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72" r:id="rId6"/>
    <p:sldMasterId id="2147483684" r:id="rId7"/>
    <p:sldMasterId id="2147483696" r:id="rId8"/>
    <p:sldMasterId id="2147483705" r:id="rId9"/>
    <p:sldMasterId id="2147483714" r:id="rId10"/>
  </p:sldMasterIdLst>
  <p:notesMasterIdLst>
    <p:notesMasterId r:id="rId161"/>
  </p:notesMasterIdLst>
  <p:handoutMasterIdLst>
    <p:handoutMasterId r:id="rId162"/>
  </p:handoutMasterIdLst>
  <p:sldIdLst>
    <p:sldId id="399" r:id="rId11"/>
    <p:sldId id="405" r:id="rId12"/>
    <p:sldId id="569" r:id="rId13"/>
    <p:sldId id="570" r:id="rId14"/>
    <p:sldId id="572" r:id="rId15"/>
    <p:sldId id="813" r:id="rId16"/>
    <p:sldId id="916" r:id="rId17"/>
    <p:sldId id="917" r:id="rId18"/>
    <p:sldId id="814" r:id="rId19"/>
    <p:sldId id="571" r:id="rId20"/>
    <p:sldId id="809" r:id="rId21"/>
    <p:sldId id="891" r:id="rId22"/>
    <p:sldId id="890" r:id="rId23"/>
    <p:sldId id="810" r:id="rId24"/>
    <p:sldId id="577" r:id="rId25"/>
    <p:sldId id="892" r:id="rId26"/>
    <p:sldId id="812" r:id="rId27"/>
    <p:sldId id="893" r:id="rId28"/>
    <p:sldId id="894" r:id="rId29"/>
    <p:sldId id="895" r:id="rId30"/>
    <p:sldId id="573" r:id="rId31"/>
    <p:sldId id="574" r:id="rId32"/>
    <p:sldId id="580" r:id="rId33"/>
    <p:sldId id="543" r:id="rId34"/>
    <p:sldId id="545" r:id="rId35"/>
    <p:sldId id="547" r:id="rId36"/>
    <p:sldId id="548" r:id="rId37"/>
    <p:sldId id="581" r:id="rId38"/>
    <p:sldId id="816" r:id="rId39"/>
    <p:sldId id="897" r:id="rId40"/>
    <p:sldId id="817" r:id="rId41"/>
    <p:sldId id="818" r:id="rId42"/>
    <p:sldId id="819" r:id="rId43"/>
    <p:sldId id="820" r:id="rId44"/>
    <p:sldId id="929" r:id="rId45"/>
    <p:sldId id="587" r:id="rId46"/>
    <p:sldId id="821" r:id="rId47"/>
    <p:sldId id="898" r:id="rId48"/>
    <p:sldId id="822" r:id="rId49"/>
    <p:sldId id="823" r:id="rId50"/>
    <p:sldId id="592" r:id="rId51"/>
    <p:sldId id="625" r:id="rId52"/>
    <p:sldId id="824" r:id="rId53"/>
    <p:sldId id="626" r:id="rId54"/>
    <p:sldId id="899" r:id="rId55"/>
    <p:sldId id="900" r:id="rId56"/>
    <p:sldId id="901" r:id="rId57"/>
    <p:sldId id="902" r:id="rId58"/>
    <p:sldId id="905" r:id="rId59"/>
    <p:sldId id="903" r:id="rId60"/>
    <p:sldId id="904" r:id="rId61"/>
    <p:sldId id="601" r:id="rId62"/>
    <p:sldId id="826" r:id="rId63"/>
    <p:sldId id="930" r:id="rId64"/>
    <p:sldId id="906" r:id="rId65"/>
    <p:sldId id="602" r:id="rId66"/>
    <p:sldId id="979" r:id="rId67"/>
    <p:sldId id="1074" r:id="rId68"/>
    <p:sldId id="643" r:id="rId69"/>
    <p:sldId id="1001" r:id="rId70"/>
    <p:sldId id="646" r:id="rId71"/>
    <p:sldId id="1007" r:id="rId72"/>
    <p:sldId id="1076" r:id="rId73"/>
    <p:sldId id="503" r:id="rId74"/>
    <p:sldId id="644" r:id="rId75"/>
    <p:sldId id="640" r:id="rId76"/>
    <p:sldId id="504" r:id="rId77"/>
    <p:sldId id="505" r:id="rId78"/>
    <p:sldId id="875" r:id="rId79"/>
    <p:sldId id="606" r:id="rId80"/>
    <p:sldId id="607" r:id="rId81"/>
    <p:sldId id="693" r:id="rId82"/>
    <p:sldId id="609" r:id="rId83"/>
    <p:sldId id="610" r:id="rId84"/>
    <p:sldId id="872" r:id="rId85"/>
    <p:sldId id="926" r:id="rId86"/>
    <p:sldId id="638" r:id="rId87"/>
    <p:sldId id="880" r:id="rId88"/>
    <p:sldId id="881" r:id="rId89"/>
    <p:sldId id="882" r:id="rId90"/>
    <p:sldId id="639" r:id="rId91"/>
    <p:sldId id="908" r:id="rId92"/>
    <p:sldId id="642" r:id="rId93"/>
    <p:sldId id="877" r:id="rId94"/>
    <p:sldId id="878" r:id="rId95"/>
    <p:sldId id="879" r:id="rId96"/>
    <p:sldId id="725" r:id="rId97"/>
    <p:sldId id="909" r:id="rId98"/>
    <p:sldId id="629" r:id="rId99"/>
    <p:sldId id="910" r:id="rId100"/>
    <p:sldId id="631" r:id="rId101"/>
    <p:sldId id="730" r:id="rId102"/>
    <p:sldId id="731" r:id="rId103"/>
    <p:sldId id="1077" r:id="rId104"/>
    <p:sldId id="732" r:id="rId105"/>
    <p:sldId id="868" r:id="rId106"/>
    <p:sldId id="911" r:id="rId107"/>
    <p:sldId id="630" r:id="rId108"/>
    <p:sldId id="651" r:id="rId109"/>
    <p:sldId id="858" r:id="rId110"/>
    <p:sldId id="654" r:id="rId111"/>
    <p:sldId id="655" r:id="rId112"/>
    <p:sldId id="600" r:id="rId113"/>
    <p:sldId id="594" r:id="rId114"/>
    <p:sldId id="596" r:id="rId115"/>
    <p:sldId id="591" r:id="rId116"/>
    <p:sldId id="920" r:id="rId117"/>
    <p:sldId id="1078" r:id="rId118"/>
    <p:sldId id="921" r:id="rId119"/>
    <p:sldId id="922" r:id="rId120"/>
    <p:sldId id="923" r:id="rId121"/>
    <p:sldId id="924" r:id="rId122"/>
    <p:sldId id="925" r:id="rId123"/>
    <p:sldId id="873" r:id="rId124"/>
    <p:sldId id="611" r:id="rId125"/>
    <p:sldId id="741" r:id="rId126"/>
    <p:sldId id="852" r:id="rId127"/>
    <p:sldId id="835" r:id="rId128"/>
    <p:sldId id="744" r:id="rId129"/>
    <p:sldId id="1079" r:id="rId130"/>
    <p:sldId id="745" r:id="rId131"/>
    <p:sldId id="833" r:id="rId132"/>
    <p:sldId id="746" r:id="rId133"/>
    <p:sldId id="747" r:id="rId134"/>
    <p:sldId id="838" r:id="rId135"/>
    <p:sldId id="1081" r:id="rId136"/>
    <p:sldId id="876" r:id="rId137"/>
    <p:sldId id="913" r:id="rId138"/>
    <p:sldId id="621" r:id="rId139"/>
    <p:sldId id="758" r:id="rId140"/>
    <p:sldId id="755" r:id="rId141"/>
    <p:sldId id="756" r:id="rId142"/>
    <p:sldId id="757" r:id="rId143"/>
    <p:sldId id="871" r:id="rId144"/>
    <p:sldId id="696" r:id="rId145"/>
    <p:sldId id="839" r:id="rId146"/>
    <p:sldId id="463" r:id="rId147"/>
    <p:sldId id="464" r:id="rId148"/>
    <p:sldId id="834" r:id="rId149"/>
    <p:sldId id="718" r:id="rId150"/>
    <p:sldId id="753" r:id="rId151"/>
    <p:sldId id="719" r:id="rId152"/>
    <p:sldId id="720" r:id="rId153"/>
    <p:sldId id="721" r:id="rId154"/>
    <p:sldId id="722" r:id="rId155"/>
    <p:sldId id="830" r:id="rId156"/>
    <p:sldId id="828" r:id="rId157"/>
    <p:sldId id="1082" r:id="rId158"/>
    <p:sldId id="709" r:id="rId159"/>
    <p:sldId id="708" r:id="rId160"/>
  </p:sldIdLst>
  <p:sldSz cx="9144000" cy="6858000" type="screen4x3"/>
  <p:notesSz cx="6735763" cy="9866313"/>
  <p:defaultTex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00"/>
    <a:srgbClr val="FF6600"/>
    <a:srgbClr val="FF99FF"/>
    <a:srgbClr val="FF6699"/>
    <a:srgbClr val="10147E"/>
    <a:srgbClr val="99CCFF"/>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57" autoAdjust="0"/>
    <p:restoredTop sz="94676" autoAdjust="0"/>
  </p:normalViewPr>
  <p:slideViewPr>
    <p:cSldViewPr>
      <p:cViewPr varScale="1">
        <p:scale>
          <a:sx n="59" d="100"/>
          <a:sy n="59" d="100"/>
        </p:scale>
        <p:origin x="1764" y="6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265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slide" Target="slides/slide149.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1.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theme" Target="theme/theme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slide" Target="slides/slide141.xml"/><Relationship Id="rId156" Type="http://schemas.openxmlformats.org/officeDocument/2006/relationships/slide" Target="slides/slide146.xml"/><Relationship Id="rId16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3.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4.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s>
</file>

<file path=ppt/diagrams/_rels/data9.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4A622A-D7D3-4918-B5D4-9A416A4B766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b-NO"/>
        </a:p>
      </dgm:t>
    </dgm:pt>
    <dgm:pt modelId="{7A2DD3B3-D91C-4881-8A0B-44B0004F9115}">
      <dgm:prSet phldrT="[Tekst]" custT="1"/>
      <dgm:spPr/>
      <dgm:t>
        <a:bodyPr/>
        <a:lstStyle/>
        <a:p>
          <a:r>
            <a:rPr lang="nb-NO" sz="2200" dirty="0"/>
            <a:t>Eksterne</a:t>
          </a:r>
        </a:p>
      </dgm:t>
    </dgm:pt>
    <dgm:pt modelId="{6CA354A4-5D58-408A-8FF9-286D5B7987BB}" type="parTrans" cxnId="{272174BA-C14D-42DD-B789-977589BC6C2D}">
      <dgm:prSet/>
      <dgm:spPr/>
      <dgm:t>
        <a:bodyPr/>
        <a:lstStyle/>
        <a:p>
          <a:endParaRPr lang="nb-NO"/>
        </a:p>
      </dgm:t>
    </dgm:pt>
    <dgm:pt modelId="{D4C45D02-3399-4590-BF96-1D4A1F05A9E0}" type="sibTrans" cxnId="{272174BA-C14D-42DD-B789-977589BC6C2D}">
      <dgm:prSet/>
      <dgm:spPr/>
      <dgm:t>
        <a:bodyPr/>
        <a:lstStyle/>
        <a:p>
          <a:endParaRPr lang="nb-NO"/>
        </a:p>
      </dgm:t>
    </dgm:pt>
    <dgm:pt modelId="{4AADDF9D-3E5B-4DCE-8AD7-7E02F23CB814}">
      <dgm:prSet phldrT="[Tekst]" custT="1"/>
      <dgm:spPr/>
      <dgm:t>
        <a:bodyPr/>
        <a:lstStyle/>
        <a:p>
          <a:r>
            <a:rPr lang="nb-NO" sz="2200" dirty="0"/>
            <a:t>Interne</a:t>
          </a:r>
        </a:p>
      </dgm:t>
    </dgm:pt>
    <dgm:pt modelId="{5557ED81-9268-4DE6-9397-7BB726DA9A47}" type="parTrans" cxnId="{10CA1216-D73C-440C-84B3-878B263824D4}">
      <dgm:prSet/>
      <dgm:spPr/>
      <dgm:t>
        <a:bodyPr/>
        <a:lstStyle/>
        <a:p>
          <a:endParaRPr lang="nb-NO"/>
        </a:p>
      </dgm:t>
    </dgm:pt>
    <dgm:pt modelId="{3BAF83E1-6129-4C73-9A18-181564DE88E8}" type="sibTrans" cxnId="{10CA1216-D73C-440C-84B3-878B263824D4}">
      <dgm:prSet/>
      <dgm:spPr/>
      <dgm:t>
        <a:bodyPr/>
        <a:lstStyle/>
        <a:p>
          <a:endParaRPr lang="nb-NO"/>
        </a:p>
      </dgm:t>
    </dgm:pt>
    <dgm:pt modelId="{C174C09A-7063-4478-820E-51F0D8F7194F}">
      <dgm:prSet phldrT="[Tekst]"/>
      <dgm:spPr>
        <a:solidFill>
          <a:schemeClr val="accent1">
            <a:lumMod val="75000"/>
          </a:schemeClr>
        </a:solidFill>
      </dgm:spPr>
      <dgm:t>
        <a:bodyPr/>
        <a:lstStyle/>
        <a:p>
          <a:r>
            <a:rPr lang="nb-NO" dirty="0"/>
            <a:t>Hvilke nye interne ressurser må vi etablere for å stenge gapet mellom hva vi skal kunne håndtere og hva vi i dag er i stand til å håndtere?  </a:t>
          </a:r>
        </a:p>
      </dgm:t>
    </dgm:pt>
    <dgm:pt modelId="{A3D5207D-A600-40BC-B0A1-025C9F9E4F74}" type="parTrans" cxnId="{022C4F32-9834-4DCD-9A17-85A47D2322D7}">
      <dgm:prSet/>
      <dgm:spPr/>
      <dgm:t>
        <a:bodyPr/>
        <a:lstStyle/>
        <a:p>
          <a:endParaRPr lang="nb-NO"/>
        </a:p>
      </dgm:t>
    </dgm:pt>
    <dgm:pt modelId="{6AC387A0-509C-4BF3-969C-F49BE89C3429}" type="sibTrans" cxnId="{022C4F32-9834-4DCD-9A17-85A47D2322D7}">
      <dgm:prSet/>
      <dgm:spPr/>
      <dgm:t>
        <a:bodyPr/>
        <a:lstStyle/>
        <a:p>
          <a:endParaRPr lang="nb-NO"/>
        </a:p>
      </dgm:t>
    </dgm:pt>
    <dgm:pt modelId="{D0BC43D0-A556-487D-AD7D-59B4F4A0BA95}">
      <dgm:prSet phldrT="[Tekst]"/>
      <dgm:spPr/>
      <dgm:t>
        <a:bodyPr/>
        <a:lstStyle/>
        <a:p>
          <a:r>
            <a:rPr lang="nb-NO" dirty="0"/>
            <a:t>Hvilke eksisterende ressurser har vi for å kunne gjøre dette? </a:t>
          </a:r>
        </a:p>
      </dgm:t>
    </dgm:pt>
    <dgm:pt modelId="{711C1142-340E-4DA3-8A5E-534CBE302CDC}" type="sibTrans" cxnId="{1B730E9C-3B39-4957-8149-3152B04D2CB3}">
      <dgm:prSet/>
      <dgm:spPr/>
      <dgm:t>
        <a:bodyPr/>
        <a:lstStyle/>
        <a:p>
          <a:endParaRPr lang="nb-NO"/>
        </a:p>
      </dgm:t>
    </dgm:pt>
    <dgm:pt modelId="{B8E9B82A-6D94-44E7-BC50-C66DD192E582}" type="parTrans" cxnId="{1B730E9C-3B39-4957-8149-3152B04D2CB3}">
      <dgm:prSet/>
      <dgm:spPr/>
      <dgm:t>
        <a:bodyPr/>
        <a:lstStyle/>
        <a:p>
          <a:endParaRPr lang="nb-NO"/>
        </a:p>
      </dgm:t>
    </dgm:pt>
    <dgm:pt modelId="{49BDCDAC-44B9-461B-9992-55D7CC07E3DF}">
      <dgm:prSet phldrT="[Tekst]" custT="1"/>
      <dgm:spPr/>
      <dgm:t>
        <a:bodyPr/>
        <a:lstStyle/>
        <a:p>
          <a:r>
            <a:rPr lang="nb-NO" sz="2200" dirty="0"/>
            <a:t>Ytelseskrav</a:t>
          </a:r>
        </a:p>
      </dgm:t>
    </dgm:pt>
    <dgm:pt modelId="{EDE0A482-7070-44E8-A7D9-CE206B243208}" type="sibTrans" cxnId="{83F17F34-344D-407D-A7BF-49AE61BC32E8}">
      <dgm:prSet/>
      <dgm:spPr/>
      <dgm:t>
        <a:bodyPr/>
        <a:lstStyle/>
        <a:p>
          <a:endParaRPr lang="nb-NO"/>
        </a:p>
      </dgm:t>
    </dgm:pt>
    <dgm:pt modelId="{6B92E474-F6E5-4B36-968D-84494B210F24}" type="parTrans" cxnId="{83F17F34-344D-407D-A7BF-49AE61BC32E8}">
      <dgm:prSet/>
      <dgm:spPr/>
      <dgm:t>
        <a:bodyPr/>
        <a:lstStyle/>
        <a:p>
          <a:endParaRPr lang="nb-NO"/>
        </a:p>
      </dgm:t>
    </dgm:pt>
    <dgm:pt modelId="{40DB7807-336F-4BA0-9915-F2B70F0F79B2}">
      <dgm:prSet phldrT="[Tekst]" custT="1"/>
      <dgm:spPr/>
      <dgm:t>
        <a:bodyPr/>
        <a:lstStyle/>
        <a:p>
          <a:r>
            <a:rPr lang="nb-NO" sz="2200" dirty="0"/>
            <a:t>Ytelsesrammer</a:t>
          </a:r>
        </a:p>
      </dgm:t>
    </dgm:pt>
    <dgm:pt modelId="{EA153C58-3FF4-4AA3-A209-51BF1952D807}" type="sibTrans" cxnId="{3466BCCC-8973-4994-871D-4C8F92A38303}">
      <dgm:prSet/>
      <dgm:spPr/>
      <dgm:t>
        <a:bodyPr/>
        <a:lstStyle/>
        <a:p>
          <a:endParaRPr lang="nb-NO"/>
        </a:p>
      </dgm:t>
    </dgm:pt>
    <dgm:pt modelId="{BEC9467A-E315-4487-BF46-81391666BBAB}" type="parTrans" cxnId="{3466BCCC-8973-4994-871D-4C8F92A38303}">
      <dgm:prSet/>
      <dgm:spPr/>
      <dgm:t>
        <a:bodyPr/>
        <a:lstStyle/>
        <a:p>
          <a:endParaRPr lang="nb-NO"/>
        </a:p>
      </dgm:t>
    </dgm:pt>
    <dgm:pt modelId="{E3C8D6E1-882A-44D7-A95E-7D1483FC5056}">
      <dgm:prSet phldrT="[Tekst]"/>
      <dgm:spPr/>
      <dgm:t>
        <a:bodyPr/>
        <a:lstStyle/>
        <a:p>
          <a:r>
            <a:rPr lang="nb-NO" dirty="0"/>
            <a:t>Hva skal beredskapen vår kunne håndtere?</a:t>
          </a:r>
        </a:p>
      </dgm:t>
    </dgm:pt>
    <dgm:pt modelId="{41BC7295-0BF2-4116-A059-9425367D89AB}" type="sibTrans" cxnId="{46C55738-67A4-4B7F-828E-809F8E99619E}">
      <dgm:prSet/>
      <dgm:spPr/>
      <dgm:t>
        <a:bodyPr/>
        <a:lstStyle/>
        <a:p>
          <a:endParaRPr lang="nb-NO"/>
        </a:p>
      </dgm:t>
    </dgm:pt>
    <dgm:pt modelId="{2AD001BD-861D-43DB-A3E3-2A632AE792D5}" type="parTrans" cxnId="{46C55738-67A4-4B7F-828E-809F8E99619E}">
      <dgm:prSet/>
      <dgm:spPr/>
      <dgm:t>
        <a:bodyPr/>
        <a:lstStyle/>
        <a:p>
          <a:endParaRPr lang="nb-NO"/>
        </a:p>
      </dgm:t>
    </dgm:pt>
    <dgm:pt modelId="{5197EC81-3074-45F9-8914-E1A215565B46}" type="pres">
      <dgm:prSet presAssocID="{4A4A622A-D7D3-4918-B5D4-9A416A4B7662}" presName="Name0" presStyleCnt="0">
        <dgm:presLayoutVars>
          <dgm:dir/>
          <dgm:animLvl val="lvl"/>
          <dgm:resizeHandles val="exact"/>
        </dgm:presLayoutVars>
      </dgm:prSet>
      <dgm:spPr/>
    </dgm:pt>
    <dgm:pt modelId="{2A8C27DC-823D-49C1-B2C3-7C0E23F0D985}" type="pres">
      <dgm:prSet presAssocID="{C174C09A-7063-4478-820E-51F0D8F7194F}" presName="boxAndChildren" presStyleCnt="0"/>
      <dgm:spPr/>
    </dgm:pt>
    <dgm:pt modelId="{833B57CC-B298-4B21-9AB5-2C5B8469E0B3}" type="pres">
      <dgm:prSet presAssocID="{C174C09A-7063-4478-820E-51F0D8F7194F}" presName="parentTextBox" presStyleLbl="node1" presStyleIdx="0" presStyleCnt="3"/>
      <dgm:spPr/>
    </dgm:pt>
    <dgm:pt modelId="{5C6D6DF2-74C4-4E17-A94F-B5D827B224D5}" type="pres">
      <dgm:prSet presAssocID="{711C1142-340E-4DA3-8A5E-534CBE302CDC}" presName="sp" presStyleCnt="0"/>
      <dgm:spPr/>
    </dgm:pt>
    <dgm:pt modelId="{0D9EDC7C-9781-4A54-AAC1-450651BCEA2A}" type="pres">
      <dgm:prSet presAssocID="{D0BC43D0-A556-487D-AD7D-59B4F4A0BA95}" presName="arrowAndChildren" presStyleCnt="0"/>
      <dgm:spPr/>
    </dgm:pt>
    <dgm:pt modelId="{947627E7-F5AB-4F78-A494-23005A02C6B5}" type="pres">
      <dgm:prSet presAssocID="{D0BC43D0-A556-487D-AD7D-59B4F4A0BA95}" presName="parentTextArrow" presStyleLbl="node1" presStyleIdx="0" presStyleCnt="3"/>
      <dgm:spPr/>
    </dgm:pt>
    <dgm:pt modelId="{296F8175-226D-4AAC-995F-DB2A16DAAE89}" type="pres">
      <dgm:prSet presAssocID="{D0BC43D0-A556-487D-AD7D-59B4F4A0BA95}" presName="arrow" presStyleLbl="node1" presStyleIdx="1" presStyleCnt="3"/>
      <dgm:spPr/>
    </dgm:pt>
    <dgm:pt modelId="{8070BA96-4550-4A55-B46F-015145A6616F}" type="pres">
      <dgm:prSet presAssocID="{D0BC43D0-A556-487D-AD7D-59B4F4A0BA95}" presName="descendantArrow" presStyleCnt="0"/>
      <dgm:spPr/>
    </dgm:pt>
    <dgm:pt modelId="{145C65DE-1EED-47D9-B753-CE9877071729}" type="pres">
      <dgm:prSet presAssocID="{7A2DD3B3-D91C-4881-8A0B-44B0004F9115}" presName="childTextArrow" presStyleLbl="fgAccFollowNode1" presStyleIdx="0" presStyleCnt="4">
        <dgm:presLayoutVars>
          <dgm:bulletEnabled val="1"/>
        </dgm:presLayoutVars>
      </dgm:prSet>
      <dgm:spPr/>
    </dgm:pt>
    <dgm:pt modelId="{37B40470-7C8F-42AF-B602-A9A5B99F8B3D}" type="pres">
      <dgm:prSet presAssocID="{4AADDF9D-3E5B-4DCE-8AD7-7E02F23CB814}" presName="childTextArrow" presStyleLbl="fgAccFollowNode1" presStyleIdx="1" presStyleCnt="4">
        <dgm:presLayoutVars>
          <dgm:bulletEnabled val="1"/>
        </dgm:presLayoutVars>
      </dgm:prSet>
      <dgm:spPr/>
    </dgm:pt>
    <dgm:pt modelId="{652F6AC5-5136-4937-ABA7-34B5D5359691}" type="pres">
      <dgm:prSet presAssocID="{41BC7295-0BF2-4116-A059-9425367D89AB}" presName="sp" presStyleCnt="0"/>
      <dgm:spPr/>
    </dgm:pt>
    <dgm:pt modelId="{E7093C28-D149-461A-92B5-EEE05563A188}" type="pres">
      <dgm:prSet presAssocID="{E3C8D6E1-882A-44D7-A95E-7D1483FC5056}" presName="arrowAndChildren" presStyleCnt="0"/>
      <dgm:spPr/>
    </dgm:pt>
    <dgm:pt modelId="{A1509CA8-33FC-430E-A116-2E4E16125E0B}" type="pres">
      <dgm:prSet presAssocID="{E3C8D6E1-882A-44D7-A95E-7D1483FC5056}" presName="parentTextArrow" presStyleLbl="node1" presStyleIdx="1" presStyleCnt="3"/>
      <dgm:spPr/>
    </dgm:pt>
    <dgm:pt modelId="{BCC5522A-494D-4260-BED1-A9CB3C4A9598}" type="pres">
      <dgm:prSet presAssocID="{E3C8D6E1-882A-44D7-A95E-7D1483FC5056}" presName="arrow" presStyleLbl="node1" presStyleIdx="2" presStyleCnt="3"/>
      <dgm:spPr/>
    </dgm:pt>
    <dgm:pt modelId="{2D6E756D-7E0E-436C-9527-CBBBD9BD90F3}" type="pres">
      <dgm:prSet presAssocID="{E3C8D6E1-882A-44D7-A95E-7D1483FC5056}" presName="descendantArrow" presStyleCnt="0"/>
      <dgm:spPr/>
    </dgm:pt>
    <dgm:pt modelId="{1F44AD17-9FB3-4ED9-9D1B-15ED52EA203A}" type="pres">
      <dgm:prSet presAssocID="{40DB7807-336F-4BA0-9915-F2B70F0F79B2}" presName="childTextArrow" presStyleLbl="fgAccFollowNode1" presStyleIdx="2" presStyleCnt="4">
        <dgm:presLayoutVars>
          <dgm:bulletEnabled val="1"/>
        </dgm:presLayoutVars>
      </dgm:prSet>
      <dgm:spPr/>
    </dgm:pt>
    <dgm:pt modelId="{42929C15-2E96-42B4-87A6-20EF0AECC4CB}" type="pres">
      <dgm:prSet presAssocID="{49BDCDAC-44B9-461B-9992-55D7CC07E3DF}" presName="childTextArrow" presStyleLbl="fgAccFollowNode1" presStyleIdx="3" presStyleCnt="4">
        <dgm:presLayoutVars>
          <dgm:bulletEnabled val="1"/>
        </dgm:presLayoutVars>
      </dgm:prSet>
      <dgm:spPr/>
    </dgm:pt>
  </dgm:ptLst>
  <dgm:cxnLst>
    <dgm:cxn modelId="{C3E3A20A-F9F1-4F66-B405-46C91CCDD415}" type="presOf" srcId="{D0BC43D0-A556-487D-AD7D-59B4F4A0BA95}" destId="{947627E7-F5AB-4F78-A494-23005A02C6B5}" srcOrd="0" destOrd="0" presId="urn:microsoft.com/office/officeart/2005/8/layout/process4"/>
    <dgm:cxn modelId="{10CA1216-D73C-440C-84B3-878B263824D4}" srcId="{D0BC43D0-A556-487D-AD7D-59B4F4A0BA95}" destId="{4AADDF9D-3E5B-4DCE-8AD7-7E02F23CB814}" srcOrd="1" destOrd="0" parTransId="{5557ED81-9268-4DE6-9397-7BB726DA9A47}" sibTransId="{3BAF83E1-6129-4C73-9A18-181564DE88E8}"/>
    <dgm:cxn modelId="{0DFE151A-00FC-46A8-B321-06BD379E822D}" type="presOf" srcId="{49BDCDAC-44B9-461B-9992-55D7CC07E3DF}" destId="{42929C15-2E96-42B4-87A6-20EF0AECC4CB}" srcOrd="0" destOrd="0" presId="urn:microsoft.com/office/officeart/2005/8/layout/process4"/>
    <dgm:cxn modelId="{F1ACEE2A-1BC6-48B5-9430-EAA4971DCD8D}" type="presOf" srcId="{4AADDF9D-3E5B-4DCE-8AD7-7E02F23CB814}" destId="{37B40470-7C8F-42AF-B602-A9A5B99F8B3D}" srcOrd="0" destOrd="0" presId="urn:microsoft.com/office/officeart/2005/8/layout/process4"/>
    <dgm:cxn modelId="{022C4F32-9834-4DCD-9A17-85A47D2322D7}" srcId="{4A4A622A-D7D3-4918-B5D4-9A416A4B7662}" destId="{C174C09A-7063-4478-820E-51F0D8F7194F}" srcOrd="2" destOrd="0" parTransId="{A3D5207D-A600-40BC-B0A1-025C9F9E4F74}" sibTransId="{6AC387A0-509C-4BF3-969C-F49BE89C3429}"/>
    <dgm:cxn modelId="{83F17F34-344D-407D-A7BF-49AE61BC32E8}" srcId="{E3C8D6E1-882A-44D7-A95E-7D1483FC5056}" destId="{49BDCDAC-44B9-461B-9992-55D7CC07E3DF}" srcOrd="1" destOrd="0" parTransId="{6B92E474-F6E5-4B36-968D-84494B210F24}" sibTransId="{EDE0A482-7070-44E8-A7D9-CE206B243208}"/>
    <dgm:cxn modelId="{46C55738-67A4-4B7F-828E-809F8E99619E}" srcId="{4A4A622A-D7D3-4918-B5D4-9A416A4B7662}" destId="{E3C8D6E1-882A-44D7-A95E-7D1483FC5056}" srcOrd="0" destOrd="0" parTransId="{2AD001BD-861D-43DB-A3E3-2A632AE792D5}" sibTransId="{41BC7295-0BF2-4116-A059-9425367D89AB}"/>
    <dgm:cxn modelId="{7CF1B039-D544-4B46-93C7-7334E0F4835D}" type="presOf" srcId="{4A4A622A-D7D3-4918-B5D4-9A416A4B7662}" destId="{5197EC81-3074-45F9-8914-E1A215565B46}" srcOrd="0" destOrd="0" presId="urn:microsoft.com/office/officeart/2005/8/layout/process4"/>
    <dgm:cxn modelId="{9F55F36F-93D8-44E5-9927-44B913C5DCAB}" type="presOf" srcId="{E3C8D6E1-882A-44D7-A95E-7D1483FC5056}" destId="{BCC5522A-494D-4260-BED1-A9CB3C4A9598}" srcOrd="1" destOrd="0" presId="urn:microsoft.com/office/officeart/2005/8/layout/process4"/>
    <dgm:cxn modelId="{1B730E9C-3B39-4957-8149-3152B04D2CB3}" srcId="{4A4A622A-D7D3-4918-B5D4-9A416A4B7662}" destId="{D0BC43D0-A556-487D-AD7D-59B4F4A0BA95}" srcOrd="1" destOrd="0" parTransId="{B8E9B82A-6D94-44E7-BC50-C66DD192E582}" sibTransId="{711C1142-340E-4DA3-8A5E-534CBE302CDC}"/>
    <dgm:cxn modelId="{D86E76A1-9421-49EF-9D82-EA92ED548B24}" type="presOf" srcId="{E3C8D6E1-882A-44D7-A95E-7D1483FC5056}" destId="{A1509CA8-33FC-430E-A116-2E4E16125E0B}" srcOrd="0" destOrd="0" presId="urn:microsoft.com/office/officeart/2005/8/layout/process4"/>
    <dgm:cxn modelId="{B6EEB6A6-4F59-450C-B4FA-39FDF0AD5701}" type="presOf" srcId="{C174C09A-7063-4478-820E-51F0D8F7194F}" destId="{833B57CC-B298-4B21-9AB5-2C5B8469E0B3}" srcOrd="0" destOrd="0" presId="urn:microsoft.com/office/officeart/2005/8/layout/process4"/>
    <dgm:cxn modelId="{33C11DB8-D7B8-43E4-8BDF-A224E7859222}" type="presOf" srcId="{7A2DD3B3-D91C-4881-8A0B-44B0004F9115}" destId="{145C65DE-1EED-47D9-B753-CE9877071729}" srcOrd="0" destOrd="0" presId="urn:microsoft.com/office/officeart/2005/8/layout/process4"/>
    <dgm:cxn modelId="{092862B9-627F-432B-9F0A-FA3271607C29}" type="presOf" srcId="{D0BC43D0-A556-487D-AD7D-59B4F4A0BA95}" destId="{296F8175-226D-4AAC-995F-DB2A16DAAE89}" srcOrd="1" destOrd="0" presId="urn:microsoft.com/office/officeart/2005/8/layout/process4"/>
    <dgm:cxn modelId="{272174BA-C14D-42DD-B789-977589BC6C2D}" srcId="{D0BC43D0-A556-487D-AD7D-59B4F4A0BA95}" destId="{7A2DD3B3-D91C-4881-8A0B-44B0004F9115}" srcOrd="0" destOrd="0" parTransId="{6CA354A4-5D58-408A-8FF9-286D5B7987BB}" sibTransId="{D4C45D02-3399-4590-BF96-1D4A1F05A9E0}"/>
    <dgm:cxn modelId="{F8352DC1-43C3-47EE-89AD-E054A26D4FD4}" type="presOf" srcId="{40DB7807-336F-4BA0-9915-F2B70F0F79B2}" destId="{1F44AD17-9FB3-4ED9-9D1B-15ED52EA203A}" srcOrd="0" destOrd="0" presId="urn:microsoft.com/office/officeart/2005/8/layout/process4"/>
    <dgm:cxn modelId="{3466BCCC-8973-4994-871D-4C8F92A38303}" srcId="{E3C8D6E1-882A-44D7-A95E-7D1483FC5056}" destId="{40DB7807-336F-4BA0-9915-F2B70F0F79B2}" srcOrd="0" destOrd="0" parTransId="{BEC9467A-E315-4487-BF46-81391666BBAB}" sibTransId="{EA153C58-3FF4-4AA3-A209-51BF1952D807}"/>
    <dgm:cxn modelId="{7C5419CF-E600-48BC-9988-145AD5820F68}" type="presParOf" srcId="{5197EC81-3074-45F9-8914-E1A215565B46}" destId="{2A8C27DC-823D-49C1-B2C3-7C0E23F0D985}" srcOrd="0" destOrd="0" presId="urn:microsoft.com/office/officeart/2005/8/layout/process4"/>
    <dgm:cxn modelId="{95C61A11-9355-4867-932B-C9D3B8A7EBB7}" type="presParOf" srcId="{2A8C27DC-823D-49C1-B2C3-7C0E23F0D985}" destId="{833B57CC-B298-4B21-9AB5-2C5B8469E0B3}" srcOrd="0" destOrd="0" presId="urn:microsoft.com/office/officeart/2005/8/layout/process4"/>
    <dgm:cxn modelId="{B58B2EE9-78AB-42C7-BB05-CB77B42E8879}" type="presParOf" srcId="{5197EC81-3074-45F9-8914-E1A215565B46}" destId="{5C6D6DF2-74C4-4E17-A94F-B5D827B224D5}" srcOrd="1" destOrd="0" presId="urn:microsoft.com/office/officeart/2005/8/layout/process4"/>
    <dgm:cxn modelId="{E3A4E445-1927-44F2-B32C-361F30A8A52E}" type="presParOf" srcId="{5197EC81-3074-45F9-8914-E1A215565B46}" destId="{0D9EDC7C-9781-4A54-AAC1-450651BCEA2A}" srcOrd="2" destOrd="0" presId="urn:microsoft.com/office/officeart/2005/8/layout/process4"/>
    <dgm:cxn modelId="{C1D5C945-6A86-4373-8D92-432A33B07507}" type="presParOf" srcId="{0D9EDC7C-9781-4A54-AAC1-450651BCEA2A}" destId="{947627E7-F5AB-4F78-A494-23005A02C6B5}" srcOrd="0" destOrd="0" presId="urn:microsoft.com/office/officeart/2005/8/layout/process4"/>
    <dgm:cxn modelId="{194CDD18-5855-4BD9-800D-D30E1A10A958}" type="presParOf" srcId="{0D9EDC7C-9781-4A54-AAC1-450651BCEA2A}" destId="{296F8175-226D-4AAC-995F-DB2A16DAAE89}" srcOrd="1" destOrd="0" presId="urn:microsoft.com/office/officeart/2005/8/layout/process4"/>
    <dgm:cxn modelId="{C2498031-714C-429A-B777-035608D6D188}" type="presParOf" srcId="{0D9EDC7C-9781-4A54-AAC1-450651BCEA2A}" destId="{8070BA96-4550-4A55-B46F-015145A6616F}" srcOrd="2" destOrd="0" presId="urn:microsoft.com/office/officeart/2005/8/layout/process4"/>
    <dgm:cxn modelId="{BED08A90-FC1D-4983-9288-4C777E724BD3}" type="presParOf" srcId="{8070BA96-4550-4A55-B46F-015145A6616F}" destId="{145C65DE-1EED-47D9-B753-CE9877071729}" srcOrd="0" destOrd="0" presId="urn:microsoft.com/office/officeart/2005/8/layout/process4"/>
    <dgm:cxn modelId="{E5A65F22-6268-4FBA-8603-A236476EB40E}" type="presParOf" srcId="{8070BA96-4550-4A55-B46F-015145A6616F}" destId="{37B40470-7C8F-42AF-B602-A9A5B99F8B3D}" srcOrd="1" destOrd="0" presId="urn:microsoft.com/office/officeart/2005/8/layout/process4"/>
    <dgm:cxn modelId="{6E53EA1D-0D66-44F1-B720-0B7B16E6E657}" type="presParOf" srcId="{5197EC81-3074-45F9-8914-E1A215565B46}" destId="{652F6AC5-5136-4937-ABA7-34B5D5359691}" srcOrd="3" destOrd="0" presId="urn:microsoft.com/office/officeart/2005/8/layout/process4"/>
    <dgm:cxn modelId="{FA069FF5-1963-4DB1-ABC5-3B6D7B6D426F}" type="presParOf" srcId="{5197EC81-3074-45F9-8914-E1A215565B46}" destId="{E7093C28-D149-461A-92B5-EEE05563A188}" srcOrd="4" destOrd="0" presId="urn:microsoft.com/office/officeart/2005/8/layout/process4"/>
    <dgm:cxn modelId="{D175A11E-C6E0-4830-8C7A-2EF33095D834}" type="presParOf" srcId="{E7093C28-D149-461A-92B5-EEE05563A188}" destId="{A1509CA8-33FC-430E-A116-2E4E16125E0B}" srcOrd="0" destOrd="0" presId="urn:microsoft.com/office/officeart/2005/8/layout/process4"/>
    <dgm:cxn modelId="{0DC641D6-BDF8-433B-903E-FB48C49896F3}" type="presParOf" srcId="{E7093C28-D149-461A-92B5-EEE05563A188}" destId="{BCC5522A-494D-4260-BED1-A9CB3C4A9598}" srcOrd="1" destOrd="0" presId="urn:microsoft.com/office/officeart/2005/8/layout/process4"/>
    <dgm:cxn modelId="{4D9A59DC-4FDD-4965-B582-C67C866C1053}" type="presParOf" srcId="{E7093C28-D149-461A-92B5-EEE05563A188}" destId="{2D6E756D-7E0E-436C-9527-CBBBD9BD90F3}" srcOrd="2" destOrd="0" presId="urn:microsoft.com/office/officeart/2005/8/layout/process4"/>
    <dgm:cxn modelId="{C343DFB0-01E2-4ED4-A9C0-58835F5B9E0B}" type="presParOf" srcId="{2D6E756D-7E0E-436C-9527-CBBBD9BD90F3}" destId="{1F44AD17-9FB3-4ED9-9D1B-15ED52EA203A}" srcOrd="0" destOrd="0" presId="urn:microsoft.com/office/officeart/2005/8/layout/process4"/>
    <dgm:cxn modelId="{7CEB81E4-4F31-470F-82EA-F9F4CC13BC13}" type="presParOf" srcId="{2D6E756D-7E0E-436C-9527-CBBBD9BD90F3}" destId="{42929C15-2E96-42B4-87A6-20EF0AECC4CB}"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D40C71-2482-4786-A478-50C397190D6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4701D665-8200-49CB-A116-B29AB53E4A35}">
      <dgm:prSet phldrT="[Text]"/>
      <dgm:spPr/>
      <dgm:t>
        <a:bodyPr/>
        <a:lstStyle/>
        <a:p>
          <a:r>
            <a:rPr lang="nb-NO" b="1" dirty="0"/>
            <a:t>Administrerende</a:t>
          </a:r>
        </a:p>
        <a:p>
          <a:r>
            <a:rPr lang="nb-NO" b="1" dirty="0"/>
            <a:t>Direktør</a:t>
          </a:r>
        </a:p>
      </dgm:t>
    </dgm:pt>
    <dgm:pt modelId="{AA06AE53-8DDB-475D-9C70-09404DFD117B}" type="parTrans" cxnId="{40F3FD22-06A8-4BB6-8D66-999E9939BA30}">
      <dgm:prSet/>
      <dgm:spPr/>
      <dgm:t>
        <a:bodyPr/>
        <a:lstStyle/>
        <a:p>
          <a:endParaRPr lang="nb-NO"/>
        </a:p>
      </dgm:t>
    </dgm:pt>
    <dgm:pt modelId="{BC94F727-1657-4E39-9310-DFB7C9BC66FC}" type="sibTrans" cxnId="{40F3FD22-06A8-4BB6-8D66-999E9939BA30}">
      <dgm:prSet/>
      <dgm:spPr/>
      <dgm:t>
        <a:bodyPr/>
        <a:lstStyle/>
        <a:p>
          <a:endParaRPr lang="nb-NO"/>
        </a:p>
      </dgm:t>
    </dgm:pt>
    <dgm:pt modelId="{7AEEEE8F-F141-4B73-B2A7-3021BCCC23F4}">
      <dgm:prSet/>
      <dgm:spPr/>
      <dgm:t>
        <a:bodyPr/>
        <a:lstStyle/>
        <a:p>
          <a:r>
            <a:rPr lang="nb-NO" b="1" dirty="0"/>
            <a:t>Direktør</a:t>
          </a:r>
        </a:p>
        <a:p>
          <a:r>
            <a:rPr lang="nb-NO" b="1" dirty="0"/>
            <a:t>Operasjon</a:t>
          </a:r>
        </a:p>
      </dgm:t>
    </dgm:pt>
    <dgm:pt modelId="{283EB51B-537B-43DF-84A2-EA699D3E6252}" type="parTrans" cxnId="{F0EBE7B6-226C-43C5-9B10-EA4F9BBEC93B}">
      <dgm:prSet/>
      <dgm:spPr/>
      <dgm:t>
        <a:bodyPr/>
        <a:lstStyle/>
        <a:p>
          <a:endParaRPr lang="nb-NO"/>
        </a:p>
      </dgm:t>
    </dgm:pt>
    <dgm:pt modelId="{72D9D825-DC77-46C8-BD7E-C8DB83D952DC}" type="sibTrans" cxnId="{F0EBE7B6-226C-43C5-9B10-EA4F9BBEC93B}">
      <dgm:prSet/>
      <dgm:spPr/>
      <dgm:t>
        <a:bodyPr/>
        <a:lstStyle/>
        <a:p>
          <a:endParaRPr lang="nb-NO"/>
        </a:p>
      </dgm:t>
    </dgm:pt>
    <dgm:pt modelId="{700F99A9-D4A8-4EC9-BAB1-9F6D55185AEB}">
      <dgm:prSet phldrT="[Text]"/>
      <dgm:spPr/>
      <dgm:t>
        <a:bodyPr/>
        <a:lstStyle/>
        <a:p>
          <a:r>
            <a:rPr lang="nb-NO" b="1" dirty="0"/>
            <a:t>Markeds </a:t>
          </a:r>
        </a:p>
        <a:p>
          <a:r>
            <a:rPr lang="nb-NO" b="1" dirty="0"/>
            <a:t>Direktør</a:t>
          </a:r>
        </a:p>
      </dgm:t>
    </dgm:pt>
    <dgm:pt modelId="{AC795EAF-C488-4CF3-A6CB-55B96AE03118}" type="sibTrans" cxnId="{A063AD39-F81A-4DF3-8AAE-EB837AF70115}">
      <dgm:prSet/>
      <dgm:spPr/>
      <dgm:t>
        <a:bodyPr/>
        <a:lstStyle/>
        <a:p>
          <a:endParaRPr lang="nb-NO"/>
        </a:p>
      </dgm:t>
    </dgm:pt>
    <dgm:pt modelId="{494F001B-2F29-4DB0-94A3-5FB98D7BD611}" type="parTrans" cxnId="{A063AD39-F81A-4DF3-8AAE-EB837AF70115}">
      <dgm:prSet/>
      <dgm:spPr/>
      <dgm:t>
        <a:bodyPr/>
        <a:lstStyle/>
        <a:p>
          <a:endParaRPr lang="nb-NO"/>
        </a:p>
      </dgm:t>
    </dgm:pt>
    <dgm:pt modelId="{342B6B33-209C-4B33-935F-2FCFC78D6729}">
      <dgm:prSet phldrT="[Text]"/>
      <dgm:spPr/>
      <dgm:t>
        <a:bodyPr/>
        <a:lstStyle/>
        <a:p>
          <a:r>
            <a:rPr lang="nb-NO" b="1" dirty="0"/>
            <a:t>Direktør</a:t>
          </a:r>
        </a:p>
        <a:p>
          <a:r>
            <a:rPr lang="nb-NO" b="1" dirty="0"/>
            <a:t>HR/HMS</a:t>
          </a:r>
        </a:p>
      </dgm:t>
    </dgm:pt>
    <dgm:pt modelId="{F57A7928-E428-45E3-A9C2-21D35A6F81D1}" type="sibTrans" cxnId="{60103B6E-BDDA-4DBE-99EC-48DD1B9BCBAF}">
      <dgm:prSet/>
      <dgm:spPr/>
      <dgm:t>
        <a:bodyPr/>
        <a:lstStyle/>
        <a:p>
          <a:endParaRPr lang="nb-NO"/>
        </a:p>
      </dgm:t>
    </dgm:pt>
    <dgm:pt modelId="{37DFD14F-4E98-4F87-B365-CC798AA043FF}" type="parTrans" cxnId="{60103B6E-BDDA-4DBE-99EC-48DD1B9BCBAF}">
      <dgm:prSet/>
      <dgm:spPr/>
      <dgm:t>
        <a:bodyPr/>
        <a:lstStyle/>
        <a:p>
          <a:endParaRPr lang="nb-NO"/>
        </a:p>
      </dgm:t>
    </dgm:pt>
    <dgm:pt modelId="{99AF0B91-221B-4859-A0BA-3356CF28D253}" type="asst">
      <dgm:prSet/>
      <dgm:spPr/>
      <dgm:t>
        <a:bodyPr/>
        <a:lstStyle/>
        <a:p>
          <a:r>
            <a:rPr lang="nb-NO" b="1" dirty="0"/>
            <a:t>Konsern</a:t>
          </a:r>
        </a:p>
        <a:p>
          <a:r>
            <a:rPr lang="nb-NO" b="1" dirty="0"/>
            <a:t>stab</a:t>
          </a:r>
          <a:endParaRPr lang="nb-NO" dirty="0"/>
        </a:p>
      </dgm:t>
    </dgm:pt>
    <dgm:pt modelId="{CD513EB5-1475-4AA8-9F72-A8390AFD6DA1}" type="parTrans" cxnId="{7405E122-F287-4D9F-952B-9711BC713A29}">
      <dgm:prSet/>
      <dgm:spPr/>
      <dgm:t>
        <a:bodyPr/>
        <a:lstStyle/>
        <a:p>
          <a:endParaRPr lang="nb-NO"/>
        </a:p>
      </dgm:t>
    </dgm:pt>
    <dgm:pt modelId="{EC372C35-77B2-4134-9785-20E34E8046A6}" type="sibTrans" cxnId="{7405E122-F287-4D9F-952B-9711BC713A29}">
      <dgm:prSet/>
      <dgm:spPr/>
      <dgm:t>
        <a:bodyPr/>
        <a:lstStyle/>
        <a:p>
          <a:endParaRPr lang="nb-NO"/>
        </a:p>
      </dgm:t>
    </dgm:pt>
    <dgm:pt modelId="{D42019E2-E826-4447-9DD8-49726AC3BB39}">
      <dgm:prSet/>
      <dgm:spPr/>
      <dgm:t>
        <a:bodyPr/>
        <a:lstStyle/>
        <a:p>
          <a:r>
            <a:rPr lang="nb-NO" b="1" dirty="0"/>
            <a:t>Konsernstyret</a:t>
          </a:r>
        </a:p>
      </dgm:t>
    </dgm:pt>
    <dgm:pt modelId="{9633D34E-DCA7-4C50-B520-5E0E1C0582C8}" type="parTrans" cxnId="{C39C8D51-1120-4061-A359-2D9D855D7C8F}">
      <dgm:prSet/>
      <dgm:spPr/>
      <dgm:t>
        <a:bodyPr/>
        <a:lstStyle/>
        <a:p>
          <a:endParaRPr lang="nb-NO"/>
        </a:p>
      </dgm:t>
    </dgm:pt>
    <dgm:pt modelId="{59741267-C051-48D1-8564-220418383C27}" type="sibTrans" cxnId="{C39C8D51-1120-4061-A359-2D9D855D7C8F}">
      <dgm:prSet/>
      <dgm:spPr/>
      <dgm:t>
        <a:bodyPr/>
        <a:lstStyle/>
        <a:p>
          <a:endParaRPr lang="nb-NO"/>
        </a:p>
      </dgm:t>
    </dgm:pt>
    <dgm:pt modelId="{7E9CC5A6-5682-4720-AD1C-595050D3AFC0}">
      <dgm:prSet/>
      <dgm:spPr/>
      <dgm:t>
        <a:bodyPr/>
        <a:lstStyle/>
        <a:p>
          <a:r>
            <a:rPr lang="nb-NO" b="1" dirty="0"/>
            <a:t>Økonomi</a:t>
          </a:r>
        </a:p>
        <a:p>
          <a:r>
            <a:rPr lang="nb-NO" b="1" dirty="0"/>
            <a:t>Direktør</a:t>
          </a:r>
        </a:p>
      </dgm:t>
    </dgm:pt>
    <dgm:pt modelId="{70B1DECA-0642-47DE-BCF9-E7CCFDE2D6F8}" type="sibTrans" cxnId="{F61C638B-5F8D-4402-B0CD-06CFCC95E3E8}">
      <dgm:prSet/>
      <dgm:spPr/>
      <dgm:t>
        <a:bodyPr/>
        <a:lstStyle/>
        <a:p>
          <a:endParaRPr lang="nb-NO"/>
        </a:p>
      </dgm:t>
    </dgm:pt>
    <dgm:pt modelId="{6524A08D-34EE-4D78-B5DB-D4F51C65AD3C}" type="parTrans" cxnId="{F61C638B-5F8D-4402-B0CD-06CFCC95E3E8}">
      <dgm:prSet/>
      <dgm:spPr/>
      <dgm:t>
        <a:bodyPr/>
        <a:lstStyle/>
        <a:p>
          <a:endParaRPr lang="nb-NO"/>
        </a:p>
      </dgm:t>
    </dgm:pt>
    <dgm:pt modelId="{6229B004-0FC3-43CF-838F-1F0BE9B126EC}">
      <dgm:prSet/>
      <dgm:spPr/>
      <dgm:t>
        <a:bodyPr/>
        <a:lstStyle/>
        <a:p>
          <a:r>
            <a:rPr lang="nb-NO" b="1" dirty="0"/>
            <a:t>Informasjons</a:t>
          </a:r>
        </a:p>
        <a:p>
          <a:r>
            <a:rPr lang="nb-NO" b="1" dirty="0"/>
            <a:t>Direktør</a:t>
          </a:r>
        </a:p>
      </dgm:t>
    </dgm:pt>
    <dgm:pt modelId="{D34800D2-E821-46CA-B23B-884A4F1B18A7}" type="parTrans" cxnId="{5CA325D9-7DB0-408A-9713-FFAA884B4146}">
      <dgm:prSet/>
      <dgm:spPr/>
      <dgm:t>
        <a:bodyPr/>
        <a:lstStyle/>
        <a:p>
          <a:endParaRPr lang="nb-NO"/>
        </a:p>
      </dgm:t>
    </dgm:pt>
    <dgm:pt modelId="{8BDDD9F5-C133-494D-899F-8EF4DE4E77F2}" type="sibTrans" cxnId="{5CA325D9-7DB0-408A-9713-FFAA884B4146}">
      <dgm:prSet/>
      <dgm:spPr/>
      <dgm:t>
        <a:bodyPr/>
        <a:lstStyle/>
        <a:p>
          <a:endParaRPr lang="nb-NO"/>
        </a:p>
      </dgm:t>
    </dgm:pt>
    <dgm:pt modelId="{A4D172D3-9BFD-4267-BD16-474040A95F6C}">
      <dgm:prSet/>
      <dgm:spPr/>
      <dgm:t>
        <a:bodyPr/>
        <a:lstStyle/>
        <a:p>
          <a:r>
            <a:rPr lang="nb-NO" b="1" dirty="0"/>
            <a:t>AS Kaianlegg</a:t>
          </a:r>
        </a:p>
      </dgm:t>
    </dgm:pt>
    <dgm:pt modelId="{84C1E59F-B5B0-4A5E-A161-744E51E0781F}" type="parTrans" cxnId="{5DDCC9A1-9356-4ADA-888E-A71CED6CE7B3}">
      <dgm:prSet/>
      <dgm:spPr/>
      <dgm:t>
        <a:bodyPr/>
        <a:lstStyle/>
        <a:p>
          <a:endParaRPr lang="nb-NO"/>
        </a:p>
      </dgm:t>
    </dgm:pt>
    <dgm:pt modelId="{F80901AD-26FB-4C77-BD5C-45B09353053B}" type="sibTrans" cxnId="{5DDCC9A1-9356-4ADA-888E-A71CED6CE7B3}">
      <dgm:prSet/>
      <dgm:spPr/>
      <dgm:t>
        <a:bodyPr/>
        <a:lstStyle/>
        <a:p>
          <a:endParaRPr lang="nb-NO"/>
        </a:p>
      </dgm:t>
    </dgm:pt>
    <dgm:pt modelId="{DDD1DB2D-D503-4498-879B-0CDCD4098C07}">
      <dgm:prSet/>
      <dgm:spPr/>
      <dgm:t>
        <a:bodyPr/>
        <a:lstStyle/>
        <a:p>
          <a:r>
            <a:rPr lang="nb-NO" b="1" dirty="0"/>
            <a:t>AS Anleggskai</a:t>
          </a:r>
        </a:p>
      </dgm:t>
    </dgm:pt>
    <dgm:pt modelId="{F4BB0FF6-98EB-41A1-8150-D407B0ED8787}" type="parTrans" cxnId="{D069C4EE-282E-4504-B9E2-CD9639535BA7}">
      <dgm:prSet/>
      <dgm:spPr/>
      <dgm:t>
        <a:bodyPr/>
        <a:lstStyle/>
        <a:p>
          <a:endParaRPr lang="nb-NO"/>
        </a:p>
      </dgm:t>
    </dgm:pt>
    <dgm:pt modelId="{1AE6BB9D-4690-4B24-801D-22C48C58F174}" type="sibTrans" cxnId="{D069C4EE-282E-4504-B9E2-CD9639535BA7}">
      <dgm:prSet/>
      <dgm:spPr/>
      <dgm:t>
        <a:bodyPr/>
        <a:lstStyle/>
        <a:p>
          <a:endParaRPr lang="nb-NO"/>
        </a:p>
      </dgm:t>
    </dgm:pt>
    <dgm:pt modelId="{18369217-4312-4275-8BD4-52906D3624B2}">
      <dgm:prSet/>
      <dgm:spPr/>
      <dgm:t>
        <a:bodyPr/>
        <a:lstStyle/>
        <a:p>
          <a:r>
            <a:rPr lang="nb-NO" b="1" dirty="0"/>
            <a:t>AS </a:t>
          </a:r>
          <a:r>
            <a:rPr lang="nb-NO" b="1" dirty="0" err="1"/>
            <a:t>Kaidrift</a:t>
          </a:r>
          <a:endParaRPr lang="nb-NO" b="1" dirty="0"/>
        </a:p>
      </dgm:t>
    </dgm:pt>
    <dgm:pt modelId="{9047A862-16CE-4B68-8812-3BD7DF24B459}" type="parTrans" cxnId="{B7E81A01-4B6B-420A-9F14-0F73161D62B9}">
      <dgm:prSet/>
      <dgm:spPr/>
      <dgm:t>
        <a:bodyPr/>
        <a:lstStyle/>
        <a:p>
          <a:endParaRPr lang="nb-NO"/>
        </a:p>
      </dgm:t>
    </dgm:pt>
    <dgm:pt modelId="{800CDE41-2032-4F68-9DE0-9D8936E118C2}" type="sibTrans" cxnId="{B7E81A01-4B6B-420A-9F14-0F73161D62B9}">
      <dgm:prSet/>
      <dgm:spPr/>
      <dgm:t>
        <a:bodyPr/>
        <a:lstStyle/>
        <a:p>
          <a:endParaRPr lang="nb-NO"/>
        </a:p>
      </dgm:t>
    </dgm:pt>
    <dgm:pt modelId="{A98300B9-1613-4943-B849-CC3ED3ABD7A6}" type="pres">
      <dgm:prSet presAssocID="{3BD40C71-2482-4786-A478-50C397190D6A}" presName="hierChild1" presStyleCnt="0">
        <dgm:presLayoutVars>
          <dgm:orgChart val="1"/>
          <dgm:chPref val="1"/>
          <dgm:dir/>
          <dgm:animOne val="branch"/>
          <dgm:animLvl val="lvl"/>
          <dgm:resizeHandles/>
        </dgm:presLayoutVars>
      </dgm:prSet>
      <dgm:spPr/>
    </dgm:pt>
    <dgm:pt modelId="{51FDB1EC-A20D-492F-B263-361592871ED1}" type="pres">
      <dgm:prSet presAssocID="{D42019E2-E826-4447-9DD8-49726AC3BB39}" presName="hierRoot1" presStyleCnt="0">
        <dgm:presLayoutVars>
          <dgm:hierBranch val="init"/>
        </dgm:presLayoutVars>
      </dgm:prSet>
      <dgm:spPr/>
    </dgm:pt>
    <dgm:pt modelId="{22929C06-57B3-441D-B29F-78B3F367381F}" type="pres">
      <dgm:prSet presAssocID="{D42019E2-E826-4447-9DD8-49726AC3BB39}" presName="rootComposite1" presStyleCnt="0"/>
      <dgm:spPr/>
    </dgm:pt>
    <dgm:pt modelId="{AEACB132-A0DB-4B30-8121-2CD3C0ECE28B}" type="pres">
      <dgm:prSet presAssocID="{D42019E2-E826-4447-9DD8-49726AC3BB39}" presName="rootText1" presStyleLbl="node0" presStyleIdx="0" presStyleCnt="1">
        <dgm:presLayoutVars>
          <dgm:chPref val="3"/>
        </dgm:presLayoutVars>
      </dgm:prSet>
      <dgm:spPr/>
    </dgm:pt>
    <dgm:pt modelId="{36C49096-B140-488E-8DCE-844CF3B3BD48}" type="pres">
      <dgm:prSet presAssocID="{D42019E2-E826-4447-9DD8-49726AC3BB39}" presName="rootConnector1" presStyleLbl="node1" presStyleIdx="0" presStyleCnt="0"/>
      <dgm:spPr/>
    </dgm:pt>
    <dgm:pt modelId="{D3EF6EA4-5CDA-4A26-91DE-403C406B0C16}" type="pres">
      <dgm:prSet presAssocID="{D42019E2-E826-4447-9DD8-49726AC3BB39}" presName="hierChild2" presStyleCnt="0"/>
      <dgm:spPr/>
    </dgm:pt>
    <dgm:pt modelId="{462F5B10-57AB-4ADD-B34E-B9BBBB571050}" type="pres">
      <dgm:prSet presAssocID="{AA06AE53-8DDB-475D-9C70-09404DFD117B}" presName="Name37" presStyleLbl="parChTrans1D2" presStyleIdx="0" presStyleCnt="1"/>
      <dgm:spPr/>
    </dgm:pt>
    <dgm:pt modelId="{C00CD85C-D365-4DCB-944D-43ABE367A285}" type="pres">
      <dgm:prSet presAssocID="{4701D665-8200-49CB-A116-B29AB53E4A35}" presName="hierRoot2" presStyleCnt="0">
        <dgm:presLayoutVars>
          <dgm:hierBranch val="init"/>
        </dgm:presLayoutVars>
      </dgm:prSet>
      <dgm:spPr/>
    </dgm:pt>
    <dgm:pt modelId="{B090F250-CD6A-47E4-AB90-6A03C0F83DCE}" type="pres">
      <dgm:prSet presAssocID="{4701D665-8200-49CB-A116-B29AB53E4A35}" presName="rootComposite" presStyleCnt="0"/>
      <dgm:spPr/>
    </dgm:pt>
    <dgm:pt modelId="{FB91C250-4186-4B69-A9F0-95F1890A41B2}" type="pres">
      <dgm:prSet presAssocID="{4701D665-8200-49CB-A116-B29AB53E4A35}" presName="rootText" presStyleLbl="node2" presStyleIdx="0" presStyleCnt="1">
        <dgm:presLayoutVars>
          <dgm:chPref val="3"/>
        </dgm:presLayoutVars>
      </dgm:prSet>
      <dgm:spPr/>
    </dgm:pt>
    <dgm:pt modelId="{F99F43C5-0C1D-42B5-ABF4-88A2686DE171}" type="pres">
      <dgm:prSet presAssocID="{4701D665-8200-49CB-A116-B29AB53E4A35}" presName="rootConnector" presStyleLbl="node2" presStyleIdx="0" presStyleCnt="1"/>
      <dgm:spPr/>
    </dgm:pt>
    <dgm:pt modelId="{F35A1EEA-9863-4B53-AA14-186CCCA8F3A2}" type="pres">
      <dgm:prSet presAssocID="{4701D665-8200-49CB-A116-B29AB53E4A35}" presName="hierChild4" presStyleCnt="0"/>
      <dgm:spPr/>
    </dgm:pt>
    <dgm:pt modelId="{524FE210-C93E-44B5-9535-14182ACF061D}" type="pres">
      <dgm:prSet presAssocID="{37DFD14F-4E98-4F87-B365-CC798AA043FF}" presName="Name37" presStyleLbl="parChTrans1D3" presStyleIdx="0" presStyleCnt="6"/>
      <dgm:spPr/>
    </dgm:pt>
    <dgm:pt modelId="{35F04B35-EBD5-40E5-94BE-2B8ED58AD527}" type="pres">
      <dgm:prSet presAssocID="{342B6B33-209C-4B33-935F-2FCFC78D6729}" presName="hierRoot2" presStyleCnt="0">
        <dgm:presLayoutVars>
          <dgm:hierBranch val="init"/>
        </dgm:presLayoutVars>
      </dgm:prSet>
      <dgm:spPr/>
    </dgm:pt>
    <dgm:pt modelId="{92B2DA15-F17C-4B17-9B4A-3E08B6906364}" type="pres">
      <dgm:prSet presAssocID="{342B6B33-209C-4B33-935F-2FCFC78D6729}" presName="rootComposite" presStyleCnt="0"/>
      <dgm:spPr/>
    </dgm:pt>
    <dgm:pt modelId="{A197228E-7756-4860-B4D3-A2AE17A38A54}" type="pres">
      <dgm:prSet presAssocID="{342B6B33-209C-4B33-935F-2FCFC78D6729}" presName="rootText" presStyleLbl="node3" presStyleIdx="0" presStyleCnt="5">
        <dgm:presLayoutVars>
          <dgm:chPref val="3"/>
        </dgm:presLayoutVars>
      </dgm:prSet>
      <dgm:spPr/>
    </dgm:pt>
    <dgm:pt modelId="{9AD8E68C-A9EC-477C-BCE6-686C943665A4}" type="pres">
      <dgm:prSet presAssocID="{342B6B33-209C-4B33-935F-2FCFC78D6729}" presName="rootConnector" presStyleLbl="node3" presStyleIdx="0" presStyleCnt="5"/>
      <dgm:spPr/>
    </dgm:pt>
    <dgm:pt modelId="{A92E2523-2EA8-4DBC-9F34-6D8A003968F1}" type="pres">
      <dgm:prSet presAssocID="{342B6B33-209C-4B33-935F-2FCFC78D6729}" presName="hierChild4" presStyleCnt="0"/>
      <dgm:spPr/>
    </dgm:pt>
    <dgm:pt modelId="{52A7597F-D4EE-4CCC-AE6B-3B53E8A8EE8E}" type="pres">
      <dgm:prSet presAssocID="{342B6B33-209C-4B33-935F-2FCFC78D6729}" presName="hierChild5" presStyleCnt="0"/>
      <dgm:spPr/>
    </dgm:pt>
    <dgm:pt modelId="{230A47AF-BBD1-46CB-8C43-8E1CD882F504}" type="pres">
      <dgm:prSet presAssocID="{494F001B-2F29-4DB0-94A3-5FB98D7BD611}" presName="Name37" presStyleLbl="parChTrans1D3" presStyleIdx="1" presStyleCnt="6"/>
      <dgm:spPr/>
    </dgm:pt>
    <dgm:pt modelId="{367107F2-6655-4EE9-849D-60611683E7E2}" type="pres">
      <dgm:prSet presAssocID="{700F99A9-D4A8-4EC9-BAB1-9F6D55185AEB}" presName="hierRoot2" presStyleCnt="0">
        <dgm:presLayoutVars>
          <dgm:hierBranch val="init"/>
        </dgm:presLayoutVars>
      </dgm:prSet>
      <dgm:spPr/>
    </dgm:pt>
    <dgm:pt modelId="{6FD47BBF-9567-476F-8FAD-9FEB1FD47813}" type="pres">
      <dgm:prSet presAssocID="{700F99A9-D4A8-4EC9-BAB1-9F6D55185AEB}" presName="rootComposite" presStyleCnt="0"/>
      <dgm:spPr/>
    </dgm:pt>
    <dgm:pt modelId="{FADAB3AE-0632-46FB-9C00-BF38B45329C3}" type="pres">
      <dgm:prSet presAssocID="{700F99A9-D4A8-4EC9-BAB1-9F6D55185AEB}" presName="rootText" presStyleLbl="node3" presStyleIdx="1" presStyleCnt="5">
        <dgm:presLayoutVars>
          <dgm:chPref val="3"/>
        </dgm:presLayoutVars>
      </dgm:prSet>
      <dgm:spPr/>
    </dgm:pt>
    <dgm:pt modelId="{55FA7C5E-3920-4C0D-A418-819475088E78}" type="pres">
      <dgm:prSet presAssocID="{700F99A9-D4A8-4EC9-BAB1-9F6D55185AEB}" presName="rootConnector" presStyleLbl="node3" presStyleIdx="1" presStyleCnt="5"/>
      <dgm:spPr/>
    </dgm:pt>
    <dgm:pt modelId="{D2DCE6A4-E6FE-4D71-80F1-9021D3830245}" type="pres">
      <dgm:prSet presAssocID="{700F99A9-D4A8-4EC9-BAB1-9F6D55185AEB}" presName="hierChild4" presStyleCnt="0"/>
      <dgm:spPr/>
    </dgm:pt>
    <dgm:pt modelId="{6DD6543E-3F76-44F9-B209-5040D96239E6}" type="pres">
      <dgm:prSet presAssocID="{700F99A9-D4A8-4EC9-BAB1-9F6D55185AEB}" presName="hierChild5" presStyleCnt="0"/>
      <dgm:spPr/>
    </dgm:pt>
    <dgm:pt modelId="{F2E37096-8EC1-48E3-A040-4077DB33FA31}" type="pres">
      <dgm:prSet presAssocID="{283EB51B-537B-43DF-84A2-EA699D3E6252}" presName="Name37" presStyleLbl="parChTrans1D3" presStyleIdx="2" presStyleCnt="6"/>
      <dgm:spPr/>
    </dgm:pt>
    <dgm:pt modelId="{93EF18FE-D595-479C-AF5E-411AAE818493}" type="pres">
      <dgm:prSet presAssocID="{7AEEEE8F-F141-4B73-B2A7-3021BCCC23F4}" presName="hierRoot2" presStyleCnt="0">
        <dgm:presLayoutVars>
          <dgm:hierBranch val="init"/>
        </dgm:presLayoutVars>
      </dgm:prSet>
      <dgm:spPr/>
    </dgm:pt>
    <dgm:pt modelId="{A7D40EAC-2502-4315-BDA0-156983A45DAE}" type="pres">
      <dgm:prSet presAssocID="{7AEEEE8F-F141-4B73-B2A7-3021BCCC23F4}" presName="rootComposite" presStyleCnt="0"/>
      <dgm:spPr/>
    </dgm:pt>
    <dgm:pt modelId="{84E810AE-DCCE-4B1B-A75F-9E8727A2C492}" type="pres">
      <dgm:prSet presAssocID="{7AEEEE8F-F141-4B73-B2A7-3021BCCC23F4}" presName="rootText" presStyleLbl="node3" presStyleIdx="2" presStyleCnt="5">
        <dgm:presLayoutVars>
          <dgm:chPref val="3"/>
        </dgm:presLayoutVars>
      </dgm:prSet>
      <dgm:spPr/>
    </dgm:pt>
    <dgm:pt modelId="{A7FCB4C6-7E10-4F96-8C96-4979D2747498}" type="pres">
      <dgm:prSet presAssocID="{7AEEEE8F-F141-4B73-B2A7-3021BCCC23F4}" presName="rootConnector" presStyleLbl="node3" presStyleIdx="2" presStyleCnt="5"/>
      <dgm:spPr/>
    </dgm:pt>
    <dgm:pt modelId="{7491EA57-653A-488D-A051-819A554E4F1A}" type="pres">
      <dgm:prSet presAssocID="{7AEEEE8F-F141-4B73-B2A7-3021BCCC23F4}" presName="hierChild4" presStyleCnt="0"/>
      <dgm:spPr/>
    </dgm:pt>
    <dgm:pt modelId="{5431DC90-D14F-44FF-9275-CD3F6B82C658}" type="pres">
      <dgm:prSet presAssocID="{84C1E59F-B5B0-4A5E-A161-744E51E0781F}" presName="Name37" presStyleLbl="parChTrans1D4" presStyleIdx="0" presStyleCnt="3"/>
      <dgm:spPr/>
    </dgm:pt>
    <dgm:pt modelId="{D2C89098-A1AB-460A-A69F-41242DFB2025}" type="pres">
      <dgm:prSet presAssocID="{A4D172D3-9BFD-4267-BD16-474040A95F6C}" presName="hierRoot2" presStyleCnt="0">
        <dgm:presLayoutVars>
          <dgm:hierBranch val="init"/>
        </dgm:presLayoutVars>
      </dgm:prSet>
      <dgm:spPr/>
    </dgm:pt>
    <dgm:pt modelId="{C8846122-C30F-4C01-9512-DC6AF3E92C9E}" type="pres">
      <dgm:prSet presAssocID="{A4D172D3-9BFD-4267-BD16-474040A95F6C}" presName="rootComposite" presStyleCnt="0"/>
      <dgm:spPr/>
    </dgm:pt>
    <dgm:pt modelId="{9DDBB599-20B1-41B2-8CB2-CACF66E2B4FF}" type="pres">
      <dgm:prSet presAssocID="{A4D172D3-9BFD-4267-BD16-474040A95F6C}" presName="rootText" presStyleLbl="node4" presStyleIdx="0" presStyleCnt="3">
        <dgm:presLayoutVars>
          <dgm:chPref val="3"/>
        </dgm:presLayoutVars>
      </dgm:prSet>
      <dgm:spPr/>
    </dgm:pt>
    <dgm:pt modelId="{84160634-28DC-4E11-9236-722DF375359B}" type="pres">
      <dgm:prSet presAssocID="{A4D172D3-9BFD-4267-BD16-474040A95F6C}" presName="rootConnector" presStyleLbl="node4" presStyleIdx="0" presStyleCnt="3"/>
      <dgm:spPr/>
    </dgm:pt>
    <dgm:pt modelId="{238EC661-4964-44EC-BA49-B306500B6588}" type="pres">
      <dgm:prSet presAssocID="{A4D172D3-9BFD-4267-BD16-474040A95F6C}" presName="hierChild4" presStyleCnt="0"/>
      <dgm:spPr/>
    </dgm:pt>
    <dgm:pt modelId="{313BF586-47C8-4818-BCC1-4D5B59A632DE}" type="pres">
      <dgm:prSet presAssocID="{A4D172D3-9BFD-4267-BD16-474040A95F6C}" presName="hierChild5" presStyleCnt="0"/>
      <dgm:spPr/>
    </dgm:pt>
    <dgm:pt modelId="{9FCF4CC3-3E0D-4D7D-9C79-69CBEADCCE1D}" type="pres">
      <dgm:prSet presAssocID="{F4BB0FF6-98EB-41A1-8150-D407B0ED8787}" presName="Name37" presStyleLbl="parChTrans1D4" presStyleIdx="1" presStyleCnt="3"/>
      <dgm:spPr/>
    </dgm:pt>
    <dgm:pt modelId="{CB594713-692C-4A98-82F2-E2E0E4A6080F}" type="pres">
      <dgm:prSet presAssocID="{DDD1DB2D-D503-4498-879B-0CDCD4098C07}" presName="hierRoot2" presStyleCnt="0">
        <dgm:presLayoutVars>
          <dgm:hierBranch val="init"/>
        </dgm:presLayoutVars>
      </dgm:prSet>
      <dgm:spPr/>
    </dgm:pt>
    <dgm:pt modelId="{98F16499-0464-4EAA-9F80-FD50873A2B21}" type="pres">
      <dgm:prSet presAssocID="{DDD1DB2D-D503-4498-879B-0CDCD4098C07}" presName="rootComposite" presStyleCnt="0"/>
      <dgm:spPr/>
    </dgm:pt>
    <dgm:pt modelId="{A5282342-3DF6-4142-B569-0869467A0836}" type="pres">
      <dgm:prSet presAssocID="{DDD1DB2D-D503-4498-879B-0CDCD4098C07}" presName="rootText" presStyleLbl="node4" presStyleIdx="1" presStyleCnt="3">
        <dgm:presLayoutVars>
          <dgm:chPref val="3"/>
        </dgm:presLayoutVars>
      </dgm:prSet>
      <dgm:spPr/>
    </dgm:pt>
    <dgm:pt modelId="{DA6CA146-05B0-42C2-9E28-7999E4AFDCDA}" type="pres">
      <dgm:prSet presAssocID="{DDD1DB2D-D503-4498-879B-0CDCD4098C07}" presName="rootConnector" presStyleLbl="node4" presStyleIdx="1" presStyleCnt="3"/>
      <dgm:spPr/>
    </dgm:pt>
    <dgm:pt modelId="{EE7236EF-2F2A-4E0E-9165-B25451F74BA0}" type="pres">
      <dgm:prSet presAssocID="{DDD1DB2D-D503-4498-879B-0CDCD4098C07}" presName="hierChild4" presStyleCnt="0"/>
      <dgm:spPr/>
    </dgm:pt>
    <dgm:pt modelId="{53C00FE1-F7EA-4F4A-8E29-60DD047760E7}" type="pres">
      <dgm:prSet presAssocID="{DDD1DB2D-D503-4498-879B-0CDCD4098C07}" presName="hierChild5" presStyleCnt="0"/>
      <dgm:spPr/>
    </dgm:pt>
    <dgm:pt modelId="{9B7F2D67-65FB-4580-84E1-9955D0C04774}" type="pres">
      <dgm:prSet presAssocID="{9047A862-16CE-4B68-8812-3BD7DF24B459}" presName="Name37" presStyleLbl="parChTrans1D4" presStyleIdx="2" presStyleCnt="3"/>
      <dgm:spPr/>
    </dgm:pt>
    <dgm:pt modelId="{6CEC310C-05BC-49CE-AE1A-B1A422E7F8F0}" type="pres">
      <dgm:prSet presAssocID="{18369217-4312-4275-8BD4-52906D3624B2}" presName="hierRoot2" presStyleCnt="0">
        <dgm:presLayoutVars>
          <dgm:hierBranch val="init"/>
        </dgm:presLayoutVars>
      </dgm:prSet>
      <dgm:spPr/>
    </dgm:pt>
    <dgm:pt modelId="{2566E932-5E63-4297-AAB8-0B614F6DD2E9}" type="pres">
      <dgm:prSet presAssocID="{18369217-4312-4275-8BD4-52906D3624B2}" presName="rootComposite" presStyleCnt="0"/>
      <dgm:spPr/>
    </dgm:pt>
    <dgm:pt modelId="{4A3897D8-FBF9-4AEA-94EA-6FAD17DCB314}" type="pres">
      <dgm:prSet presAssocID="{18369217-4312-4275-8BD4-52906D3624B2}" presName="rootText" presStyleLbl="node4" presStyleIdx="2" presStyleCnt="3">
        <dgm:presLayoutVars>
          <dgm:chPref val="3"/>
        </dgm:presLayoutVars>
      </dgm:prSet>
      <dgm:spPr/>
    </dgm:pt>
    <dgm:pt modelId="{40DB6C28-1E1F-4BF8-BDEF-FDB2AE9FB060}" type="pres">
      <dgm:prSet presAssocID="{18369217-4312-4275-8BD4-52906D3624B2}" presName="rootConnector" presStyleLbl="node4" presStyleIdx="2" presStyleCnt="3"/>
      <dgm:spPr/>
    </dgm:pt>
    <dgm:pt modelId="{2DBACBE4-A2B5-4BCE-9B9B-C594DB1DB87A}" type="pres">
      <dgm:prSet presAssocID="{18369217-4312-4275-8BD4-52906D3624B2}" presName="hierChild4" presStyleCnt="0"/>
      <dgm:spPr/>
    </dgm:pt>
    <dgm:pt modelId="{62ED2CD2-382E-4FE4-BF60-FB20678FF2CB}" type="pres">
      <dgm:prSet presAssocID="{18369217-4312-4275-8BD4-52906D3624B2}" presName="hierChild5" presStyleCnt="0"/>
      <dgm:spPr/>
    </dgm:pt>
    <dgm:pt modelId="{F38067C1-1379-4E88-9013-1178DC22DB67}" type="pres">
      <dgm:prSet presAssocID="{7AEEEE8F-F141-4B73-B2A7-3021BCCC23F4}" presName="hierChild5" presStyleCnt="0"/>
      <dgm:spPr/>
    </dgm:pt>
    <dgm:pt modelId="{13FEA513-5735-495A-B532-75416C312325}" type="pres">
      <dgm:prSet presAssocID="{6524A08D-34EE-4D78-B5DB-D4F51C65AD3C}" presName="Name37" presStyleLbl="parChTrans1D3" presStyleIdx="3" presStyleCnt="6"/>
      <dgm:spPr/>
    </dgm:pt>
    <dgm:pt modelId="{FB0A2EFB-9A01-4C10-AD03-1C24CD9E4D65}" type="pres">
      <dgm:prSet presAssocID="{7E9CC5A6-5682-4720-AD1C-595050D3AFC0}" presName="hierRoot2" presStyleCnt="0">
        <dgm:presLayoutVars>
          <dgm:hierBranch val="init"/>
        </dgm:presLayoutVars>
      </dgm:prSet>
      <dgm:spPr/>
    </dgm:pt>
    <dgm:pt modelId="{19CCD654-180C-4829-9B54-5DF5EFE91021}" type="pres">
      <dgm:prSet presAssocID="{7E9CC5A6-5682-4720-AD1C-595050D3AFC0}" presName="rootComposite" presStyleCnt="0"/>
      <dgm:spPr/>
    </dgm:pt>
    <dgm:pt modelId="{78CA5F43-5B71-4D9A-BCBD-07F25AF8EAB6}" type="pres">
      <dgm:prSet presAssocID="{7E9CC5A6-5682-4720-AD1C-595050D3AFC0}" presName="rootText" presStyleLbl="node3" presStyleIdx="3" presStyleCnt="5">
        <dgm:presLayoutVars>
          <dgm:chPref val="3"/>
        </dgm:presLayoutVars>
      </dgm:prSet>
      <dgm:spPr/>
    </dgm:pt>
    <dgm:pt modelId="{FE808977-0418-4663-B278-D074FA98A10E}" type="pres">
      <dgm:prSet presAssocID="{7E9CC5A6-5682-4720-AD1C-595050D3AFC0}" presName="rootConnector" presStyleLbl="node3" presStyleIdx="3" presStyleCnt="5"/>
      <dgm:spPr/>
    </dgm:pt>
    <dgm:pt modelId="{F3855F01-CC6E-4A34-BCA5-537702C78F3C}" type="pres">
      <dgm:prSet presAssocID="{7E9CC5A6-5682-4720-AD1C-595050D3AFC0}" presName="hierChild4" presStyleCnt="0"/>
      <dgm:spPr/>
    </dgm:pt>
    <dgm:pt modelId="{5165CBBB-40F4-4670-A64C-5F9355DFFD8C}" type="pres">
      <dgm:prSet presAssocID="{7E9CC5A6-5682-4720-AD1C-595050D3AFC0}" presName="hierChild5" presStyleCnt="0"/>
      <dgm:spPr/>
    </dgm:pt>
    <dgm:pt modelId="{4570CAD1-FA79-407E-AE60-A62BE60B25E5}" type="pres">
      <dgm:prSet presAssocID="{D34800D2-E821-46CA-B23B-884A4F1B18A7}" presName="Name37" presStyleLbl="parChTrans1D3" presStyleIdx="4" presStyleCnt="6"/>
      <dgm:spPr/>
    </dgm:pt>
    <dgm:pt modelId="{FB84095D-516F-47F7-B941-0CC0B09D0FD9}" type="pres">
      <dgm:prSet presAssocID="{6229B004-0FC3-43CF-838F-1F0BE9B126EC}" presName="hierRoot2" presStyleCnt="0">
        <dgm:presLayoutVars>
          <dgm:hierBranch val="init"/>
        </dgm:presLayoutVars>
      </dgm:prSet>
      <dgm:spPr/>
    </dgm:pt>
    <dgm:pt modelId="{A9058994-0D70-4BB8-B36D-7632AA23FAD5}" type="pres">
      <dgm:prSet presAssocID="{6229B004-0FC3-43CF-838F-1F0BE9B126EC}" presName="rootComposite" presStyleCnt="0"/>
      <dgm:spPr/>
    </dgm:pt>
    <dgm:pt modelId="{48210EFC-239F-4DAF-974F-5CEC98CD860C}" type="pres">
      <dgm:prSet presAssocID="{6229B004-0FC3-43CF-838F-1F0BE9B126EC}" presName="rootText" presStyleLbl="node3" presStyleIdx="4" presStyleCnt="5">
        <dgm:presLayoutVars>
          <dgm:chPref val="3"/>
        </dgm:presLayoutVars>
      </dgm:prSet>
      <dgm:spPr/>
    </dgm:pt>
    <dgm:pt modelId="{A1C3AB38-CA64-4562-B2DF-2E5ACF50796B}" type="pres">
      <dgm:prSet presAssocID="{6229B004-0FC3-43CF-838F-1F0BE9B126EC}" presName="rootConnector" presStyleLbl="node3" presStyleIdx="4" presStyleCnt="5"/>
      <dgm:spPr/>
    </dgm:pt>
    <dgm:pt modelId="{37325DBA-5914-4C92-90A8-1ADDD223C311}" type="pres">
      <dgm:prSet presAssocID="{6229B004-0FC3-43CF-838F-1F0BE9B126EC}" presName="hierChild4" presStyleCnt="0"/>
      <dgm:spPr/>
    </dgm:pt>
    <dgm:pt modelId="{123E0DFA-80DA-429A-B10F-AC3A88DAEDD3}" type="pres">
      <dgm:prSet presAssocID="{6229B004-0FC3-43CF-838F-1F0BE9B126EC}" presName="hierChild5" presStyleCnt="0"/>
      <dgm:spPr/>
    </dgm:pt>
    <dgm:pt modelId="{A8919235-28D0-46D5-BA2C-6EB82F7666C2}" type="pres">
      <dgm:prSet presAssocID="{4701D665-8200-49CB-A116-B29AB53E4A35}" presName="hierChild5" presStyleCnt="0"/>
      <dgm:spPr/>
    </dgm:pt>
    <dgm:pt modelId="{564663CE-DE6D-49FA-8D7A-12FDCCDCE26A}" type="pres">
      <dgm:prSet presAssocID="{CD513EB5-1475-4AA8-9F72-A8390AFD6DA1}" presName="Name111" presStyleLbl="parChTrans1D3" presStyleIdx="5" presStyleCnt="6"/>
      <dgm:spPr/>
    </dgm:pt>
    <dgm:pt modelId="{82308637-781B-4AEA-89F0-BD8BE0D042D7}" type="pres">
      <dgm:prSet presAssocID="{99AF0B91-221B-4859-A0BA-3356CF28D253}" presName="hierRoot3" presStyleCnt="0">
        <dgm:presLayoutVars>
          <dgm:hierBranch val="init"/>
        </dgm:presLayoutVars>
      </dgm:prSet>
      <dgm:spPr/>
    </dgm:pt>
    <dgm:pt modelId="{3AA4B8FA-D09B-4AAB-9894-6B0C7A06EAFD}" type="pres">
      <dgm:prSet presAssocID="{99AF0B91-221B-4859-A0BA-3356CF28D253}" presName="rootComposite3" presStyleCnt="0"/>
      <dgm:spPr/>
    </dgm:pt>
    <dgm:pt modelId="{259BA8A1-B899-4682-BDB1-A499C81FC198}" type="pres">
      <dgm:prSet presAssocID="{99AF0B91-221B-4859-A0BA-3356CF28D253}" presName="rootText3" presStyleLbl="asst2" presStyleIdx="0" presStyleCnt="1">
        <dgm:presLayoutVars>
          <dgm:chPref val="3"/>
        </dgm:presLayoutVars>
      </dgm:prSet>
      <dgm:spPr/>
    </dgm:pt>
    <dgm:pt modelId="{BCD968A9-6036-436F-BF2D-4C215B232CE5}" type="pres">
      <dgm:prSet presAssocID="{99AF0B91-221B-4859-A0BA-3356CF28D253}" presName="rootConnector3" presStyleLbl="asst2" presStyleIdx="0" presStyleCnt="1"/>
      <dgm:spPr/>
    </dgm:pt>
    <dgm:pt modelId="{D4861B6A-90E5-4C03-9D57-F3764BF1D1F0}" type="pres">
      <dgm:prSet presAssocID="{99AF0B91-221B-4859-A0BA-3356CF28D253}" presName="hierChild6" presStyleCnt="0"/>
      <dgm:spPr/>
    </dgm:pt>
    <dgm:pt modelId="{D08001D7-1C79-4AEF-8071-90134DC046A7}" type="pres">
      <dgm:prSet presAssocID="{99AF0B91-221B-4859-A0BA-3356CF28D253}" presName="hierChild7" presStyleCnt="0"/>
      <dgm:spPr/>
    </dgm:pt>
    <dgm:pt modelId="{EC01CBB0-0201-4BB4-AD2A-626370CDAF2F}" type="pres">
      <dgm:prSet presAssocID="{D42019E2-E826-4447-9DD8-49726AC3BB39}" presName="hierChild3" presStyleCnt="0"/>
      <dgm:spPr/>
    </dgm:pt>
  </dgm:ptLst>
  <dgm:cxnLst>
    <dgm:cxn modelId="{8EEF8D00-2DCA-45EF-B58A-A740D46DA0BC}" type="presOf" srcId="{DDD1DB2D-D503-4498-879B-0CDCD4098C07}" destId="{A5282342-3DF6-4142-B569-0869467A0836}" srcOrd="0" destOrd="0" presId="urn:microsoft.com/office/officeart/2005/8/layout/orgChart1"/>
    <dgm:cxn modelId="{B7E81A01-4B6B-420A-9F14-0F73161D62B9}" srcId="{7AEEEE8F-F141-4B73-B2A7-3021BCCC23F4}" destId="{18369217-4312-4275-8BD4-52906D3624B2}" srcOrd="2" destOrd="0" parTransId="{9047A862-16CE-4B68-8812-3BD7DF24B459}" sibTransId="{800CDE41-2032-4F68-9DE0-9D8936E118C2}"/>
    <dgm:cxn modelId="{FC2EFF04-C030-4AE6-B440-A4471DF4F5D1}" type="presOf" srcId="{6524A08D-34EE-4D78-B5DB-D4F51C65AD3C}" destId="{13FEA513-5735-495A-B532-75416C312325}" srcOrd="0" destOrd="0" presId="urn:microsoft.com/office/officeart/2005/8/layout/orgChart1"/>
    <dgm:cxn modelId="{D81FA605-2FC4-4124-B667-A9FEAB545CDD}" type="presOf" srcId="{283EB51B-537B-43DF-84A2-EA699D3E6252}" destId="{F2E37096-8EC1-48E3-A040-4077DB33FA31}" srcOrd="0" destOrd="0" presId="urn:microsoft.com/office/officeart/2005/8/layout/orgChart1"/>
    <dgm:cxn modelId="{17107815-1A9C-49D3-A829-9E4126AD6E5B}" type="presOf" srcId="{6229B004-0FC3-43CF-838F-1F0BE9B126EC}" destId="{A1C3AB38-CA64-4562-B2DF-2E5ACF50796B}" srcOrd="1" destOrd="0" presId="urn:microsoft.com/office/officeart/2005/8/layout/orgChart1"/>
    <dgm:cxn modelId="{0FB87B17-1C31-40A3-9FC5-C89AE071FD34}" type="presOf" srcId="{CD513EB5-1475-4AA8-9F72-A8390AFD6DA1}" destId="{564663CE-DE6D-49FA-8D7A-12FDCCDCE26A}" srcOrd="0" destOrd="0" presId="urn:microsoft.com/office/officeart/2005/8/layout/orgChart1"/>
    <dgm:cxn modelId="{E7D62419-5CF8-4E9E-8C85-80328EE07454}" type="presOf" srcId="{700F99A9-D4A8-4EC9-BAB1-9F6D55185AEB}" destId="{55FA7C5E-3920-4C0D-A418-819475088E78}" srcOrd="1" destOrd="0" presId="urn:microsoft.com/office/officeart/2005/8/layout/orgChart1"/>
    <dgm:cxn modelId="{7405E122-F287-4D9F-952B-9711BC713A29}" srcId="{4701D665-8200-49CB-A116-B29AB53E4A35}" destId="{99AF0B91-221B-4859-A0BA-3356CF28D253}" srcOrd="3" destOrd="0" parTransId="{CD513EB5-1475-4AA8-9F72-A8390AFD6DA1}" sibTransId="{EC372C35-77B2-4134-9785-20E34E8046A6}"/>
    <dgm:cxn modelId="{40F3FD22-06A8-4BB6-8D66-999E9939BA30}" srcId="{D42019E2-E826-4447-9DD8-49726AC3BB39}" destId="{4701D665-8200-49CB-A116-B29AB53E4A35}" srcOrd="0" destOrd="0" parTransId="{AA06AE53-8DDB-475D-9C70-09404DFD117B}" sibTransId="{BC94F727-1657-4E39-9310-DFB7C9BC66FC}"/>
    <dgm:cxn modelId="{6EDBF123-A2C3-43D4-AD9A-31F6F3BCF29E}" type="presOf" srcId="{D42019E2-E826-4447-9DD8-49726AC3BB39}" destId="{AEACB132-A0DB-4B30-8121-2CD3C0ECE28B}" srcOrd="0" destOrd="0" presId="urn:microsoft.com/office/officeart/2005/8/layout/orgChart1"/>
    <dgm:cxn modelId="{A063AD39-F81A-4DF3-8AAE-EB837AF70115}" srcId="{4701D665-8200-49CB-A116-B29AB53E4A35}" destId="{700F99A9-D4A8-4EC9-BAB1-9F6D55185AEB}" srcOrd="1" destOrd="0" parTransId="{494F001B-2F29-4DB0-94A3-5FB98D7BD611}" sibTransId="{AC795EAF-C488-4CF3-A6CB-55B96AE03118}"/>
    <dgm:cxn modelId="{FC185160-7BD5-40B8-BD86-6453157BCAFB}" type="presOf" srcId="{4701D665-8200-49CB-A116-B29AB53E4A35}" destId="{F99F43C5-0C1D-42B5-ABF4-88A2686DE171}" srcOrd="1" destOrd="0" presId="urn:microsoft.com/office/officeart/2005/8/layout/orgChart1"/>
    <dgm:cxn modelId="{C371A249-34C3-4868-936E-872EC5F8243B}" type="presOf" srcId="{3BD40C71-2482-4786-A478-50C397190D6A}" destId="{A98300B9-1613-4943-B849-CC3ED3ABD7A6}" srcOrd="0" destOrd="0" presId="urn:microsoft.com/office/officeart/2005/8/layout/orgChart1"/>
    <dgm:cxn modelId="{60103B6E-BDDA-4DBE-99EC-48DD1B9BCBAF}" srcId="{4701D665-8200-49CB-A116-B29AB53E4A35}" destId="{342B6B33-209C-4B33-935F-2FCFC78D6729}" srcOrd="0" destOrd="0" parTransId="{37DFD14F-4E98-4F87-B365-CC798AA043FF}" sibTransId="{F57A7928-E428-45E3-A9C2-21D35A6F81D1}"/>
    <dgm:cxn modelId="{B04B1B70-F575-4872-8510-A5DA42961D34}" type="presOf" srcId="{9047A862-16CE-4B68-8812-3BD7DF24B459}" destId="{9B7F2D67-65FB-4580-84E1-9955D0C04774}" srcOrd="0" destOrd="0" presId="urn:microsoft.com/office/officeart/2005/8/layout/orgChart1"/>
    <dgm:cxn modelId="{C39C8D51-1120-4061-A359-2D9D855D7C8F}" srcId="{3BD40C71-2482-4786-A478-50C397190D6A}" destId="{D42019E2-E826-4447-9DD8-49726AC3BB39}" srcOrd="0" destOrd="0" parTransId="{9633D34E-DCA7-4C50-B520-5E0E1C0582C8}" sibTransId="{59741267-C051-48D1-8564-220418383C27}"/>
    <dgm:cxn modelId="{959A6A72-82CD-441D-A193-24832482A69D}" type="presOf" srcId="{84C1E59F-B5B0-4A5E-A161-744E51E0781F}" destId="{5431DC90-D14F-44FF-9275-CD3F6B82C658}" srcOrd="0" destOrd="0" presId="urn:microsoft.com/office/officeart/2005/8/layout/orgChart1"/>
    <dgm:cxn modelId="{32917275-C0CF-4B43-8065-F71B5B637A77}" type="presOf" srcId="{342B6B33-209C-4B33-935F-2FCFC78D6729}" destId="{9AD8E68C-A9EC-477C-BCE6-686C943665A4}" srcOrd="1" destOrd="0" presId="urn:microsoft.com/office/officeart/2005/8/layout/orgChart1"/>
    <dgm:cxn modelId="{4AEE737A-C87B-48ED-A21B-7F195FD3866F}" type="presOf" srcId="{99AF0B91-221B-4859-A0BA-3356CF28D253}" destId="{BCD968A9-6036-436F-BF2D-4C215B232CE5}" srcOrd="1" destOrd="0" presId="urn:microsoft.com/office/officeart/2005/8/layout/orgChart1"/>
    <dgm:cxn modelId="{D05BDB7D-672B-4B29-A206-5D6C62C68CBF}" type="presOf" srcId="{7AEEEE8F-F141-4B73-B2A7-3021BCCC23F4}" destId="{A7FCB4C6-7E10-4F96-8C96-4979D2747498}" srcOrd="1" destOrd="0" presId="urn:microsoft.com/office/officeart/2005/8/layout/orgChart1"/>
    <dgm:cxn modelId="{8C50C07F-BFBE-49FD-B22A-4607112BB1C3}" type="presOf" srcId="{7AEEEE8F-F141-4B73-B2A7-3021BCCC23F4}" destId="{84E810AE-DCCE-4B1B-A75F-9E8727A2C492}" srcOrd="0" destOrd="0" presId="urn:microsoft.com/office/officeart/2005/8/layout/orgChart1"/>
    <dgm:cxn modelId="{5EA2EC86-6625-4D99-BEF6-1A2DCDC9D6DF}" type="presOf" srcId="{18369217-4312-4275-8BD4-52906D3624B2}" destId="{40DB6C28-1E1F-4BF8-BDEF-FDB2AE9FB060}" srcOrd="1" destOrd="0" presId="urn:microsoft.com/office/officeart/2005/8/layout/orgChart1"/>
    <dgm:cxn modelId="{F61C638B-5F8D-4402-B0CD-06CFCC95E3E8}" srcId="{4701D665-8200-49CB-A116-B29AB53E4A35}" destId="{7E9CC5A6-5682-4720-AD1C-595050D3AFC0}" srcOrd="4" destOrd="0" parTransId="{6524A08D-34EE-4D78-B5DB-D4F51C65AD3C}" sibTransId="{70B1DECA-0642-47DE-BCF9-E7CCFDE2D6F8}"/>
    <dgm:cxn modelId="{E6D9C98B-BC58-4A49-AEC5-7E5D25BE008F}" type="presOf" srcId="{99AF0B91-221B-4859-A0BA-3356CF28D253}" destId="{259BA8A1-B899-4682-BDB1-A499C81FC198}" srcOrd="0" destOrd="0" presId="urn:microsoft.com/office/officeart/2005/8/layout/orgChart1"/>
    <dgm:cxn modelId="{2EA74490-5A91-45AA-B59D-D409923A3692}" type="presOf" srcId="{F4BB0FF6-98EB-41A1-8150-D407B0ED8787}" destId="{9FCF4CC3-3E0D-4D7D-9C79-69CBEADCCE1D}" srcOrd="0" destOrd="0" presId="urn:microsoft.com/office/officeart/2005/8/layout/orgChart1"/>
    <dgm:cxn modelId="{E5CC2393-C304-45DA-B682-6F10D7E3C9E0}" type="presOf" srcId="{7E9CC5A6-5682-4720-AD1C-595050D3AFC0}" destId="{78CA5F43-5B71-4D9A-BCBD-07F25AF8EAB6}" srcOrd="0" destOrd="0" presId="urn:microsoft.com/office/officeart/2005/8/layout/orgChart1"/>
    <dgm:cxn modelId="{38D70099-3F9E-436F-83D5-AFB9B1BD5CAE}" type="presOf" srcId="{700F99A9-D4A8-4EC9-BAB1-9F6D55185AEB}" destId="{FADAB3AE-0632-46FB-9C00-BF38B45329C3}" srcOrd="0" destOrd="0" presId="urn:microsoft.com/office/officeart/2005/8/layout/orgChart1"/>
    <dgm:cxn modelId="{F01FB29D-7A2F-4455-8B77-6DA169E82189}" type="presOf" srcId="{7E9CC5A6-5682-4720-AD1C-595050D3AFC0}" destId="{FE808977-0418-4663-B278-D074FA98A10E}" srcOrd="1" destOrd="0" presId="urn:microsoft.com/office/officeart/2005/8/layout/orgChart1"/>
    <dgm:cxn modelId="{486E72A0-5A2F-418F-A5C3-0765F9EC25F9}" type="presOf" srcId="{4701D665-8200-49CB-A116-B29AB53E4A35}" destId="{FB91C250-4186-4B69-A9F0-95F1890A41B2}" srcOrd="0" destOrd="0" presId="urn:microsoft.com/office/officeart/2005/8/layout/orgChart1"/>
    <dgm:cxn modelId="{5DDCC9A1-9356-4ADA-888E-A71CED6CE7B3}" srcId="{7AEEEE8F-F141-4B73-B2A7-3021BCCC23F4}" destId="{A4D172D3-9BFD-4267-BD16-474040A95F6C}" srcOrd="0" destOrd="0" parTransId="{84C1E59F-B5B0-4A5E-A161-744E51E0781F}" sibTransId="{F80901AD-26FB-4C77-BD5C-45B09353053B}"/>
    <dgm:cxn modelId="{AE9757A6-C5B3-493B-BEF1-A46C617C95F5}" type="presOf" srcId="{494F001B-2F29-4DB0-94A3-5FB98D7BD611}" destId="{230A47AF-BBD1-46CB-8C43-8E1CD882F504}" srcOrd="0" destOrd="0" presId="urn:microsoft.com/office/officeart/2005/8/layout/orgChart1"/>
    <dgm:cxn modelId="{7E4921A7-F22B-4BB4-AE62-1B0F3D8F11F3}" type="presOf" srcId="{A4D172D3-9BFD-4267-BD16-474040A95F6C}" destId="{84160634-28DC-4E11-9236-722DF375359B}" srcOrd="1" destOrd="0" presId="urn:microsoft.com/office/officeart/2005/8/layout/orgChart1"/>
    <dgm:cxn modelId="{261F34A8-0CAA-4C43-A4E9-462F1738B3F1}" type="presOf" srcId="{AA06AE53-8DDB-475D-9C70-09404DFD117B}" destId="{462F5B10-57AB-4ADD-B34E-B9BBBB571050}" srcOrd="0" destOrd="0" presId="urn:microsoft.com/office/officeart/2005/8/layout/orgChart1"/>
    <dgm:cxn modelId="{F0EBE7B6-226C-43C5-9B10-EA4F9BBEC93B}" srcId="{4701D665-8200-49CB-A116-B29AB53E4A35}" destId="{7AEEEE8F-F141-4B73-B2A7-3021BCCC23F4}" srcOrd="2" destOrd="0" parTransId="{283EB51B-537B-43DF-84A2-EA699D3E6252}" sibTransId="{72D9D825-DC77-46C8-BD7E-C8DB83D952DC}"/>
    <dgm:cxn modelId="{EDC7BCBC-FFB2-4F5D-8342-C5546FF58205}" type="presOf" srcId="{DDD1DB2D-D503-4498-879B-0CDCD4098C07}" destId="{DA6CA146-05B0-42C2-9E28-7999E4AFDCDA}" srcOrd="1" destOrd="0" presId="urn:microsoft.com/office/officeart/2005/8/layout/orgChart1"/>
    <dgm:cxn modelId="{E1CB33C4-138D-4CAF-8D90-7D28DB6FF7B4}" type="presOf" srcId="{37DFD14F-4E98-4F87-B365-CC798AA043FF}" destId="{524FE210-C93E-44B5-9535-14182ACF061D}" srcOrd="0" destOrd="0" presId="urn:microsoft.com/office/officeart/2005/8/layout/orgChart1"/>
    <dgm:cxn modelId="{AF8E7BC7-8A45-4838-98E8-71AE3BA6B6F0}" type="presOf" srcId="{A4D172D3-9BFD-4267-BD16-474040A95F6C}" destId="{9DDBB599-20B1-41B2-8CB2-CACF66E2B4FF}" srcOrd="0" destOrd="0" presId="urn:microsoft.com/office/officeart/2005/8/layout/orgChart1"/>
    <dgm:cxn modelId="{13C403CF-DEE7-4AEE-9D1A-C2F1CD476641}" type="presOf" srcId="{6229B004-0FC3-43CF-838F-1F0BE9B126EC}" destId="{48210EFC-239F-4DAF-974F-5CEC98CD860C}" srcOrd="0" destOrd="0" presId="urn:microsoft.com/office/officeart/2005/8/layout/orgChart1"/>
    <dgm:cxn modelId="{5CA325D9-7DB0-408A-9713-FFAA884B4146}" srcId="{4701D665-8200-49CB-A116-B29AB53E4A35}" destId="{6229B004-0FC3-43CF-838F-1F0BE9B126EC}" srcOrd="5" destOrd="0" parTransId="{D34800D2-E821-46CA-B23B-884A4F1B18A7}" sibTransId="{8BDDD9F5-C133-494D-899F-8EF4DE4E77F2}"/>
    <dgm:cxn modelId="{A22F82DF-56F4-45F2-A458-912AD351A6F5}" type="presOf" srcId="{D42019E2-E826-4447-9DD8-49726AC3BB39}" destId="{36C49096-B140-488E-8DCE-844CF3B3BD48}" srcOrd="1" destOrd="0" presId="urn:microsoft.com/office/officeart/2005/8/layout/orgChart1"/>
    <dgm:cxn modelId="{993C15E1-8066-4396-83FA-EBBCE62D2038}" type="presOf" srcId="{18369217-4312-4275-8BD4-52906D3624B2}" destId="{4A3897D8-FBF9-4AEA-94EA-6FAD17DCB314}" srcOrd="0" destOrd="0" presId="urn:microsoft.com/office/officeart/2005/8/layout/orgChart1"/>
    <dgm:cxn modelId="{D069C4EE-282E-4504-B9E2-CD9639535BA7}" srcId="{7AEEEE8F-F141-4B73-B2A7-3021BCCC23F4}" destId="{DDD1DB2D-D503-4498-879B-0CDCD4098C07}" srcOrd="1" destOrd="0" parTransId="{F4BB0FF6-98EB-41A1-8150-D407B0ED8787}" sibTransId="{1AE6BB9D-4690-4B24-801D-22C48C58F174}"/>
    <dgm:cxn modelId="{1939FFF6-22E5-451C-84C7-5826FBAB32CC}" type="presOf" srcId="{342B6B33-209C-4B33-935F-2FCFC78D6729}" destId="{A197228E-7756-4860-B4D3-A2AE17A38A54}" srcOrd="0" destOrd="0" presId="urn:microsoft.com/office/officeart/2005/8/layout/orgChart1"/>
    <dgm:cxn modelId="{475F02F8-F07D-4052-AEAE-996CF0AD6C8B}" type="presOf" srcId="{D34800D2-E821-46CA-B23B-884A4F1B18A7}" destId="{4570CAD1-FA79-407E-AE60-A62BE60B25E5}" srcOrd="0" destOrd="0" presId="urn:microsoft.com/office/officeart/2005/8/layout/orgChart1"/>
    <dgm:cxn modelId="{BA3D965B-87AB-454A-ADCE-7C8BD3ABAF97}" type="presParOf" srcId="{A98300B9-1613-4943-B849-CC3ED3ABD7A6}" destId="{51FDB1EC-A20D-492F-B263-361592871ED1}" srcOrd="0" destOrd="0" presId="urn:microsoft.com/office/officeart/2005/8/layout/orgChart1"/>
    <dgm:cxn modelId="{096A3668-7DA4-4987-96D9-E0E05B43F5BD}" type="presParOf" srcId="{51FDB1EC-A20D-492F-B263-361592871ED1}" destId="{22929C06-57B3-441D-B29F-78B3F367381F}" srcOrd="0" destOrd="0" presId="urn:microsoft.com/office/officeart/2005/8/layout/orgChart1"/>
    <dgm:cxn modelId="{A5B3D75C-4D80-4552-864E-7F35AB226E5F}" type="presParOf" srcId="{22929C06-57B3-441D-B29F-78B3F367381F}" destId="{AEACB132-A0DB-4B30-8121-2CD3C0ECE28B}" srcOrd="0" destOrd="0" presId="urn:microsoft.com/office/officeart/2005/8/layout/orgChart1"/>
    <dgm:cxn modelId="{9ED5C33B-D996-4425-BF27-F611781B39CF}" type="presParOf" srcId="{22929C06-57B3-441D-B29F-78B3F367381F}" destId="{36C49096-B140-488E-8DCE-844CF3B3BD48}" srcOrd="1" destOrd="0" presId="urn:microsoft.com/office/officeart/2005/8/layout/orgChart1"/>
    <dgm:cxn modelId="{32E33258-1296-40FE-807C-2D28DAFDED34}" type="presParOf" srcId="{51FDB1EC-A20D-492F-B263-361592871ED1}" destId="{D3EF6EA4-5CDA-4A26-91DE-403C406B0C16}" srcOrd="1" destOrd="0" presId="urn:microsoft.com/office/officeart/2005/8/layout/orgChart1"/>
    <dgm:cxn modelId="{FD6A5701-5DB0-4DF3-8B2E-9AF813799FCD}" type="presParOf" srcId="{D3EF6EA4-5CDA-4A26-91DE-403C406B0C16}" destId="{462F5B10-57AB-4ADD-B34E-B9BBBB571050}" srcOrd="0" destOrd="0" presId="urn:microsoft.com/office/officeart/2005/8/layout/orgChart1"/>
    <dgm:cxn modelId="{45D9A33A-E83C-4971-B3B8-C82362AF16F3}" type="presParOf" srcId="{D3EF6EA4-5CDA-4A26-91DE-403C406B0C16}" destId="{C00CD85C-D365-4DCB-944D-43ABE367A285}" srcOrd="1" destOrd="0" presId="urn:microsoft.com/office/officeart/2005/8/layout/orgChart1"/>
    <dgm:cxn modelId="{8A3E7E2C-B467-45C8-8B61-62EDD9EF4367}" type="presParOf" srcId="{C00CD85C-D365-4DCB-944D-43ABE367A285}" destId="{B090F250-CD6A-47E4-AB90-6A03C0F83DCE}" srcOrd="0" destOrd="0" presId="urn:microsoft.com/office/officeart/2005/8/layout/orgChart1"/>
    <dgm:cxn modelId="{96FFE064-8E7C-4DD7-9608-05F7CE09AF5D}" type="presParOf" srcId="{B090F250-CD6A-47E4-AB90-6A03C0F83DCE}" destId="{FB91C250-4186-4B69-A9F0-95F1890A41B2}" srcOrd="0" destOrd="0" presId="urn:microsoft.com/office/officeart/2005/8/layout/orgChart1"/>
    <dgm:cxn modelId="{4ECE8E31-6CB3-4FDB-AC07-2B9D2F5AA15F}" type="presParOf" srcId="{B090F250-CD6A-47E4-AB90-6A03C0F83DCE}" destId="{F99F43C5-0C1D-42B5-ABF4-88A2686DE171}" srcOrd="1" destOrd="0" presId="urn:microsoft.com/office/officeart/2005/8/layout/orgChart1"/>
    <dgm:cxn modelId="{2590FB41-6497-4014-9B60-0B8DD23594C7}" type="presParOf" srcId="{C00CD85C-D365-4DCB-944D-43ABE367A285}" destId="{F35A1EEA-9863-4B53-AA14-186CCCA8F3A2}" srcOrd="1" destOrd="0" presId="urn:microsoft.com/office/officeart/2005/8/layout/orgChart1"/>
    <dgm:cxn modelId="{3EA15A36-516A-40B7-8300-5C93F103F480}" type="presParOf" srcId="{F35A1EEA-9863-4B53-AA14-186CCCA8F3A2}" destId="{524FE210-C93E-44B5-9535-14182ACF061D}" srcOrd="0" destOrd="0" presId="urn:microsoft.com/office/officeart/2005/8/layout/orgChart1"/>
    <dgm:cxn modelId="{F6272347-7856-430D-A7D1-0C2147BECD1A}" type="presParOf" srcId="{F35A1EEA-9863-4B53-AA14-186CCCA8F3A2}" destId="{35F04B35-EBD5-40E5-94BE-2B8ED58AD527}" srcOrd="1" destOrd="0" presId="urn:microsoft.com/office/officeart/2005/8/layout/orgChart1"/>
    <dgm:cxn modelId="{AF05E1DD-8F0F-4709-9191-5B0D0B0D498D}" type="presParOf" srcId="{35F04B35-EBD5-40E5-94BE-2B8ED58AD527}" destId="{92B2DA15-F17C-4B17-9B4A-3E08B6906364}" srcOrd="0" destOrd="0" presId="urn:microsoft.com/office/officeart/2005/8/layout/orgChart1"/>
    <dgm:cxn modelId="{56391537-CDEB-4165-B718-49F9B3CAC997}" type="presParOf" srcId="{92B2DA15-F17C-4B17-9B4A-3E08B6906364}" destId="{A197228E-7756-4860-B4D3-A2AE17A38A54}" srcOrd="0" destOrd="0" presId="urn:microsoft.com/office/officeart/2005/8/layout/orgChart1"/>
    <dgm:cxn modelId="{99903B59-B33A-4EC4-9F46-109D4840385F}" type="presParOf" srcId="{92B2DA15-F17C-4B17-9B4A-3E08B6906364}" destId="{9AD8E68C-A9EC-477C-BCE6-686C943665A4}" srcOrd="1" destOrd="0" presId="urn:microsoft.com/office/officeart/2005/8/layout/orgChart1"/>
    <dgm:cxn modelId="{A32B9CC2-28F1-4AC2-9636-5ECBA0D14668}" type="presParOf" srcId="{35F04B35-EBD5-40E5-94BE-2B8ED58AD527}" destId="{A92E2523-2EA8-4DBC-9F34-6D8A003968F1}" srcOrd="1" destOrd="0" presId="urn:microsoft.com/office/officeart/2005/8/layout/orgChart1"/>
    <dgm:cxn modelId="{CC3A786B-3344-4943-8DF9-B39285E390B6}" type="presParOf" srcId="{35F04B35-EBD5-40E5-94BE-2B8ED58AD527}" destId="{52A7597F-D4EE-4CCC-AE6B-3B53E8A8EE8E}" srcOrd="2" destOrd="0" presId="urn:microsoft.com/office/officeart/2005/8/layout/orgChart1"/>
    <dgm:cxn modelId="{D2ABF602-B907-42D8-B691-3F9CD43DB22E}" type="presParOf" srcId="{F35A1EEA-9863-4B53-AA14-186CCCA8F3A2}" destId="{230A47AF-BBD1-46CB-8C43-8E1CD882F504}" srcOrd="2" destOrd="0" presId="urn:microsoft.com/office/officeart/2005/8/layout/orgChart1"/>
    <dgm:cxn modelId="{D50FFF32-CD73-4D83-B627-C035516C77EB}" type="presParOf" srcId="{F35A1EEA-9863-4B53-AA14-186CCCA8F3A2}" destId="{367107F2-6655-4EE9-849D-60611683E7E2}" srcOrd="3" destOrd="0" presId="urn:microsoft.com/office/officeart/2005/8/layout/orgChart1"/>
    <dgm:cxn modelId="{692B2466-2609-4601-8FDD-A1FBFD7FB53A}" type="presParOf" srcId="{367107F2-6655-4EE9-849D-60611683E7E2}" destId="{6FD47BBF-9567-476F-8FAD-9FEB1FD47813}" srcOrd="0" destOrd="0" presId="urn:microsoft.com/office/officeart/2005/8/layout/orgChart1"/>
    <dgm:cxn modelId="{6A76A8AC-F6F4-49BF-A78E-3D1F484BC265}" type="presParOf" srcId="{6FD47BBF-9567-476F-8FAD-9FEB1FD47813}" destId="{FADAB3AE-0632-46FB-9C00-BF38B45329C3}" srcOrd="0" destOrd="0" presId="urn:microsoft.com/office/officeart/2005/8/layout/orgChart1"/>
    <dgm:cxn modelId="{82F393D0-3FE2-465D-866C-01A6E8080729}" type="presParOf" srcId="{6FD47BBF-9567-476F-8FAD-9FEB1FD47813}" destId="{55FA7C5E-3920-4C0D-A418-819475088E78}" srcOrd="1" destOrd="0" presId="urn:microsoft.com/office/officeart/2005/8/layout/orgChart1"/>
    <dgm:cxn modelId="{1E8E4343-3CD1-4801-9D07-93034E22C3E5}" type="presParOf" srcId="{367107F2-6655-4EE9-849D-60611683E7E2}" destId="{D2DCE6A4-E6FE-4D71-80F1-9021D3830245}" srcOrd="1" destOrd="0" presId="urn:microsoft.com/office/officeart/2005/8/layout/orgChart1"/>
    <dgm:cxn modelId="{C0C59500-2CDF-4764-8AE0-80DCB6752E30}" type="presParOf" srcId="{367107F2-6655-4EE9-849D-60611683E7E2}" destId="{6DD6543E-3F76-44F9-B209-5040D96239E6}" srcOrd="2" destOrd="0" presId="urn:microsoft.com/office/officeart/2005/8/layout/orgChart1"/>
    <dgm:cxn modelId="{28504BFB-6A9C-4FCD-9718-AB0698FF4E9F}" type="presParOf" srcId="{F35A1EEA-9863-4B53-AA14-186CCCA8F3A2}" destId="{F2E37096-8EC1-48E3-A040-4077DB33FA31}" srcOrd="4" destOrd="0" presId="urn:microsoft.com/office/officeart/2005/8/layout/orgChart1"/>
    <dgm:cxn modelId="{81F1DBA0-D67B-4244-94DF-55C89235D539}" type="presParOf" srcId="{F35A1EEA-9863-4B53-AA14-186CCCA8F3A2}" destId="{93EF18FE-D595-479C-AF5E-411AAE818493}" srcOrd="5" destOrd="0" presId="urn:microsoft.com/office/officeart/2005/8/layout/orgChart1"/>
    <dgm:cxn modelId="{7D1A8E11-2AAC-4618-9538-05E097339250}" type="presParOf" srcId="{93EF18FE-D595-479C-AF5E-411AAE818493}" destId="{A7D40EAC-2502-4315-BDA0-156983A45DAE}" srcOrd="0" destOrd="0" presId="urn:microsoft.com/office/officeart/2005/8/layout/orgChart1"/>
    <dgm:cxn modelId="{99F0749C-A70D-4681-9FF5-A5195E59AE54}" type="presParOf" srcId="{A7D40EAC-2502-4315-BDA0-156983A45DAE}" destId="{84E810AE-DCCE-4B1B-A75F-9E8727A2C492}" srcOrd="0" destOrd="0" presId="urn:microsoft.com/office/officeart/2005/8/layout/orgChart1"/>
    <dgm:cxn modelId="{1B36238B-7582-46EF-846F-1CBD285DD9CE}" type="presParOf" srcId="{A7D40EAC-2502-4315-BDA0-156983A45DAE}" destId="{A7FCB4C6-7E10-4F96-8C96-4979D2747498}" srcOrd="1" destOrd="0" presId="urn:microsoft.com/office/officeart/2005/8/layout/orgChart1"/>
    <dgm:cxn modelId="{1EA59332-D973-494E-99CC-51748FD19127}" type="presParOf" srcId="{93EF18FE-D595-479C-AF5E-411AAE818493}" destId="{7491EA57-653A-488D-A051-819A554E4F1A}" srcOrd="1" destOrd="0" presId="urn:microsoft.com/office/officeart/2005/8/layout/orgChart1"/>
    <dgm:cxn modelId="{39970BCA-063E-4E61-93C0-EC694266DA93}" type="presParOf" srcId="{7491EA57-653A-488D-A051-819A554E4F1A}" destId="{5431DC90-D14F-44FF-9275-CD3F6B82C658}" srcOrd="0" destOrd="0" presId="urn:microsoft.com/office/officeart/2005/8/layout/orgChart1"/>
    <dgm:cxn modelId="{BD2E2567-8E10-4372-96FE-A9735B4F7A72}" type="presParOf" srcId="{7491EA57-653A-488D-A051-819A554E4F1A}" destId="{D2C89098-A1AB-460A-A69F-41242DFB2025}" srcOrd="1" destOrd="0" presId="urn:microsoft.com/office/officeart/2005/8/layout/orgChart1"/>
    <dgm:cxn modelId="{37B60E45-82DA-4DF6-A5DB-E46E6A26A0F8}" type="presParOf" srcId="{D2C89098-A1AB-460A-A69F-41242DFB2025}" destId="{C8846122-C30F-4C01-9512-DC6AF3E92C9E}" srcOrd="0" destOrd="0" presId="urn:microsoft.com/office/officeart/2005/8/layout/orgChart1"/>
    <dgm:cxn modelId="{D78D0F81-2421-4768-A84B-FBF6FAB109FE}" type="presParOf" srcId="{C8846122-C30F-4C01-9512-DC6AF3E92C9E}" destId="{9DDBB599-20B1-41B2-8CB2-CACF66E2B4FF}" srcOrd="0" destOrd="0" presId="urn:microsoft.com/office/officeart/2005/8/layout/orgChart1"/>
    <dgm:cxn modelId="{B3EC5B74-7E7E-43FB-BF07-8D0929EF2057}" type="presParOf" srcId="{C8846122-C30F-4C01-9512-DC6AF3E92C9E}" destId="{84160634-28DC-4E11-9236-722DF375359B}" srcOrd="1" destOrd="0" presId="urn:microsoft.com/office/officeart/2005/8/layout/orgChart1"/>
    <dgm:cxn modelId="{34A41729-44C1-4707-819A-04346CD5680B}" type="presParOf" srcId="{D2C89098-A1AB-460A-A69F-41242DFB2025}" destId="{238EC661-4964-44EC-BA49-B306500B6588}" srcOrd="1" destOrd="0" presId="urn:microsoft.com/office/officeart/2005/8/layout/orgChart1"/>
    <dgm:cxn modelId="{3DB0FD2A-527A-4469-B55B-25173B1092AC}" type="presParOf" srcId="{D2C89098-A1AB-460A-A69F-41242DFB2025}" destId="{313BF586-47C8-4818-BCC1-4D5B59A632DE}" srcOrd="2" destOrd="0" presId="urn:microsoft.com/office/officeart/2005/8/layout/orgChart1"/>
    <dgm:cxn modelId="{D875B321-A79F-4EDA-8C7E-2ED09CF2625F}" type="presParOf" srcId="{7491EA57-653A-488D-A051-819A554E4F1A}" destId="{9FCF4CC3-3E0D-4D7D-9C79-69CBEADCCE1D}" srcOrd="2" destOrd="0" presId="urn:microsoft.com/office/officeart/2005/8/layout/orgChart1"/>
    <dgm:cxn modelId="{D2C9F6C8-BE41-4953-9741-02C7BA2F159D}" type="presParOf" srcId="{7491EA57-653A-488D-A051-819A554E4F1A}" destId="{CB594713-692C-4A98-82F2-E2E0E4A6080F}" srcOrd="3" destOrd="0" presId="urn:microsoft.com/office/officeart/2005/8/layout/orgChart1"/>
    <dgm:cxn modelId="{27BD9352-D621-446C-8945-AB54B303182F}" type="presParOf" srcId="{CB594713-692C-4A98-82F2-E2E0E4A6080F}" destId="{98F16499-0464-4EAA-9F80-FD50873A2B21}" srcOrd="0" destOrd="0" presId="urn:microsoft.com/office/officeart/2005/8/layout/orgChart1"/>
    <dgm:cxn modelId="{D01448B2-4FCE-43D6-A307-5FFD8330F749}" type="presParOf" srcId="{98F16499-0464-4EAA-9F80-FD50873A2B21}" destId="{A5282342-3DF6-4142-B569-0869467A0836}" srcOrd="0" destOrd="0" presId="urn:microsoft.com/office/officeart/2005/8/layout/orgChart1"/>
    <dgm:cxn modelId="{20907125-C71D-47D7-9CD0-3CC9BB3883B1}" type="presParOf" srcId="{98F16499-0464-4EAA-9F80-FD50873A2B21}" destId="{DA6CA146-05B0-42C2-9E28-7999E4AFDCDA}" srcOrd="1" destOrd="0" presId="urn:microsoft.com/office/officeart/2005/8/layout/orgChart1"/>
    <dgm:cxn modelId="{D35C9199-73D6-43C1-9BD0-D9653771D226}" type="presParOf" srcId="{CB594713-692C-4A98-82F2-E2E0E4A6080F}" destId="{EE7236EF-2F2A-4E0E-9165-B25451F74BA0}" srcOrd="1" destOrd="0" presId="urn:microsoft.com/office/officeart/2005/8/layout/orgChart1"/>
    <dgm:cxn modelId="{66D95E89-7247-46D9-ADE5-D01E56541E85}" type="presParOf" srcId="{CB594713-692C-4A98-82F2-E2E0E4A6080F}" destId="{53C00FE1-F7EA-4F4A-8E29-60DD047760E7}" srcOrd="2" destOrd="0" presId="urn:microsoft.com/office/officeart/2005/8/layout/orgChart1"/>
    <dgm:cxn modelId="{4D71D388-DEF8-45E2-8248-724E802DD2E8}" type="presParOf" srcId="{7491EA57-653A-488D-A051-819A554E4F1A}" destId="{9B7F2D67-65FB-4580-84E1-9955D0C04774}" srcOrd="4" destOrd="0" presId="urn:microsoft.com/office/officeart/2005/8/layout/orgChart1"/>
    <dgm:cxn modelId="{AEA04905-89E3-4B26-AA82-10A9CDA56B41}" type="presParOf" srcId="{7491EA57-653A-488D-A051-819A554E4F1A}" destId="{6CEC310C-05BC-49CE-AE1A-B1A422E7F8F0}" srcOrd="5" destOrd="0" presId="urn:microsoft.com/office/officeart/2005/8/layout/orgChart1"/>
    <dgm:cxn modelId="{6E855BF5-F6AC-4CAC-88F5-EAF73801AC84}" type="presParOf" srcId="{6CEC310C-05BC-49CE-AE1A-B1A422E7F8F0}" destId="{2566E932-5E63-4297-AAB8-0B614F6DD2E9}" srcOrd="0" destOrd="0" presId="urn:microsoft.com/office/officeart/2005/8/layout/orgChart1"/>
    <dgm:cxn modelId="{50AC0912-4907-442E-98A1-5AFB6BACB0B6}" type="presParOf" srcId="{2566E932-5E63-4297-AAB8-0B614F6DD2E9}" destId="{4A3897D8-FBF9-4AEA-94EA-6FAD17DCB314}" srcOrd="0" destOrd="0" presId="urn:microsoft.com/office/officeart/2005/8/layout/orgChart1"/>
    <dgm:cxn modelId="{BE3A13DE-27BB-47EE-ABF4-9CF5899E5824}" type="presParOf" srcId="{2566E932-5E63-4297-AAB8-0B614F6DD2E9}" destId="{40DB6C28-1E1F-4BF8-BDEF-FDB2AE9FB060}" srcOrd="1" destOrd="0" presId="urn:microsoft.com/office/officeart/2005/8/layout/orgChart1"/>
    <dgm:cxn modelId="{A710B712-7199-4B2D-97A4-FFEB4B2EB90E}" type="presParOf" srcId="{6CEC310C-05BC-49CE-AE1A-B1A422E7F8F0}" destId="{2DBACBE4-A2B5-4BCE-9B9B-C594DB1DB87A}" srcOrd="1" destOrd="0" presId="urn:microsoft.com/office/officeart/2005/8/layout/orgChart1"/>
    <dgm:cxn modelId="{01FF78D5-F8A7-4CB2-BE14-62F26135B36E}" type="presParOf" srcId="{6CEC310C-05BC-49CE-AE1A-B1A422E7F8F0}" destId="{62ED2CD2-382E-4FE4-BF60-FB20678FF2CB}" srcOrd="2" destOrd="0" presId="urn:microsoft.com/office/officeart/2005/8/layout/orgChart1"/>
    <dgm:cxn modelId="{6F408888-5167-4EEE-80FF-511D83677446}" type="presParOf" srcId="{93EF18FE-D595-479C-AF5E-411AAE818493}" destId="{F38067C1-1379-4E88-9013-1178DC22DB67}" srcOrd="2" destOrd="0" presId="urn:microsoft.com/office/officeart/2005/8/layout/orgChart1"/>
    <dgm:cxn modelId="{5B5E8457-3735-4A3D-8943-74527E1CD65C}" type="presParOf" srcId="{F35A1EEA-9863-4B53-AA14-186CCCA8F3A2}" destId="{13FEA513-5735-495A-B532-75416C312325}" srcOrd="6" destOrd="0" presId="urn:microsoft.com/office/officeart/2005/8/layout/orgChart1"/>
    <dgm:cxn modelId="{44BB0114-9D3D-4166-8922-702681A0E684}" type="presParOf" srcId="{F35A1EEA-9863-4B53-AA14-186CCCA8F3A2}" destId="{FB0A2EFB-9A01-4C10-AD03-1C24CD9E4D65}" srcOrd="7" destOrd="0" presId="urn:microsoft.com/office/officeart/2005/8/layout/orgChart1"/>
    <dgm:cxn modelId="{62DACAFA-951D-4D32-9ECE-A8E9CF8B7438}" type="presParOf" srcId="{FB0A2EFB-9A01-4C10-AD03-1C24CD9E4D65}" destId="{19CCD654-180C-4829-9B54-5DF5EFE91021}" srcOrd="0" destOrd="0" presId="urn:microsoft.com/office/officeart/2005/8/layout/orgChart1"/>
    <dgm:cxn modelId="{AF33692A-A4D3-4086-A6CC-E3022AB20C7D}" type="presParOf" srcId="{19CCD654-180C-4829-9B54-5DF5EFE91021}" destId="{78CA5F43-5B71-4D9A-BCBD-07F25AF8EAB6}" srcOrd="0" destOrd="0" presId="urn:microsoft.com/office/officeart/2005/8/layout/orgChart1"/>
    <dgm:cxn modelId="{D9298947-2B72-4212-94F3-B1B76D20697D}" type="presParOf" srcId="{19CCD654-180C-4829-9B54-5DF5EFE91021}" destId="{FE808977-0418-4663-B278-D074FA98A10E}" srcOrd="1" destOrd="0" presId="urn:microsoft.com/office/officeart/2005/8/layout/orgChart1"/>
    <dgm:cxn modelId="{DB20468C-02EB-4E39-85C7-BB67E66A5E2E}" type="presParOf" srcId="{FB0A2EFB-9A01-4C10-AD03-1C24CD9E4D65}" destId="{F3855F01-CC6E-4A34-BCA5-537702C78F3C}" srcOrd="1" destOrd="0" presId="urn:microsoft.com/office/officeart/2005/8/layout/orgChart1"/>
    <dgm:cxn modelId="{9F95B9C3-D3D8-4852-8373-87020627F712}" type="presParOf" srcId="{FB0A2EFB-9A01-4C10-AD03-1C24CD9E4D65}" destId="{5165CBBB-40F4-4670-A64C-5F9355DFFD8C}" srcOrd="2" destOrd="0" presId="urn:microsoft.com/office/officeart/2005/8/layout/orgChart1"/>
    <dgm:cxn modelId="{2800BBEF-ECE0-4D38-BB59-48338344BF0C}" type="presParOf" srcId="{F35A1EEA-9863-4B53-AA14-186CCCA8F3A2}" destId="{4570CAD1-FA79-407E-AE60-A62BE60B25E5}" srcOrd="8" destOrd="0" presId="urn:microsoft.com/office/officeart/2005/8/layout/orgChart1"/>
    <dgm:cxn modelId="{2752B7CB-23A7-4FAD-B8DC-75B05172EDDD}" type="presParOf" srcId="{F35A1EEA-9863-4B53-AA14-186CCCA8F3A2}" destId="{FB84095D-516F-47F7-B941-0CC0B09D0FD9}" srcOrd="9" destOrd="0" presId="urn:microsoft.com/office/officeart/2005/8/layout/orgChart1"/>
    <dgm:cxn modelId="{31AABB21-68AA-4C5D-9296-913D00337887}" type="presParOf" srcId="{FB84095D-516F-47F7-B941-0CC0B09D0FD9}" destId="{A9058994-0D70-4BB8-B36D-7632AA23FAD5}" srcOrd="0" destOrd="0" presId="urn:microsoft.com/office/officeart/2005/8/layout/orgChart1"/>
    <dgm:cxn modelId="{1F9855F5-D19E-4273-BF54-834E894543E4}" type="presParOf" srcId="{A9058994-0D70-4BB8-B36D-7632AA23FAD5}" destId="{48210EFC-239F-4DAF-974F-5CEC98CD860C}" srcOrd="0" destOrd="0" presId="urn:microsoft.com/office/officeart/2005/8/layout/orgChart1"/>
    <dgm:cxn modelId="{F8E8F247-15B3-4866-9978-A2AF760B7C81}" type="presParOf" srcId="{A9058994-0D70-4BB8-B36D-7632AA23FAD5}" destId="{A1C3AB38-CA64-4562-B2DF-2E5ACF50796B}" srcOrd="1" destOrd="0" presId="urn:microsoft.com/office/officeart/2005/8/layout/orgChart1"/>
    <dgm:cxn modelId="{F81BBE72-9C3B-4A1B-AA12-19088E61716D}" type="presParOf" srcId="{FB84095D-516F-47F7-B941-0CC0B09D0FD9}" destId="{37325DBA-5914-4C92-90A8-1ADDD223C311}" srcOrd="1" destOrd="0" presId="urn:microsoft.com/office/officeart/2005/8/layout/orgChart1"/>
    <dgm:cxn modelId="{1020CA74-C699-470E-9CF9-2B5C28C556E8}" type="presParOf" srcId="{FB84095D-516F-47F7-B941-0CC0B09D0FD9}" destId="{123E0DFA-80DA-429A-B10F-AC3A88DAEDD3}" srcOrd="2" destOrd="0" presId="urn:microsoft.com/office/officeart/2005/8/layout/orgChart1"/>
    <dgm:cxn modelId="{82907822-2D1A-47FC-BE1C-34C0FCECBB68}" type="presParOf" srcId="{C00CD85C-D365-4DCB-944D-43ABE367A285}" destId="{A8919235-28D0-46D5-BA2C-6EB82F7666C2}" srcOrd="2" destOrd="0" presId="urn:microsoft.com/office/officeart/2005/8/layout/orgChart1"/>
    <dgm:cxn modelId="{D213663E-C43D-4E07-8EB3-CFD66B6F5E77}" type="presParOf" srcId="{A8919235-28D0-46D5-BA2C-6EB82F7666C2}" destId="{564663CE-DE6D-49FA-8D7A-12FDCCDCE26A}" srcOrd="0" destOrd="0" presId="urn:microsoft.com/office/officeart/2005/8/layout/orgChart1"/>
    <dgm:cxn modelId="{8AE91E33-B9D5-46CD-A5D0-8C9A48AD5A3B}" type="presParOf" srcId="{A8919235-28D0-46D5-BA2C-6EB82F7666C2}" destId="{82308637-781B-4AEA-89F0-BD8BE0D042D7}" srcOrd="1" destOrd="0" presId="urn:microsoft.com/office/officeart/2005/8/layout/orgChart1"/>
    <dgm:cxn modelId="{42677385-7A1E-4245-931A-60E536FECFB8}" type="presParOf" srcId="{82308637-781B-4AEA-89F0-BD8BE0D042D7}" destId="{3AA4B8FA-D09B-4AAB-9894-6B0C7A06EAFD}" srcOrd="0" destOrd="0" presId="urn:microsoft.com/office/officeart/2005/8/layout/orgChart1"/>
    <dgm:cxn modelId="{F0957F5F-F2FD-422B-8436-E5EE49AB3F8A}" type="presParOf" srcId="{3AA4B8FA-D09B-4AAB-9894-6B0C7A06EAFD}" destId="{259BA8A1-B899-4682-BDB1-A499C81FC198}" srcOrd="0" destOrd="0" presId="urn:microsoft.com/office/officeart/2005/8/layout/orgChart1"/>
    <dgm:cxn modelId="{65FA41A6-3276-4529-91B0-9CB94DB76853}" type="presParOf" srcId="{3AA4B8FA-D09B-4AAB-9894-6B0C7A06EAFD}" destId="{BCD968A9-6036-436F-BF2D-4C215B232CE5}" srcOrd="1" destOrd="0" presId="urn:microsoft.com/office/officeart/2005/8/layout/orgChart1"/>
    <dgm:cxn modelId="{4A7F4D94-A87D-4D72-9EF9-4AFFD651A7C0}" type="presParOf" srcId="{82308637-781B-4AEA-89F0-BD8BE0D042D7}" destId="{D4861B6A-90E5-4C03-9D57-F3764BF1D1F0}" srcOrd="1" destOrd="0" presId="urn:microsoft.com/office/officeart/2005/8/layout/orgChart1"/>
    <dgm:cxn modelId="{A1503EFC-289F-4E94-9205-7B450E645EAF}" type="presParOf" srcId="{82308637-781B-4AEA-89F0-BD8BE0D042D7}" destId="{D08001D7-1C79-4AEF-8071-90134DC046A7}" srcOrd="2" destOrd="0" presId="urn:microsoft.com/office/officeart/2005/8/layout/orgChart1"/>
    <dgm:cxn modelId="{C41CC205-4F35-4802-9B7A-1A618EF03416}" type="presParOf" srcId="{51FDB1EC-A20D-492F-B263-361592871ED1}" destId="{EC01CBB0-0201-4BB4-AD2A-626370CDAF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D40C71-2482-4786-A478-50C397190D6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4701D665-8200-49CB-A116-B29AB53E4A35}">
      <dgm:prSet phldrT="[Text]"/>
      <dgm:spPr/>
      <dgm:t>
        <a:bodyPr/>
        <a:lstStyle/>
        <a:p>
          <a:r>
            <a:rPr lang="nb-NO" b="1" dirty="0"/>
            <a:t>Konsernleder</a:t>
          </a:r>
        </a:p>
      </dgm:t>
    </dgm:pt>
    <dgm:pt modelId="{AA06AE53-8DDB-475D-9C70-09404DFD117B}" type="parTrans" cxnId="{40F3FD22-06A8-4BB6-8D66-999E9939BA30}">
      <dgm:prSet/>
      <dgm:spPr/>
      <dgm:t>
        <a:bodyPr/>
        <a:lstStyle/>
        <a:p>
          <a:endParaRPr lang="nb-NO"/>
        </a:p>
      </dgm:t>
    </dgm:pt>
    <dgm:pt modelId="{BC94F727-1657-4E39-9310-DFB7C9BC66FC}" type="sibTrans" cxnId="{40F3FD22-06A8-4BB6-8D66-999E9939BA30}">
      <dgm:prSet/>
      <dgm:spPr/>
      <dgm:t>
        <a:bodyPr/>
        <a:lstStyle/>
        <a:p>
          <a:endParaRPr lang="nb-NO"/>
        </a:p>
      </dgm:t>
    </dgm:pt>
    <dgm:pt modelId="{7AEEEE8F-F141-4B73-B2A7-3021BCCC23F4}">
      <dgm:prSet/>
      <dgm:spPr/>
      <dgm:t>
        <a:bodyPr/>
        <a:lstStyle/>
        <a:p>
          <a:r>
            <a:rPr lang="nb-NO" b="1" dirty="0"/>
            <a:t>Informasjonsleder</a:t>
          </a:r>
          <a:endParaRPr lang="nb-NO" b="0" dirty="0"/>
        </a:p>
      </dgm:t>
    </dgm:pt>
    <dgm:pt modelId="{283EB51B-537B-43DF-84A2-EA699D3E6252}" type="parTrans" cxnId="{F0EBE7B6-226C-43C5-9B10-EA4F9BBEC93B}">
      <dgm:prSet/>
      <dgm:spPr/>
      <dgm:t>
        <a:bodyPr/>
        <a:lstStyle/>
        <a:p>
          <a:endParaRPr lang="nb-NO"/>
        </a:p>
      </dgm:t>
    </dgm:pt>
    <dgm:pt modelId="{72D9D825-DC77-46C8-BD7E-C8DB83D952DC}" type="sibTrans" cxnId="{F0EBE7B6-226C-43C5-9B10-EA4F9BBEC93B}">
      <dgm:prSet/>
      <dgm:spPr/>
      <dgm:t>
        <a:bodyPr/>
        <a:lstStyle/>
        <a:p>
          <a:endParaRPr lang="nb-NO"/>
        </a:p>
      </dgm:t>
    </dgm:pt>
    <dgm:pt modelId="{342B6B33-209C-4B33-935F-2FCFC78D6729}">
      <dgm:prSet phldrT="[Text]"/>
      <dgm:spPr/>
      <dgm:t>
        <a:bodyPr/>
        <a:lstStyle/>
        <a:p>
          <a:r>
            <a:rPr lang="nb-NO" b="1" dirty="0"/>
            <a:t>HR/HMS Leder</a:t>
          </a:r>
        </a:p>
      </dgm:t>
    </dgm:pt>
    <dgm:pt modelId="{F57A7928-E428-45E3-A9C2-21D35A6F81D1}" type="sibTrans" cxnId="{60103B6E-BDDA-4DBE-99EC-48DD1B9BCBAF}">
      <dgm:prSet/>
      <dgm:spPr/>
      <dgm:t>
        <a:bodyPr/>
        <a:lstStyle/>
        <a:p>
          <a:endParaRPr lang="nb-NO"/>
        </a:p>
      </dgm:t>
    </dgm:pt>
    <dgm:pt modelId="{37DFD14F-4E98-4F87-B365-CC798AA043FF}" type="parTrans" cxnId="{60103B6E-BDDA-4DBE-99EC-48DD1B9BCBAF}">
      <dgm:prSet/>
      <dgm:spPr/>
      <dgm:t>
        <a:bodyPr/>
        <a:lstStyle/>
        <a:p>
          <a:endParaRPr lang="nb-NO"/>
        </a:p>
      </dgm:t>
    </dgm:pt>
    <dgm:pt modelId="{D42019E2-E826-4447-9DD8-49726AC3BB39}">
      <dgm:prSet/>
      <dgm:spPr/>
      <dgm:t>
        <a:bodyPr/>
        <a:lstStyle/>
        <a:p>
          <a:r>
            <a:rPr lang="nb-NO" b="1" dirty="0"/>
            <a:t>Styreleder</a:t>
          </a:r>
        </a:p>
      </dgm:t>
    </dgm:pt>
    <dgm:pt modelId="{9633D34E-DCA7-4C50-B520-5E0E1C0582C8}" type="parTrans" cxnId="{C39C8D51-1120-4061-A359-2D9D855D7C8F}">
      <dgm:prSet/>
      <dgm:spPr/>
      <dgm:t>
        <a:bodyPr/>
        <a:lstStyle/>
        <a:p>
          <a:endParaRPr lang="nb-NO"/>
        </a:p>
      </dgm:t>
    </dgm:pt>
    <dgm:pt modelId="{59741267-C051-48D1-8564-220418383C27}" type="sibTrans" cxnId="{C39C8D51-1120-4061-A359-2D9D855D7C8F}">
      <dgm:prSet/>
      <dgm:spPr/>
      <dgm:t>
        <a:bodyPr/>
        <a:lstStyle/>
        <a:p>
          <a:endParaRPr lang="nb-NO"/>
        </a:p>
      </dgm:t>
    </dgm:pt>
    <dgm:pt modelId="{7E9CC5A6-5682-4720-AD1C-595050D3AFC0}">
      <dgm:prSet/>
      <dgm:spPr/>
      <dgm:t>
        <a:bodyPr/>
        <a:lstStyle/>
        <a:p>
          <a:r>
            <a:rPr lang="nb-NO" b="1" dirty="0"/>
            <a:t>Operasjonsleder</a:t>
          </a:r>
        </a:p>
      </dgm:t>
    </dgm:pt>
    <dgm:pt modelId="{70B1DECA-0642-47DE-BCF9-E7CCFDE2D6F8}" type="sibTrans" cxnId="{F61C638B-5F8D-4402-B0CD-06CFCC95E3E8}">
      <dgm:prSet/>
      <dgm:spPr/>
      <dgm:t>
        <a:bodyPr/>
        <a:lstStyle/>
        <a:p>
          <a:endParaRPr lang="nb-NO"/>
        </a:p>
      </dgm:t>
    </dgm:pt>
    <dgm:pt modelId="{6524A08D-34EE-4D78-B5DB-D4F51C65AD3C}" type="parTrans" cxnId="{F61C638B-5F8D-4402-B0CD-06CFCC95E3E8}">
      <dgm:prSet/>
      <dgm:spPr/>
      <dgm:t>
        <a:bodyPr/>
        <a:lstStyle/>
        <a:p>
          <a:endParaRPr lang="nb-NO"/>
        </a:p>
      </dgm:t>
    </dgm:pt>
    <dgm:pt modelId="{7F5A21F5-5D85-4A11-82CB-787DA310C83D}">
      <dgm:prSet/>
      <dgm:spPr/>
      <dgm:t>
        <a:bodyPr/>
        <a:lstStyle/>
        <a:p>
          <a:r>
            <a:rPr lang="nb-NO" b="1" dirty="0"/>
            <a:t>Telefonsvarssenter</a:t>
          </a:r>
        </a:p>
      </dgm:t>
    </dgm:pt>
    <dgm:pt modelId="{02BC5CC2-24ED-4825-A754-78E34F8C700F}" type="parTrans" cxnId="{44542EB0-6E8A-4061-B302-90ABC4203953}">
      <dgm:prSet/>
      <dgm:spPr/>
      <dgm:t>
        <a:bodyPr/>
        <a:lstStyle/>
        <a:p>
          <a:endParaRPr lang="nb-NO"/>
        </a:p>
      </dgm:t>
    </dgm:pt>
    <dgm:pt modelId="{ACA28F81-00AC-4513-BBAA-06897419E1EA}" type="sibTrans" cxnId="{44542EB0-6E8A-4061-B302-90ABC4203953}">
      <dgm:prSet/>
      <dgm:spPr/>
      <dgm:t>
        <a:bodyPr/>
        <a:lstStyle/>
        <a:p>
          <a:endParaRPr lang="nb-NO"/>
        </a:p>
      </dgm:t>
    </dgm:pt>
    <dgm:pt modelId="{887D47B0-5350-469D-AC67-E02EBEF37F70}">
      <dgm:prSet/>
      <dgm:spPr/>
      <dgm:t>
        <a:bodyPr/>
        <a:lstStyle/>
        <a:p>
          <a:r>
            <a:rPr lang="nb-NO" b="1" dirty="0"/>
            <a:t>Loggfører</a:t>
          </a:r>
        </a:p>
      </dgm:t>
    </dgm:pt>
    <dgm:pt modelId="{358F0E0E-F421-43AF-AF2F-301E81C6BCFD}" type="parTrans" cxnId="{12D2D241-BBC6-48D1-B13A-249DC45D330F}">
      <dgm:prSet/>
      <dgm:spPr/>
      <dgm:t>
        <a:bodyPr/>
        <a:lstStyle/>
        <a:p>
          <a:endParaRPr lang="nb-NO"/>
        </a:p>
      </dgm:t>
    </dgm:pt>
    <dgm:pt modelId="{4B782FFB-7C53-41C5-8447-095ACAB31780}" type="sibTrans" cxnId="{12D2D241-BBC6-48D1-B13A-249DC45D330F}">
      <dgm:prSet/>
      <dgm:spPr/>
      <dgm:t>
        <a:bodyPr/>
        <a:lstStyle/>
        <a:p>
          <a:endParaRPr lang="nb-NO"/>
        </a:p>
      </dgm:t>
    </dgm:pt>
    <dgm:pt modelId="{B5C3EC38-DD8A-4C9B-B6A2-C80F29F7A263}">
      <dgm:prSet/>
      <dgm:spPr/>
      <dgm:t>
        <a:bodyPr/>
        <a:lstStyle/>
        <a:p>
          <a:r>
            <a:rPr lang="nb-NO" b="1" dirty="0"/>
            <a:t>Leder</a:t>
          </a:r>
        </a:p>
        <a:p>
          <a:r>
            <a:rPr lang="nb-NO" b="1" dirty="0"/>
            <a:t>Redningsstab</a:t>
          </a:r>
        </a:p>
      </dgm:t>
    </dgm:pt>
    <dgm:pt modelId="{9BE2BA00-CDB6-42CD-9CB5-FA042CD31976}" type="parTrans" cxnId="{DB656555-56B5-4421-8D83-49BE8FE0D29E}">
      <dgm:prSet/>
      <dgm:spPr/>
      <dgm:t>
        <a:bodyPr/>
        <a:lstStyle/>
        <a:p>
          <a:endParaRPr lang="nb-NO"/>
        </a:p>
      </dgm:t>
    </dgm:pt>
    <dgm:pt modelId="{2B708770-9B7F-4222-927A-31B521683DB3}" type="sibTrans" cxnId="{DB656555-56B5-4421-8D83-49BE8FE0D29E}">
      <dgm:prSet/>
      <dgm:spPr/>
      <dgm:t>
        <a:bodyPr/>
        <a:lstStyle/>
        <a:p>
          <a:endParaRPr lang="nb-NO"/>
        </a:p>
      </dgm:t>
    </dgm:pt>
    <dgm:pt modelId="{295F22A5-FF0D-44B1-8A61-3EE565CD968C}" type="asst">
      <dgm:prSet/>
      <dgm:spPr/>
      <dgm:t>
        <a:bodyPr/>
        <a:lstStyle/>
        <a:p>
          <a:r>
            <a:rPr lang="nb-NO" b="1" dirty="0"/>
            <a:t>Økonomi</a:t>
          </a:r>
        </a:p>
        <a:p>
          <a:r>
            <a:rPr lang="nb-NO" b="1" dirty="0"/>
            <a:t>Juridisk</a:t>
          </a:r>
        </a:p>
        <a:p>
          <a:r>
            <a:rPr lang="nb-NO" b="1" dirty="0"/>
            <a:t>Marked</a:t>
          </a:r>
        </a:p>
      </dgm:t>
    </dgm:pt>
    <dgm:pt modelId="{071D8186-C184-4AA9-AB2A-B9D38DF90376}" type="parTrans" cxnId="{E93E0A10-733D-44ED-94D7-92D5436C1CE1}">
      <dgm:prSet/>
      <dgm:spPr/>
      <dgm:t>
        <a:bodyPr/>
        <a:lstStyle/>
        <a:p>
          <a:endParaRPr lang="nb-NO"/>
        </a:p>
      </dgm:t>
    </dgm:pt>
    <dgm:pt modelId="{AF138EE1-B486-4A3B-8F83-19675433673D}" type="sibTrans" cxnId="{E93E0A10-733D-44ED-94D7-92D5436C1CE1}">
      <dgm:prSet/>
      <dgm:spPr/>
      <dgm:t>
        <a:bodyPr/>
        <a:lstStyle/>
        <a:p>
          <a:endParaRPr lang="nb-NO"/>
        </a:p>
      </dgm:t>
    </dgm:pt>
    <dgm:pt modelId="{6A2779FD-F21D-4F4B-91D4-DE62153752B2}">
      <dgm:prSet/>
      <dgm:spPr/>
      <dgm:t>
        <a:bodyPr/>
        <a:lstStyle/>
        <a:p>
          <a:r>
            <a:rPr lang="nb-NO" b="1" dirty="0" err="1"/>
            <a:t>Mediateam</a:t>
          </a:r>
          <a:endParaRPr lang="nb-NO" b="1" dirty="0"/>
        </a:p>
      </dgm:t>
    </dgm:pt>
    <dgm:pt modelId="{1113C998-20B1-4B2C-AD43-4F121F69FE14}" type="parTrans" cxnId="{831B40B3-7B74-4737-9043-56E479EBC3B3}">
      <dgm:prSet/>
      <dgm:spPr/>
      <dgm:t>
        <a:bodyPr/>
        <a:lstStyle/>
        <a:p>
          <a:endParaRPr lang="nb-NO"/>
        </a:p>
      </dgm:t>
    </dgm:pt>
    <dgm:pt modelId="{642F2A8D-AC80-4479-A7BA-891DA2FD3B19}" type="sibTrans" cxnId="{831B40B3-7B74-4737-9043-56E479EBC3B3}">
      <dgm:prSet/>
      <dgm:spPr/>
      <dgm:t>
        <a:bodyPr/>
        <a:lstStyle/>
        <a:p>
          <a:endParaRPr lang="nb-NO"/>
        </a:p>
      </dgm:t>
    </dgm:pt>
    <dgm:pt modelId="{A98300B9-1613-4943-B849-CC3ED3ABD7A6}" type="pres">
      <dgm:prSet presAssocID="{3BD40C71-2482-4786-A478-50C397190D6A}" presName="hierChild1" presStyleCnt="0">
        <dgm:presLayoutVars>
          <dgm:orgChart val="1"/>
          <dgm:chPref val="1"/>
          <dgm:dir/>
          <dgm:animOne val="branch"/>
          <dgm:animLvl val="lvl"/>
          <dgm:resizeHandles/>
        </dgm:presLayoutVars>
      </dgm:prSet>
      <dgm:spPr/>
    </dgm:pt>
    <dgm:pt modelId="{51FDB1EC-A20D-492F-B263-361592871ED1}" type="pres">
      <dgm:prSet presAssocID="{D42019E2-E826-4447-9DD8-49726AC3BB39}" presName="hierRoot1" presStyleCnt="0">
        <dgm:presLayoutVars>
          <dgm:hierBranch val="init"/>
        </dgm:presLayoutVars>
      </dgm:prSet>
      <dgm:spPr/>
    </dgm:pt>
    <dgm:pt modelId="{22929C06-57B3-441D-B29F-78B3F367381F}" type="pres">
      <dgm:prSet presAssocID="{D42019E2-E826-4447-9DD8-49726AC3BB39}" presName="rootComposite1" presStyleCnt="0"/>
      <dgm:spPr/>
    </dgm:pt>
    <dgm:pt modelId="{AEACB132-A0DB-4B30-8121-2CD3C0ECE28B}" type="pres">
      <dgm:prSet presAssocID="{D42019E2-E826-4447-9DD8-49726AC3BB39}" presName="rootText1" presStyleLbl="node0" presStyleIdx="0" presStyleCnt="1">
        <dgm:presLayoutVars>
          <dgm:chPref val="3"/>
        </dgm:presLayoutVars>
      </dgm:prSet>
      <dgm:spPr/>
    </dgm:pt>
    <dgm:pt modelId="{36C49096-B140-488E-8DCE-844CF3B3BD48}" type="pres">
      <dgm:prSet presAssocID="{D42019E2-E826-4447-9DD8-49726AC3BB39}" presName="rootConnector1" presStyleLbl="node1" presStyleIdx="0" presStyleCnt="0"/>
      <dgm:spPr/>
    </dgm:pt>
    <dgm:pt modelId="{D3EF6EA4-5CDA-4A26-91DE-403C406B0C16}" type="pres">
      <dgm:prSet presAssocID="{D42019E2-E826-4447-9DD8-49726AC3BB39}" presName="hierChild2" presStyleCnt="0"/>
      <dgm:spPr/>
    </dgm:pt>
    <dgm:pt modelId="{462F5B10-57AB-4ADD-B34E-B9BBBB571050}" type="pres">
      <dgm:prSet presAssocID="{AA06AE53-8DDB-475D-9C70-09404DFD117B}" presName="Name37" presStyleLbl="parChTrans1D2" presStyleIdx="0" presStyleCnt="1"/>
      <dgm:spPr/>
    </dgm:pt>
    <dgm:pt modelId="{C00CD85C-D365-4DCB-944D-43ABE367A285}" type="pres">
      <dgm:prSet presAssocID="{4701D665-8200-49CB-A116-B29AB53E4A35}" presName="hierRoot2" presStyleCnt="0">
        <dgm:presLayoutVars>
          <dgm:hierBranch val="init"/>
        </dgm:presLayoutVars>
      </dgm:prSet>
      <dgm:spPr/>
    </dgm:pt>
    <dgm:pt modelId="{B090F250-CD6A-47E4-AB90-6A03C0F83DCE}" type="pres">
      <dgm:prSet presAssocID="{4701D665-8200-49CB-A116-B29AB53E4A35}" presName="rootComposite" presStyleCnt="0"/>
      <dgm:spPr/>
    </dgm:pt>
    <dgm:pt modelId="{FB91C250-4186-4B69-A9F0-95F1890A41B2}" type="pres">
      <dgm:prSet presAssocID="{4701D665-8200-49CB-A116-B29AB53E4A35}" presName="rootText" presStyleLbl="node2" presStyleIdx="0" presStyleCnt="1">
        <dgm:presLayoutVars>
          <dgm:chPref val="3"/>
        </dgm:presLayoutVars>
      </dgm:prSet>
      <dgm:spPr/>
    </dgm:pt>
    <dgm:pt modelId="{F99F43C5-0C1D-42B5-ABF4-88A2686DE171}" type="pres">
      <dgm:prSet presAssocID="{4701D665-8200-49CB-A116-B29AB53E4A35}" presName="rootConnector" presStyleLbl="node2" presStyleIdx="0" presStyleCnt="1"/>
      <dgm:spPr/>
    </dgm:pt>
    <dgm:pt modelId="{F35A1EEA-9863-4B53-AA14-186CCCA8F3A2}" type="pres">
      <dgm:prSet presAssocID="{4701D665-8200-49CB-A116-B29AB53E4A35}" presName="hierChild4" presStyleCnt="0"/>
      <dgm:spPr/>
    </dgm:pt>
    <dgm:pt modelId="{524FE210-C93E-44B5-9535-14182ACF061D}" type="pres">
      <dgm:prSet presAssocID="{37DFD14F-4E98-4F87-B365-CC798AA043FF}" presName="Name37" presStyleLbl="parChTrans1D3" presStyleIdx="0" presStyleCnt="5"/>
      <dgm:spPr/>
    </dgm:pt>
    <dgm:pt modelId="{35F04B35-EBD5-40E5-94BE-2B8ED58AD527}" type="pres">
      <dgm:prSet presAssocID="{342B6B33-209C-4B33-935F-2FCFC78D6729}" presName="hierRoot2" presStyleCnt="0">
        <dgm:presLayoutVars>
          <dgm:hierBranch val="init"/>
        </dgm:presLayoutVars>
      </dgm:prSet>
      <dgm:spPr/>
    </dgm:pt>
    <dgm:pt modelId="{92B2DA15-F17C-4B17-9B4A-3E08B6906364}" type="pres">
      <dgm:prSet presAssocID="{342B6B33-209C-4B33-935F-2FCFC78D6729}" presName="rootComposite" presStyleCnt="0"/>
      <dgm:spPr/>
    </dgm:pt>
    <dgm:pt modelId="{A197228E-7756-4860-B4D3-A2AE17A38A54}" type="pres">
      <dgm:prSet presAssocID="{342B6B33-209C-4B33-935F-2FCFC78D6729}" presName="rootText" presStyleLbl="node3" presStyleIdx="0" presStyleCnt="4">
        <dgm:presLayoutVars>
          <dgm:chPref val="3"/>
        </dgm:presLayoutVars>
      </dgm:prSet>
      <dgm:spPr/>
    </dgm:pt>
    <dgm:pt modelId="{9AD8E68C-A9EC-477C-BCE6-686C943665A4}" type="pres">
      <dgm:prSet presAssocID="{342B6B33-209C-4B33-935F-2FCFC78D6729}" presName="rootConnector" presStyleLbl="node3" presStyleIdx="0" presStyleCnt="4"/>
      <dgm:spPr/>
    </dgm:pt>
    <dgm:pt modelId="{A92E2523-2EA8-4DBC-9F34-6D8A003968F1}" type="pres">
      <dgm:prSet presAssocID="{342B6B33-209C-4B33-935F-2FCFC78D6729}" presName="hierChild4" presStyleCnt="0"/>
      <dgm:spPr/>
    </dgm:pt>
    <dgm:pt modelId="{B17317F1-F01D-46E8-9761-49CB02EA6F45}" type="pres">
      <dgm:prSet presAssocID="{02BC5CC2-24ED-4825-A754-78E34F8C700F}" presName="Name37" presStyleLbl="parChTrans1D4" presStyleIdx="0" presStyleCnt="3"/>
      <dgm:spPr/>
    </dgm:pt>
    <dgm:pt modelId="{7F9005DE-ECBE-4903-AEF8-2D48BFD25D6C}" type="pres">
      <dgm:prSet presAssocID="{7F5A21F5-5D85-4A11-82CB-787DA310C83D}" presName="hierRoot2" presStyleCnt="0">
        <dgm:presLayoutVars>
          <dgm:hierBranch val="init"/>
        </dgm:presLayoutVars>
      </dgm:prSet>
      <dgm:spPr/>
    </dgm:pt>
    <dgm:pt modelId="{B53ED865-27FB-4095-9111-2A922A3B36B1}" type="pres">
      <dgm:prSet presAssocID="{7F5A21F5-5D85-4A11-82CB-787DA310C83D}" presName="rootComposite" presStyleCnt="0"/>
      <dgm:spPr/>
    </dgm:pt>
    <dgm:pt modelId="{BF3F3B01-F655-4B12-AE3A-748F87B3485B}" type="pres">
      <dgm:prSet presAssocID="{7F5A21F5-5D85-4A11-82CB-787DA310C83D}" presName="rootText" presStyleLbl="node4" presStyleIdx="0" presStyleCnt="3">
        <dgm:presLayoutVars>
          <dgm:chPref val="3"/>
        </dgm:presLayoutVars>
      </dgm:prSet>
      <dgm:spPr/>
    </dgm:pt>
    <dgm:pt modelId="{C19D5B0F-6F99-485F-94A8-869CB2C476E4}" type="pres">
      <dgm:prSet presAssocID="{7F5A21F5-5D85-4A11-82CB-787DA310C83D}" presName="rootConnector" presStyleLbl="node4" presStyleIdx="0" presStyleCnt="3"/>
      <dgm:spPr/>
    </dgm:pt>
    <dgm:pt modelId="{8B406639-0EB6-4A4F-A37A-F6B370DEDCC4}" type="pres">
      <dgm:prSet presAssocID="{7F5A21F5-5D85-4A11-82CB-787DA310C83D}" presName="hierChild4" presStyleCnt="0"/>
      <dgm:spPr/>
    </dgm:pt>
    <dgm:pt modelId="{D5A7DD64-E067-4AAA-BE31-A7C28FF3EFE8}" type="pres">
      <dgm:prSet presAssocID="{7F5A21F5-5D85-4A11-82CB-787DA310C83D}" presName="hierChild5" presStyleCnt="0"/>
      <dgm:spPr/>
    </dgm:pt>
    <dgm:pt modelId="{52A7597F-D4EE-4CCC-AE6B-3B53E8A8EE8E}" type="pres">
      <dgm:prSet presAssocID="{342B6B33-209C-4B33-935F-2FCFC78D6729}" presName="hierChild5" presStyleCnt="0"/>
      <dgm:spPr/>
    </dgm:pt>
    <dgm:pt modelId="{F2E37096-8EC1-48E3-A040-4077DB33FA31}" type="pres">
      <dgm:prSet presAssocID="{283EB51B-537B-43DF-84A2-EA699D3E6252}" presName="Name37" presStyleLbl="parChTrans1D3" presStyleIdx="1" presStyleCnt="5"/>
      <dgm:spPr/>
    </dgm:pt>
    <dgm:pt modelId="{93EF18FE-D595-479C-AF5E-411AAE818493}" type="pres">
      <dgm:prSet presAssocID="{7AEEEE8F-F141-4B73-B2A7-3021BCCC23F4}" presName="hierRoot2" presStyleCnt="0">
        <dgm:presLayoutVars>
          <dgm:hierBranch val="init"/>
        </dgm:presLayoutVars>
      </dgm:prSet>
      <dgm:spPr/>
    </dgm:pt>
    <dgm:pt modelId="{A7D40EAC-2502-4315-BDA0-156983A45DAE}" type="pres">
      <dgm:prSet presAssocID="{7AEEEE8F-F141-4B73-B2A7-3021BCCC23F4}" presName="rootComposite" presStyleCnt="0"/>
      <dgm:spPr/>
    </dgm:pt>
    <dgm:pt modelId="{84E810AE-DCCE-4B1B-A75F-9E8727A2C492}" type="pres">
      <dgm:prSet presAssocID="{7AEEEE8F-F141-4B73-B2A7-3021BCCC23F4}" presName="rootText" presStyleLbl="node3" presStyleIdx="1" presStyleCnt="4">
        <dgm:presLayoutVars>
          <dgm:chPref val="3"/>
        </dgm:presLayoutVars>
      </dgm:prSet>
      <dgm:spPr/>
    </dgm:pt>
    <dgm:pt modelId="{A7FCB4C6-7E10-4F96-8C96-4979D2747498}" type="pres">
      <dgm:prSet presAssocID="{7AEEEE8F-F141-4B73-B2A7-3021BCCC23F4}" presName="rootConnector" presStyleLbl="node3" presStyleIdx="1" presStyleCnt="4"/>
      <dgm:spPr/>
    </dgm:pt>
    <dgm:pt modelId="{7491EA57-653A-488D-A051-819A554E4F1A}" type="pres">
      <dgm:prSet presAssocID="{7AEEEE8F-F141-4B73-B2A7-3021BCCC23F4}" presName="hierChild4" presStyleCnt="0"/>
      <dgm:spPr/>
    </dgm:pt>
    <dgm:pt modelId="{B06FA3ED-579F-4B7A-9CAB-D9EB39183638}" type="pres">
      <dgm:prSet presAssocID="{1113C998-20B1-4B2C-AD43-4F121F69FE14}" presName="Name37" presStyleLbl="parChTrans1D4" presStyleIdx="1" presStyleCnt="3"/>
      <dgm:spPr/>
    </dgm:pt>
    <dgm:pt modelId="{C11EB0EE-219A-4AAF-A746-B18F4BF7173E}" type="pres">
      <dgm:prSet presAssocID="{6A2779FD-F21D-4F4B-91D4-DE62153752B2}" presName="hierRoot2" presStyleCnt="0">
        <dgm:presLayoutVars>
          <dgm:hierBranch val="init"/>
        </dgm:presLayoutVars>
      </dgm:prSet>
      <dgm:spPr/>
    </dgm:pt>
    <dgm:pt modelId="{98F399EA-362B-48EE-AA90-85A85B2BB6FD}" type="pres">
      <dgm:prSet presAssocID="{6A2779FD-F21D-4F4B-91D4-DE62153752B2}" presName="rootComposite" presStyleCnt="0"/>
      <dgm:spPr/>
    </dgm:pt>
    <dgm:pt modelId="{FDBC5ED8-E596-4BA0-8BB8-CB3260C3C513}" type="pres">
      <dgm:prSet presAssocID="{6A2779FD-F21D-4F4B-91D4-DE62153752B2}" presName="rootText" presStyleLbl="node4" presStyleIdx="1" presStyleCnt="3">
        <dgm:presLayoutVars>
          <dgm:chPref val="3"/>
        </dgm:presLayoutVars>
      </dgm:prSet>
      <dgm:spPr/>
    </dgm:pt>
    <dgm:pt modelId="{046B1397-4797-43CA-9BA1-69D64656B623}" type="pres">
      <dgm:prSet presAssocID="{6A2779FD-F21D-4F4B-91D4-DE62153752B2}" presName="rootConnector" presStyleLbl="node4" presStyleIdx="1" presStyleCnt="3"/>
      <dgm:spPr/>
    </dgm:pt>
    <dgm:pt modelId="{E4EE9750-9043-4011-A291-5EAB3A0332E9}" type="pres">
      <dgm:prSet presAssocID="{6A2779FD-F21D-4F4B-91D4-DE62153752B2}" presName="hierChild4" presStyleCnt="0"/>
      <dgm:spPr/>
    </dgm:pt>
    <dgm:pt modelId="{2F5E26B6-7E59-47F4-AA79-C66B9F43C48B}" type="pres">
      <dgm:prSet presAssocID="{6A2779FD-F21D-4F4B-91D4-DE62153752B2}" presName="hierChild5" presStyleCnt="0"/>
      <dgm:spPr/>
    </dgm:pt>
    <dgm:pt modelId="{F38067C1-1379-4E88-9013-1178DC22DB67}" type="pres">
      <dgm:prSet presAssocID="{7AEEEE8F-F141-4B73-B2A7-3021BCCC23F4}" presName="hierChild5" presStyleCnt="0"/>
      <dgm:spPr/>
    </dgm:pt>
    <dgm:pt modelId="{13FEA513-5735-495A-B532-75416C312325}" type="pres">
      <dgm:prSet presAssocID="{6524A08D-34EE-4D78-B5DB-D4F51C65AD3C}" presName="Name37" presStyleLbl="parChTrans1D3" presStyleIdx="2" presStyleCnt="5"/>
      <dgm:spPr/>
    </dgm:pt>
    <dgm:pt modelId="{FB0A2EFB-9A01-4C10-AD03-1C24CD9E4D65}" type="pres">
      <dgm:prSet presAssocID="{7E9CC5A6-5682-4720-AD1C-595050D3AFC0}" presName="hierRoot2" presStyleCnt="0">
        <dgm:presLayoutVars>
          <dgm:hierBranch val="init"/>
        </dgm:presLayoutVars>
      </dgm:prSet>
      <dgm:spPr/>
    </dgm:pt>
    <dgm:pt modelId="{19CCD654-180C-4829-9B54-5DF5EFE91021}" type="pres">
      <dgm:prSet presAssocID="{7E9CC5A6-5682-4720-AD1C-595050D3AFC0}" presName="rootComposite" presStyleCnt="0"/>
      <dgm:spPr/>
    </dgm:pt>
    <dgm:pt modelId="{78CA5F43-5B71-4D9A-BCBD-07F25AF8EAB6}" type="pres">
      <dgm:prSet presAssocID="{7E9CC5A6-5682-4720-AD1C-595050D3AFC0}" presName="rootText" presStyleLbl="node3" presStyleIdx="2" presStyleCnt="4">
        <dgm:presLayoutVars>
          <dgm:chPref val="3"/>
        </dgm:presLayoutVars>
      </dgm:prSet>
      <dgm:spPr/>
    </dgm:pt>
    <dgm:pt modelId="{FE808977-0418-4663-B278-D074FA98A10E}" type="pres">
      <dgm:prSet presAssocID="{7E9CC5A6-5682-4720-AD1C-595050D3AFC0}" presName="rootConnector" presStyleLbl="node3" presStyleIdx="2" presStyleCnt="4"/>
      <dgm:spPr/>
    </dgm:pt>
    <dgm:pt modelId="{F3855F01-CC6E-4A34-BCA5-537702C78F3C}" type="pres">
      <dgm:prSet presAssocID="{7E9CC5A6-5682-4720-AD1C-595050D3AFC0}" presName="hierChild4" presStyleCnt="0"/>
      <dgm:spPr/>
    </dgm:pt>
    <dgm:pt modelId="{9448C903-1949-43C0-AE5A-A516DD290332}" type="pres">
      <dgm:prSet presAssocID="{9BE2BA00-CDB6-42CD-9CB5-FA042CD31976}" presName="Name37" presStyleLbl="parChTrans1D4" presStyleIdx="2" presStyleCnt="3"/>
      <dgm:spPr/>
    </dgm:pt>
    <dgm:pt modelId="{F3392D43-E18C-4EB3-8222-2AACC26F4CDA}" type="pres">
      <dgm:prSet presAssocID="{B5C3EC38-DD8A-4C9B-B6A2-C80F29F7A263}" presName="hierRoot2" presStyleCnt="0">
        <dgm:presLayoutVars>
          <dgm:hierBranch val="init"/>
        </dgm:presLayoutVars>
      </dgm:prSet>
      <dgm:spPr/>
    </dgm:pt>
    <dgm:pt modelId="{F61067B1-41A9-4006-A203-4E04A733C338}" type="pres">
      <dgm:prSet presAssocID="{B5C3EC38-DD8A-4C9B-B6A2-C80F29F7A263}" presName="rootComposite" presStyleCnt="0"/>
      <dgm:spPr/>
    </dgm:pt>
    <dgm:pt modelId="{3BAE6C09-6C53-4BA6-B2F5-DEE111B909B4}" type="pres">
      <dgm:prSet presAssocID="{B5C3EC38-DD8A-4C9B-B6A2-C80F29F7A263}" presName="rootText" presStyleLbl="node4" presStyleIdx="2" presStyleCnt="3">
        <dgm:presLayoutVars>
          <dgm:chPref val="3"/>
        </dgm:presLayoutVars>
      </dgm:prSet>
      <dgm:spPr/>
    </dgm:pt>
    <dgm:pt modelId="{145564F1-E41F-475A-BC5E-DF4DF6B994B6}" type="pres">
      <dgm:prSet presAssocID="{B5C3EC38-DD8A-4C9B-B6A2-C80F29F7A263}" presName="rootConnector" presStyleLbl="node4" presStyleIdx="2" presStyleCnt="3"/>
      <dgm:spPr/>
    </dgm:pt>
    <dgm:pt modelId="{CBEE9E6D-A6D2-4A8C-9545-BD72F4CEECFF}" type="pres">
      <dgm:prSet presAssocID="{B5C3EC38-DD8A-4C9B-B6A2-C80F29F7A263}" presName="hierChild4" presStyleCnt="0"/>
      <dgm:spPr/>
    </dgm:pt>
    <dgm:pt modelId="{7B4E1ABB-CC7D-4996-91E8-BA23D889356B}" type="pres">
      <dgm:prSet presAssocID="{B5C3EC38-DD8A-4C9B-B6A2-C80F29F7A263}" presName="hierChild5" presStyleCnt="0"/>
      <dgm:spPr/>
    </dgm:pt>
    <dgm:pt modelId="{5165CBBB-40F4-4670-A64C-5F9355DFFD8C}" type="pres">
      <dgm:prSet presAssocID="{7E9CC5A6-5682-4720-AD1C-595050D3AFC0}" presName="hierChild5" presStyleCnt="0"/>
      <dgm:spPr/>
    </dgm:pt>
    <dgm:pt modelId="{C90A3879-EF42-4A8A-84BC-EA43DA3E8F07}" type="pres">
      <dgm:prSet presAssocID="{358F0E0E-F421-43AF-AF2F-301E81C6BCFD}" presName="Name37" presStyleLbl="parChTrans1D3" presStyleIdx="3" presStyleCnt="5"/>
      <dgm:spPr/>
    </dgm:pt>
    <dgm:pt modelId="{A5A6D375-441B-40C6-8D04-29E2CA93B663}" type="pres">
      <dgm:prSet presAssocID="{887D47B0-5350-469D-AC67-E02EBEF37F70}" presName="hierRoot2" presStyleCnt="0">
        <dgm:presLayoutVars>
          <dgm:hierBranch val="init"/>
        </dgm:presLayoutVars>
      </dgm:prSet>
      <dgm:spPr/>
    </dgm:pt>
    <dgm:pt modelId="{5565CEB0-5DCA-4EEC-BA26-8638D03E0860}" type="pres">
      <dgm:prSet presAssocID="{887D47B0-5350-469D-AC67-E02EBEF37F70}" presName="rootComposite" presStyleCnt="0"/>
      <dgm:spPr/>
    </dgm:pt>
    <dgm:pt modelId="{EDAC82C2-4149-4764-A661-1F6B28C87B58}" type="pres">
      <dgm:prSet presAssocID="{887D47B0-5350-469D-AC67-E02EBEF37F70}" presName="rootText" presStyleLbl="node3" presStyleIdx="3" presStyleCnt="4">
        <dgm:presLayoutVars>
          <dgm:chPref val="3"/>
        </dgm:presLayoutVars>
      </dgm:prSet>
      <dgm:spPr/>
    </dgm:pt>
    <dgm:pt modelId="{1B14AB1F-6823-4D9C-AD42-02676433686E}" type="pres">
      <dgm:prSet presAssocID="{887D47B0-5350-469D-AC67-E02EBEF37F70}" presName="rootConnector" presStyleLbl="node3" presStyleIdx="3" presStyleCnt="4"/>
      <dgm:spPr/>
    </dgm:pt>
    <dgm:pt modelId="{1A662F2D-B3CE-458B-A69B-E60E4A2FC87A}" type="pres">
      <dgm:prSet presAssocID="{887D47B0-5350-469D-AC67-E02EBEF37F70}" presName="hierChild4" presStyleCnt="0"/>
      <dgm:spPr/>
    </dgm:pt>
    <dgm:pt modelId="{EAF61CE7-79B2-44CE-9487-46B541B87032}" type="pres">
      <dgm:prSet presAssocID="{887D47B0-5350-469D-AC67-E02EBEF37F70}" presName="hierChild5" presStyleCnt="0"/>
      <dgm:spPr/>
    </dgm:pt>
    <dgm:pt modelId="{A8919235-28D0-46D5-BA2C-6EB82F7666C2}" type="pres">
      <dgm:prSet presAssocID="{4701D665-8200-49CB-A116-B29AB53E4A35}" presName="hierChild5" presStyleCnt="0"/>
      <dgm:spPr/>
    </dgm:pt>
    <dgm:pt modelId="{622B06C3-E41C-4F6E-9400-0D8D4CDF53A2}" type="pres">
      <dgm:prSet presAssocID="{071D8186-C184-4AA9-AB2A-B9D38DF90376}" presName="Name111" presStyleLbl="parChTrans1D3" presStyleIdx="4" presStyleCnt="5"/>
      <dgm:spPr/>
    </dgm:pt>
    <dgm:pt modelId="{EE8D805F-3C09-4758-8C86-59BBFA772C7E}" type="pres">
      <dgm:prSet presAssocID="{295F22A5-FF0D-44B1-8A61-3EE565CD968C}" presName="hierRoot3" presStyleCnt="0">
        <dgm:presLayoutVars>
          <dgm:hierBranch val="init"/>
        </dgm:presLayoutVars>
      </dgm:prSet>
      <dgm:spPr/>
    </dgm:pt>
    <dgm:pt modelId="{F9D03F5F-31C9-4053-858C-753EBDF3E259}" type="pres">
      <dgm:prSet presAssocID="{295F22A5-FF0D-44B1-8A61-3EE565CD968C}" presName="rootComposite3" presStyleCnt="0"/>
      <dgm:spPr/>
    </dgm:pt>
    <dgm:pt modelId="{A36AF890-1F38-44EE-B384-BE3A9DBD8D54}" type="pres">
      <dgm:prSet presAssocID="{295F22A5-FF0D-44B1-8A61-3EE565CD968C}" presName="rootText3" presStyleLbl="asst2" presStyleIdx="0" presStyleCnt="1">
        <dgm:presLayoutVars>
          <dgm:chPref val="3"/>
        </dgm:presLayoutVars>
      </dgm:prSet>
      <dgm:spPr/>
    </dgm:pt>
    <dgm:pt modelId="{2D55A407-1136-4BB4-854E-252C1A591B4F}" type="pres">
      <dgm:prSet presAssocID="{295F22A5-FF0D-44B1-8A61-3EE565CD968C}" presName="rootConnector3" presStyleLbl="asst2" presStyleIdx="0" presStyleCnt="1"/>
      <dgm:spPr/>
    </dgm:pt>
    <dgm:pt modelId="{72801826-B00C-470B-8CE5-988A8997465E}" type="pres">
      <dgm:prSet presAssocID="{295F22A5-FF0D-44B1-8A61-3EE565CD968C}" presName="hierChild6" presStyleCnt="0"/>
      <dgm:spPr/>
    </dgm:pt>
    <dgm:pt modelId="{EE488092-2F72-4466-8AA1-9DDD29C1543C}" type="pres">
      <dgm:prSet presAssocID="{295F22A5-FF0D-44B1-8A61-3EE565CD968C}" presName="hierChild7" presStyleCnt="0"/>
      <dgm:spPr/>
    </dgm:pt>
    <dgm:pt modelId="{EC01CBB0-0201-4BB4-AD2A-626370CDAF2F}" type="pres">
      <dgm:prSet presAssocID="{D42019E2-E826-4447-9DD8-49726AC3BB39}" presName="hierChild3" presStyleCnt="0"/>
      <dgm:spPr/>
    </dgm:pt>
  </dgm:ptLst>
  <dgm:cxnLst>
    <dgm:cxn modelId="{CFF5BF09-87AE-4479-AADB-23BE019644A5}" type="presOf" srcId="{D42019E2-E826-4447-9DD8-49726AC3BB39}" destId="{AEACB132-A0DB-4B30-8121-2CD3C0ECE28B}" srcOrd="0" destOrd="0" presId="urn:microsoft.com/office/officeart/2005/8/layout/orgChart1"/>
    <dgm:cxn modelId="{E93E0A10-733D-44ED-94D7-92D5436C1CE1}" srcId="{4701D665-8200-49CB-A116-B29AB53E4A35}" destId="{295F22A5-FF0D-44B1-8A61-3EE565CD968C}" srcOrd="4" destOrd="0" parTransId="{071D8186-C184-4AA9-AB2A-B9D38DF90376}" sibTransId="{AF138EE1-B486-4A3B-8F83-19675433673D}"/>
    <dgm:cxn modelId="{9438C012-7F2D-40F9-92DE-97328193FAE9}" type="presOf" srcId="{358F0E0E-F421-43AF-AF2F-301E81C6BCFD}" destId="{C90A3879-EF42-4A8A-84BC-EA43DA3E8F07}" srcOrd="0" destOrd="0" presId="urn:microsoft.com/office/officeart/2005/8/layout/orgChart1"/>
    <dgm:cxn modelId="{82C64F1B-E937-4A7E-B459-249200CC0D8B}" type="presOf" srcId="{887D47B0-5350-469D-AC67-E02EBEF37F70}" destId="{1B14AB1F-6823-4D9C-AD42-02676433686E}" srcOrd="1" destOrd="0" presId="urn:microsoft.com/office/officeart/2005/8/layout/orgChart1"/>
    <dgm:cxn modelId="{60BE1D21-CEE2-4570-91AA-F99F7CC4C9C1}" type="presOf" srcId="{342B6B33-209C-4B33-935F-2FCFC78D6729}" destId="{9AD8E68C-A9EC-477C-BCE6-686C943665A4}" srcOrd="1" destOrd="0" presId="urn:microsoft.com/office/officeart/2005/8/layout/orgChart1"/>
    <dgm:cxn modelId="{40F3FD22-06A8-4BB6-8D66-999E9939BA30}" srcId="{D42019E2-E826-4447-9DD8-49726AC3BB39}" destId="{4701D665-8200-49CB-A116-B29AB53E4A35}" srcOrd="0" destOrd="0" parTransId="{AA06AE53-8DDB-475D-9C70-09404DFD117B}" sibTransId="{BC94F727-1657-4E39-9310-DFB7C9BC66FC}"/>
    <dgm:cxn modelId="{9B883E25-6027-48D0-A7A6-0A0C6F54AA56}" type="presOf" srcId="{7E9CC5A6-5682-4720-AD1C-595050D3AFC0}" destId="{FE808977-0418-4663-B278-D074FA98A10E}" srcOrd="1" destOrd="0" presId="urn:microsoft.com/office/officeart/2005/8/layout/orgChart1"/>
    <dgm:cxn modelId="{10853E2A-6D58-4CF2-BF12-189D3557B2E5}" type="presOf" srcId="{071D8186-C184-4AA9-AB2A-B9D38DF90376}" destId="{622B06C3-E41C-4F6E-9400-0D8D4CDF53A2}" srcOrd="0" destOrd="0" presId="urn:microsoft.com/office/officeart/2005/8/layout/orgChart1"/>
    <dgm:cxn modelId="{71FA482A-E804-478A-B87B-62D0E87E96EB}" type="presOf" srcId="{6A2779FD-F21D-4F4B-91D4-DE62153752B2}" destId="{046B1397-4797-43CA-9BA1-69D64656B623}" srcOrd="1" destOrd="0" presId="urn:microsoft.com/office/officeart/2005/8/layout/orgChart1"/>
    <dgm:cxn modelId="{C4338C2C-1AFD-4DD7-B792-DCFFC8D2A403}" type="presOf" srcId="{283EB51B-537B-43DF-84A2-EA699D3E6252}" destId="{F2E37096-8EC1-48E3-A040-4077DB33FA31}" srcOrd="0" destOrd="0" presId="urn:microsoft.com/office/officeart/2005/8/layout/orgChart1"/>
    <dgm:cxn modelId="{4C49BC34-FD50-461B-9F91-B20781B4ED53}" type="presOf" srcId="{295F22A5-FF0D-44B1-8A61-3EE565CD968C}" destId="{2D55A407-1136-4BB4-854E-252C1A591B4F}" srcOrd="1" destOrd="0" presId="urn:microsoft.com/office/officeart/2005/8/layout/orgChart1"/>
    <dgm:cxn modelId="{762C7D36-FA8A-4A2D-9B9E-236347CBB69B}" type="presOf" srcId="{AA06AE53-8DDB-475D-9C70-09404DFD117B}" destId="{462F5B10-57AB-4ADD-B34E-B9BBBB571050}" srcOrd="0" destOrd="0" presId="urn:microsoft.com/office/officeart/2005/8/layout/orgChart1"/>
    <dgm:cxn modelId="{F2291F3A-295D-41BB-8E02-9B4469BED103}" type="presOf" srcId="{D42019E2-E826-4447-9DD8-49726AC3BB39}" destId="{36C49096-B140-488E-8DCE-844CF3B3BD48}" srcOrd="1" destOrd="0" presId="urn:microsoft.com/office/officeart/2005/8/layout/orgChart1"/>
    <dgm:cxn modelId="{E4D1E13F-D912-435C-B1A7-C01FB9339907}" type="presOf" srcId="{342B6B33-209C-4B33-935F-2FCFC78D6729}" destId="{A197228E-7756-4860-B4D3-A2AE17A38A54}" srcOrd="0" destOrd="0" presId="urn:microsoft.com/office/officeart/2005/8/layout/orgChart1"/>
    <dgm:cxn modelId="{12D2D241-BBC6-48D1-B13A-249DC45D330F}" srcId="{4701D665-8200-49CB-A116-B29AB53E4A35}" destId="{887D47B0-5350-469D-AC67-E02EBEF37F70}" srcOrd="3" destOrd="0" parTransId="{358F0E0E-F421-43AF-AF2F-301E81C6BCFD}" sibTransId="{4B782FFB-7C53-41C5-8447-095ACAB31780}"/>
    <dgm:cxn modelId="{58916B46-9D4A-485C-9A6E-C4B8588CD77F}" type="presOf" srcId="{1113C998-20B1-4B2C-AD43-4F121F69FE14}" destId="{B06FA3ED-579F-4B7A-9CAB-D9EB39183638}" srcOrd="0" destOrd="0" presId="urn:microsoft.com/office/officeart/2005/8/layout/orgChart1"/>
    <dgm:cxn modelId="{60103B6E-BDDA-4DBE-99EC-48DD1B9BCBAF}" srcId="{4701D665-8200-49CB-A116-B29AB53E4A35}" destId="{342B6B33-209C-4B33-935F-2FCFC78D6729}" srcOrd="0" destOrd="0" parTransId="{37DFD14F-4E98-4F87-B365-CC798AA043FF}" sibTransId="{F57A7928-E428-45E3-A9C2-21D35A6F81D1}"/>
    <dgm:cxn modelId="{C39C8D51-1120-4061-A359-2D9D855D7C8F}" srcId="{3BD40C71-2482-4786-A478-50C397190D6A}" destId="{D42019E2-E826-4447-9DD8-49726AC3BB39}" srcOrd="0" destOrd="0" parTransId="{9633D34E-DCA7-4C50-B520-5E0E1C0582C8}" sibTransId="{59741267-C051-48D1-8564-220418383C27}"/>
    <dgm:cxn modelId="{DB656555-56B5-4421-8D83-49BE8FE0D29E}" srcId="{7E9CC5A6-5682-4720-AD1C-595050D3AFC0}" destId="{B5C3EC38-DD8A-4C9B-B6A2-C80F29F7A263}" srcOrd="0" destOrd="0" parTransId="{9BE2BA00-CDB6-42CD-9CB5-FA042CD31976}" sibTransId="{2B708770-9B7F-4222-927A-31B521683DB3}"/>
    <dgm:cxn modelId="{37E6EA56-A365-426D-A4AE-6E3286A80F1F}" type="presOf" srcId="{7F5A21F5-5D85-4A11-82CB-787DA310C83D}" destId="{BF3F3B01-F655-4B12-AE3A-748F87B3485B}" srcOrd="0" destOrd="0" presId="urn:microsoft.com/office/officeart/2005/8/layout/orgChart1"/>
    <dgm:cxn modelId="{2D336881-2606-4771-A802-D90F46C1F5BD}" type="presOf" srcId="{7F5A21F5-5D85-4A11-82CB-787DA310C83D}" destId="{C19D5B0F-6F99-485F-94A8-869CB2C476E4}" srcOrd="1" destOrd="0" presId="urn:microsoft.com/office/officeart/2005/8/layout/orgChart1"/>
    <dgm:cxn modelId="{F61C638B-5F8D-4402-B0CD-06CFCC95E3E8}" srcId="{4701D665-8200-49CB-A116-B29AB53E4A35}" destId="{7E9CC5A6-5682-4720-AD1C-595050D3AFC0}" srcOrd="2" destOrd="0" parTransId="{6524A08D-34EE-4D78-B5DB-D4F51C65AD3C}" sibTransId="{70B1DECA-0642-47DE-BCF9-E7CCFDE2D6F8}"/>
    <dgm:cxn modelId="{8E5FF78D-13F0-4B0F-99ED-D02B016ECFC7}" type="presOf" srcId="{6524A08D-34EE-4D78-B5DB-D4F51C65AD3C}" destId="{13FEA513-5735-495A-B532-75416C312325}" srcOrd="0" destOrd="0" presId="urn:microsoft.com/office/officeart/2005/8/layout/orgChart1"/>
    <dgm:cxn modelId="{0F4EB2A8-3526-45C8-B034-6B115C981107}" type="presOf" srcId="{9BE2BA00-CDB6-42CD-9CB5-FA042CD31976}" destId="{9448C903-1949-43C0-AE5A-A516DD290332}" srcOrd="0" destOrd="0" presId="urn:microsoft.com/office/officeart/2005/8/layout/orgChart1"/>
    <dgm:cxn modelId="{B26614AB-078E-473A-8D1B-4B54005CF10E}" type="presOf" srcId="{3BD40C71-2482-4786-A478-50C397190D6A}" destId="{A98300B9-1613-4943-B849-CC3ED3ABD7A6}" srcOrd="0" destOrd="0" presId="urn:microsoft.com/office/officeart/2005/8/layout/orgChart1"/>
    <dgm:cxn modelId="{44542EB0-6E8A-4061-B302-90ABC4203953}" srcId="{342B6B33-209C-4B33-935F-2FCFC78D6729}" destId="{7F5A21F5-5D85-4A11-82CB-787DA310C83D}" srcOrd="0" destOrd="0" parTransId="{02BC5CC2-24ED-4825-A754-78E34F8C700F}" sibTransId="{ACA28F81-00AC-4513-BBAA-06897419E1EA}"/>
    <dgm:cxn modelId="{379DBDB2-415B-4815-929D-FE4ED58115CC}" type="presOf" srcId="{B5C3EC38-DD8A-4C9B-B6A2-C80F29F7A263}" destId="{145564F1-E41F-475A-BC5E-DF4DF6B994B6}" srcOrd="1" destOrd="0" presId="urn:microsoft.com/office/officeart/2005/8/layout/orgChart1"/>
    <dgm:cxn modelId="{831B40B3-7B74-4737-9043-56E479EBC3B3}" srcId="{7AEEEE8F-F141-4B73-B2A7-3021BCCC23F4}" destId="{6A2779FD-F21D-4F4B-91D4-DE62153752B2}" srcOrd="0" destOrd="0" parTransId="{1113C998-20B1-4B2C-AD43-4F121F69FE14}" sibTransId="{642F2A8D-AC80-4479-A7BA-891DA2FD3B19}"/>
    <dgm:cxn modelId="{F0EBE7B6-226C-43C5-9B10-EA4F9BBEC93B}" srcId="{4701D665-8200-49CB-A116-B29AB53E4A35}" destId="{7AEEEE8F-F141-4B73-B2A7-3021BCCC23F4}" srcOrd="1" destOrd="0" parTransId="{283EB51B-537B-43DF-84A2-EA699D3E6252}" sibTransId="{72D9D825-DC77-46C8-BD7E-C8DB83D952DC}"/>
    <dgm:cxn modelId="{AE0537BF-45E9-44BF-918A-D5764E454ED1}" type="presOf" srcId="{4701D665-8200-49CB-A116-B29AB53E4A35}" destId="{FB91C250-4186-4B69-A9F0-95F1890A41B2}" srcOrd="0" destOrd="0" presId="urn:microsoft.com/office/officeart/2005/8/layout/orgChart1"/>
    <dgm:cxn modelId="{F55B44C0-01A5-4900-A8A2-AAC1B6C39C4C}" type="presOf" srcId="{4701D665-8200-49CB-A116-B29AB53E4A35}" destId="{F99F43C5-0C1D-42B5-ABF4-88A2686DE171}" srcOrd="1" destOrd="0" presId="urn:microsoft.com/office/officeart/2005/8/layout/orgChart1"/>
    <dgm:cxn modelId="{DE8B55C2-A883-47A3-8B9E-02871903F98C}" type="presOf" srcId="{7E9CC5A6-5682-4720-AD1C-595050D3AFC0}" destId="{78CA5F43-5B71-4D9A-BCBD-07F25AF8EAB6}" srcOrd="0" destOrd="0" presId="urn:microsoft.com/office/officeart/2005/8/layout/orgChart1"/>
    <dgm:cxn modelId="{75A938C4-2B0C-4CFC-BA11-0EE55DAC6ACF}" type="presOf" srcId="{37DFD14F-4E98-4F87-B365-CC798AA043FF}" destId="{524FE210-C93E-44B5-9535-14182ACF061D}" srcOrd="0" destOrd="0" presId="urn:microsoft.com/office/officeart/2005/8/layout/orgChart1"/>
    <dgm:cxn modelId="{47EBFACA-5296-48C4-BCDF-117F23AB9E95}" type="presOf" srcId="{6A2779FD-F21D-4F4B-91D4-DE62153752B2}" destId="{FDBC5ED8-E596-4BA0-8BB8-CB3260C3C513}" srcOrd="0" destOrd="0" presId="urn:microsoft.com/office/officeart/2005/8/layout/orgChart1"/>
    <dgm:cxn modelId="{BC356EDF-A4E0-49D1-B98E-9766518456F7}" type="presOf" srcId="{B5C3EC38-DD8A-4C9B-B6A2-C80F29F7A263}" destId="{3BAE6C09-6C53-4BA6-B2F5-DEE111B909B4}" srcOrd="0" destOrd="0" presId="urn:microsoft.com/office/officeart/2005/8/layout/orgChart1"/>
    <dgm:cxn modelId="{76F5A6E1-B8C7-4123-92DE-68557A94F654}" type="presOf" srcId="{02BC5CC2-24ED-4825-A754-78E34F8C700F}" destId="{B17317F1-F01D-46E8-9761-49CB02EA6F45}" srcOrd="0" destOrd="0" presId="urn:microsoft.com/office/officeart/2005/8/layout/orgChart1"/>
    <dgm:cxn modelId="{CC7BABE9-1221-43B9-B18F-8EFFE76ECB60}" type="presOf" srcId="{887D47B0-5350-469D-AC67-E02EBEF37F70}" destId="{EDAC82C2-4149-4764-A661-1F6B28C87B58}" srcOrd="0" destOrd="0" presId="urn:microsoft.com/office/officeart/2005/8/layout/orgChart1"/>
    <dgm:cxn modelId="{2C8C49EB-F574-41B8-8E3D-65AD4A645322}" type="presOf" srcId="{295F22A5-FF0D-44B1-8A61-3EE565CD968C}" destId="{A36AF890-1F38-44EE-B384-BE3A9DBD8D54}" srcOrd="0" destOrd="0" presId="urn:microsoft.com/office/officeart/2005/8/layout/orgChart1"/>
    <dgm:cxn modelId="{ADDA6BF3-C37E-4E2B-8EBE-B4BBF183B72A}" type="presOf" srcId="{7AEEEE8F-F141-4B73-B2A7-3021BCCC23F4}" destId="{84E810AE-DCCE-4B1B-A75F-9E8727A2C492}" srcOrd="0" destOrd="0" presId="urn:microsoft.com/office/officeart/2005/8/layout/orgChart1"/>
    <dgm:cxn modelId="{B83E70FF-C5D2-40C1-AE67-776458344CD0}" type="presOf" srcId="{7AEEEE8F-F141-4B73-B2A7-3021BCCC23F4}" destId="{A7FCB4C6-7E10-4F96-8C96-4979D2747498}" srcOrd="1" destOrd="0" presId="urn:microsoft.com/office/officeart/2005/8/layout/orgChart1"/>
    <dgm:cxn modelId="{31FBA3A3-F3FE-472B-BF76-2A8A6DE8CCB4}" type="presParOf" srcId="{A98300B9-1613-4943-B849-CC3ED3ABD7A6}" destId="{51FDB1EC-A20D-492F-B263-361592871ED1}" srcOrd="0" destOrd="0" presId="urn:microsoft.com/office/officeart/2005/8/layout/orgChart1"/>
    <dgm:cxn modelId="{4ACEAA13-C898-4F95-90F2-420968795064}" type="presParOf" srcId="{51FDB1EC-A20D-492F-B263-361592871ED1}" destId="{22929C06-57B3-441D-B29F-78B3F367381F}" srcOrd="0" destOrd="0" presId="urn:microsoft.com/office/officeart/2005/8/layout/orgChart1"/>
    <dgm:cxn modelId="{CABB7DB9-56B0-487C-BB92-E2A64CFF40EE}" type="presParOf" srcId="{22929C06-57B3-441D-B29F-78B3F367381F}" destId="{AEACB132-A0DB-4B30-8121-2CD3C0ECE28B}" srcOrd="0" destOrd="0" presId="urn:microsoft.com/office/officeart/2005/8/layout/orgChart1"/>
    <dgm:cxn modelId="{DF9DC325-9D9D-4BA3-9F43-35F2674EE5AA}" type="presParOf" srcId="{22929C06-57B3-441D-B29F-78B3F367381F}" destId="{36C49096-B140-488E-8DCE-844CF3B3BD48}" srcOrd="1" destOrd="0" presId="urn:microsoft.com/office/officeart/2005/8/layout/orgChart1"/>
    <dgm:cxn modelId="{53BA8D57-8423-45E1-8008-C07EF484E70B}" type="presParOf" srcId="{51FDB1EC-A20D-492F-B263-361592871ED1}" destId="{D3EF6EA4-5CDA-4A26-91DE-403C406B0C16}" srcOrd="1" destOrd="0" presId="urn:microsoft.com/office/officeart/2005/8/layout/orgChart1"/>
    <dgm:cxn modelId="{1E43B54F-FDF7-4736-9446-BFE6DD90D258}" type="presParOf" srcId="{D3EF6EA4-5CDA-4A26-91DE-403C406B0C16}" destId="{462F5B10-57AB-4ADD-B34E-B9BBBB571050}" srcOrd="0" destOrd="0" presId="urn:microsoft.com/office/officeart/2005/8/layout/orgChart1"/>
    <dgm:cxn modelId="{08C25AF8-97A4-461F-9141-53F90EEC301B}" type="presParOf" srcId="{D3EF6EA4-5CDA-4A26-91DE-403C406B0C16}" destId="{C00CD85C-D365-4DCB-944D-43ABE367A285}" srcOrd="1" destOrd="0" presId="urn:microsoft.com/office/officeart/2005/8/layout/orgChart1"/>
    <dgm:cxn modelId="{6AB45894-2F30-40EB-8FEE-30A89C6C45A7}" type="presParOf" srcId="{C00CD85C-D365-4DCB-944D-43ABE367A285}" destId="{B090F250-CD6A-47E4-AB90-6A03C0F83DCE}" srcOrd="0" destOrd="0" presId="urn:microsoft.com/office/officeart/2005/8/layout/orgChart1"/>
    <dgm:cxn modelId="{F30C92EE-F05B-46A1-9935-00EC823E534F}" type="presParOf" srcId="{B090F250-CD6A-47E4-AB90-6A03C0F83DCE}" destId="{FB91C250-4186-4B69-A9F0-95F1890A41B2}" srcOrd="0" destOrd="0" presId="urn:microsoft.com/office/officeart/2005/8/layout/orgChart1"/>
    <dgm:cxn modelId="{C87047C1-1372-4620-91ED-3D7F531DAC5E}" type="presParOf" srcId="{B090F250-CD6A-47E4-AB90-6A03C0F83DCE}" destId="{F99F43C5-0C1D-42B5-ABF4-88A2686DE171}" srcOrd="1" destOrd="0" presId="urn:microsoft.com/office/officeart/2005/8/layout/orgChart1"/>
    <dgm:cxn modelId="{11982728-5AC4-4A8A-BF4C-549E4969FABB}" type="presParOf" srcId="{C00CD85C-D365-4DCB-944D-43ABE367A285}" destId="{F35A1EEA-9863-4B53-AA14-186CCCA8F3A2}" srcOrd="1" destOrd="0" presId="urn:microsoft.com/office/officeart/2005/8/layout/orgChart1"/>
    <dgm:cxn modelId="{5A61B1AB-6A02-44F8-B7C5-F9E338DBFF4D}" type="presParOf" srcId="{F35A1EEA-9863-4B53-AA14-186CCCA8F3A2}" destId="{524FE210-C93E-44B5-9535-14182ACF061D}" srcOrd="0" destOrd="0" presId="urn:microsoft.com/office/officeart/2005/8/layout/orgChart1"/>
    <dgm:cxn modelId="{397D3DAB-FDBD-4B8F-8996-09CFD6978C1F}" type="presParOf" srcId="{F35A1EEA-9863-4B53-AA14-186CCCA8F3A2}" destId="{35F04B35-EBD5-40E5-94BE-2B8ED58AD527}" srcOrd="1" destOrd="0" presId="urn:microsoft.com/office/officeart/2005/8/layout/orgChart1"/>
    <dgm:cxn modelId="{B12C1F0E-531F-422D-9274-9B7D4FE371BB}" type="presParOf" srcId="{35F04B35-EBD5-40E5-94BE-2B8ED58AD527}" destId="{92B2DA15-F17C-4B17-9B4A-3E08B6906364}" srcOrd="0" destOrd="0" presId="urn:microsoft.com/office/officeart/2005/8/layout/orgChart1"/>
    <dgm:cxn modelId="{C083FAA0-9423-4F73-A99A-04EE4097FC96}" type="presParOf" srcId="{92B2DA15-F17C-4B17-9B4A-3E08B6906364}" destId="{A197228E-7756-4860-B4D3-A2AE17A38A54}" srcOrd="0" destOrd="0" presId="urn:microsoft.com/office/officeart/2005/8/layout/orgChart1"/>
    <dgm:cxn modelId="{984D5277-271A-4B62-B728-14F53C3BC2C4}" type="presParOf" srcId="{92B2DA15-F17C-4B17-9B4A-3E08B6906364}" destId="{9AD8E68C-A9EC-477C-BCE6-686C943665A4}" srcOrd="1" destOrd="0" presId="urn:microsoft.com/office/officeart/2005/8/layout/orgChart1"/>
    <dgm:cxn modelId="{BAB26294-A001-4E45-85CB-184E38943E8D}" type="presParOf" srcId="{35F04B35-EBD5-40E5-94BE-2B8ED58AD527}" destId="{A92E2523-2EA8-4DBC-9F34-6D8A003968F1}" srcOrd="1" destOrd="0" presId="urn:microsoft.com/office/officeart/2005/8/layout/orgChart1"/>
    <dgm:cxn modelId="{AC9BF36D-FE10-4C91-BE23-F16C4BFC052E}" type="presParOf" srcId="{A92E2523-2EA8-4DBC-9F34-6D8A003968F1}" destId="{B17317F1-F01D-46E8-9761-49CB02EA6F45}" srcOrd="0" destOrd="0" presId="urn:microsoft.com/office/officeart/2005/8/layout/orgChart1"/>
    <dgm:cxn modelId="{C766E86F-F7B5-4D9F-828E-93B68D9A39DE}" type="presParOf" srcId="{A92E2523-2EA8-4DBC-9F34-6D8A003968F1}" destId="{7F9005DE-ECBE-4903-AEF8-2D48BFD25D6C}" srcOrd="1" destOrd="0" presId="urn:microsoft.com/office/officeart/2005/8/layout/orgChart1"/>
    <dgm:cxn modelId="{46F27137-1121-4F04-9398-10E62378F68A}" type="presParOf" srcId="{7F9005DE-ECBE-4903-AEF8-2D48BFD25D6C}" destId="{B53ED865-27FB-4095-9111-2A922A3B36B1}" srcOrd="0" destOrd="0" presId="urn:microsoft.com/office/officeart/2005/8/layout/orgChart1"/>
    <dgm:cxn modelId="{9A7620CA-A17B-4F6E-808A-2FF3F55332C3}" type="presParOf" srcId="{B53ED865-27FB-4095-9111-2A922A3B36B1}" destId="{BF3F3B01-F655-4B12-AE3A-748F87B3485B}" srcOrd="0" destOrd="0" presId="urn:microsoft.com/office/officeart/2005/8/layout/orgChart1"/>
    <dgm:cxn modelId="{6AF1C010-4903-4D35-A0E6-3D50739044C3}" type="presParOf" srcId="{B53ED865-27FB-4095-9111-2A922A3B36B1}" destId="{C19D5B0F-6F99-485F-94A8-869CB2C476E4}" srcOrd="1" destOrd="0" presId="urn:microsoft.com/office/officeart/2005/8/layout/orgChart1"/>
    <dgm:cxn modelId="{95C98680-C6D7-404C-B932-2A3EFDA59131}" type="presParOf" srcId="{7F9005DE-ECBE-4903-AEF8-2D48BFD25D6C}" destId="{8B406639-0EB6-4A4F-A37A-F6B370DEDCC4}" srcOrd="1" destOrd="0" presId="urn:microsoft.com/office/officeart/2005/8/layout/orgChart1"/>
    <dgm:cxn modelId="{034FD6ED-E774-4F1F-A568-A06459BFE55E}" type="presParOf" srcId="{7F9005DE-ECBE-4903-AEF8-2D48BFD25D6C}" destId="{D5A7DD64-E067-4AAA-BE31-A7C28FF3EFE8}" srcOrd="2" destOrd="0" presId="urn:microsoft.com/office/officeart/2005/8/layout/orgChart1"/>
    <dgm:cxn modelId="{4D910557-F899-4707-8C6B-1994B1E47765}" type="presParOf" srcId="{35F04B35-EBD5-40E5-94BE-2B8ED58AD527}" destId="{52A7597F-D4EE-4CCC-AE6B-3B53E8A8EE8E}" srcOrd="2" destOrd="0" presId="urn:microsoft.com/office/officeart/2005/8/layout/orgChart1"/>
    <dgm:cxn modelId="{D002C78E-E3DD-466C-B764-2265F58D0FBE}" type="presParOf" srcId="{F35A1EEA-9863-4B53-AA14-186CCCA8F3A2}" destId="{F2E37096-8EC1-48E3-A040-4077DB33FA31}" srcOrd="2" destOrd="0" presId="urn:microsoft.com/office/officeart/2005/8/layout/orgChart1"/>
    <dgm:cxn modelId="{10FDA44E-20EB-42CD-BCBA-4F416AC20E0E}" type="presParOf" srcId="{F35A1EEA-9863-4B53-AA14-186CCCA8F3A2}" destId="{93EF18FE-D595-479C-AF5E-411AAE818493}" srcOrd="3" destOrd="0" presId="urn:microsoft.com/office/officeart/2005/8/layout/orgChart1"/>
    <dgm:cxn modelId="{2A9C1225-FB36-49BC-92E3-F04B97FE335E}" type="presParOf" srcId="{93EF18FE-D595-479C-AF5E-411AAE818493}" destId="{A7D40EAC-2502-4315-BDA0-156983A45DAE}" srcOrd="0" destOrd="0" presId="urn:microsoft.com/office/officeart/2005/8/layout/orgChart1"/>
    <dgm:cxn modelId="{467091E5-F3FC-4B1C-9E8E-116CE0953835}" type="presParOf" srcId="{A7D40EAC-2502-4315-BDA0-156983A45DAE}" destId="{84E810AE-DCCE-4B1B-A75F-9E8727A2C492}" srcOrd="0" destOrd="0" presId="urn:microsoft.com/office/officeart/2005/8/layout/orgChart1"/>
    <dgm:cxn modelId="{DE23563B-16CD-4328-A822-31A99FA53F3D}" type="presParOf" srcId="{A7D40EAC-2502-4315-BDA0-156983A45DAE}" destId="{A7FCB4C6-7E10-4F96-8C96-4979D2747498}" srcOrd="1" destOrd="0" presId="urn:microsoft.com/office/officeart/2005/8/layout/orgChart1"/>
    <dgm:cxn modelId="{3ACE513E-1FF4-4E78-9746-5F6C1F0AC469}" type="presParOf" srcId="{93EF18FE-D595-479C-AF5E-411AAE818493}" destId="{7491EA57-653A-488D-A051-819A554E4F1A}" srcOrd="1" destOrd="0" presId="urn:microsoft.com/office/officeart/2005/8/layout/orgChart1"/>
    <dgm:cxn modelId="{71220F9E-28D1-498B-9A52-C5F0380C3588}" type="presParOf" srcId="{7491EA57-653A-488D-A051-819A554E4F1A}" destId="{B06FA3ED-579F-4B7A-9CAB-D9EB39183638}" srcOrd="0" destOrd="0" presId="urn:microsoft.com/office/officeart/2005/8/layout/orgChart1"/>
    <dgm:cxn modelId="{4FF848ED-22F6-47BD-BC81-3409447A3A85}" type="presParOf" srcId="{7491EA57-653A-488D-A051-819A554E4F1A}" destId="{C11EB0EE-219A-4AAF-A746-B18F4BF7173E}" srcOrd="1" destOrd="0" presId="urn:microsoft.com/office/officeart/2005/8/layout/orgChart1"/>
    <dgm:cxn modelId="{A71282B2-6F0B-4615-B601-F16B9525D720}" type="presParOf" srcId="{C11EB0EE-219A-4AAF-A746-B18F4BF7173E}" destId="{98F399EA-362B-48EE-AA90-85A85B2BB6FD}" srcOrd="0" destOrd="0" presId="urn:microsoft.com/office/officeart/2005/8/layout/orgChart1"/>
    <dgm:cxn modelId="{E4C06F0D-FE4D-4DE7-B80D-A810E1F4F86E}" type="presParOf" srcId="{98F399EA-362B-48EE-AA90-85A85B2BB6FD}" destId="{FDBC5ED8-E596-4BA0-8BB8-CB3260C3C513}" srcOrd="0" destOrd="0" presId="urn:microsoft.com/office/officeart/2005/8/layout/orgChart1"/>
    <dgm:cxn modelId="{C984D92F-08B6-4921-B6BA-7DBA22C02557}" type="presParOf" srcId="{98F399EA-362B-48EE-AA90-85A85B2BB6FD}" destId="{046B1397-4797-43CA-9BA1-69D64656B623}" srcOrd="1" destOrd="0" presId="urn:microsoft.com/office/officeart/2005/8/layout/orgChart1"/>
    <dgm:cxn modelId="{D63AA63A-7A8C-448F-BE9A-BD1A3F79C7D3}" type="presParOf" srcId="{C11EB0EE-219A-4AAF-A746-B18F4BF7173E}" destId="{E4EE9750-9043-4011-A291-5EAB3A0332E9}" srcOrd="1" destOrd="0" presId="urn:microsoft.com/office/officeart/2005/8/layout/orgChart1"/>
    <dgm:cxn modelId="{BC48A240-2BFC-4C25-A16C-0B1E7EF155D8}" type="presParOf" srcId="{C11EB0EE-219A-4AAF-A746-B18F4BF7173E}" destId="{2F5E26B6-7E59-47F4-AA79-C66B9F43C48B}" srcOrd="2" destOrd="0" presId="urn:microsoft.com/office/officeart/2005/8/layout/orgChart1"/>
    <dgm:cxn modelId="{8E056727-76F2-459F-95D7-07CA887C8C54}" type="presParOf" srcId="{93EF18FE-D595-479C-AF5E-411AAE818493}" destId="{F38067C1-1379-4E88-9013-1178DC22DB67}" srcOrd="2" destOrd="0" presId="urn:microsoft.com/office/officeart/2005/8/layout/orgChart1"/>
    <dgm:cxn modelId="{40AAE0C6-AD5B-4A7D-9EA3-10863A1D3290}" type="presParOf" srcId="{F35A1EEA-9863-4B53-AA14-186CCCA8F3A2}" destId="{13FEA513-5735-495A-B532-75416C312325}" srcOrd="4" destOrd="0" presId="urn:microsoft.com/office/officeart/2005/8/layout/orgChart1"/>
    <dgm:cxn modelId="{69E167E9-18A7-4939-B1E9-5F47C28A143E}" type="presParOf" srcId="{F35A1EEA-9863-4B53-AA14-186CCCA8F3A2}" destId="{FB0A2EFB-9A01-4C10-AD03-1C24CD9E4D65}" srcOrd="5" destOrd="0" presId="urn:microsoft.com/office/officeart/2005/8/layout/orgChart1"/>
    <dgm:cxn modelId="{55A8A1E8-4A9D-46A1-B17B-F4E0C8DE308F}" type="presParOf" srcId="{FB0A2EFB-9A01-4C10-AD03-1C24CD9E4D65}" destId="{19CCD654-180C-4829-9B54-5DF5EFE91021}" srcOrd="0" destOrd="0" presId="urn:microsoft.com/office/officeart/2005/8/layout/orgChart1"/>
    <dgm:cxn modelId="{22EA7889-26D6-4261-B096-56C3FEC42494}" type="presParOf" srcId="{19CCD654-180C-4829-9B54-5DF5EFE91021}" destId="{78CA5F43-5B71-4D9A-BCBD-07F25AF8EAB6}" srcOrd="0" destOrd="0" presId="urn:microsoft.com/office/officeart/2005/8/layout/orgChart1"/>
    <dgm:cxn modelId="{A61247CA-4CD1-4063-8E31-53468DDA1D1C}" type="presParOf" srcId="{19CCD654-180C-4829-9B54-5DF5EFE91021}" destId="{FE808977-0418-4663-B278-D074FA98A10E}" srcOrd="1" destOrd="0" presId="urn:microsoft.com/office/officeart/2005/8/layout/orgChart1"/>
    <dgm:cxn modelId="{0B4760B4-0E79-46F2-A92E-670932CCA7E9}" type="presParOf" srcId="{FB0A2EFB-9A01-4C10-AD03-1C24CD9E4D65}" destId="{F3855F01-CC6E-4A34-BCA5-537702C78F3C}" srcOrd="1" destOrd="0" presId="urn:microsoft.com/office/officeart/2005/8/layout/orgChart1"/>
    <dgm:cxn modelId="{22E6AB9E-A736-4784-8B8A-18BBAD7DB3BA}" type="presParOf" srcId="{F3855F01-CC6E-4A34-BCA5-537702C78F3C}" destId="{9448C903-1949-43C0-AE5A-A516DD290332}" srcOrd="0" destOrd="0" presId="urn:microsoft.com/office/officeart/2005/8/layout/orgChart1"/>
    <dgm:cxn modelId="{D870B556-F750-496F-8C5F-516E77AC09F7}" type="presParOf" srcId="{F3855F01-CC6E-4A34-BCA5-537702C78F3C}" destId="{F3392D43-E18C-4EB3-8222-2AACC26F4CDA}" srcOrd="1" destOrd="0" presId="urn:microsoft.com/office/officeart/2005/8/layout/orgChart1"/>
    <dgm:cxn modelId="{87F5D4A3-3663-4079-A790-762E810D28EE}" type="presParOf" srcId="{F3392D43-E18C-4EB3-8222-2AACC26F4CDA}" destId="{F61067B1-41A9-4006-A203-4E04A733C338}" srcOrd="0" destOrd="0" presId="urn:microsoft.com/office/officeart/2005/8/layout/orgChart1"/>
    <dgm:cxn modelId="{6B7534B0-21A8-4915-ACAE-94C08E6A137D}" type="presParOf" srcId="{F61067B1-41A9-4006-A203-4E04A733C338}" destId="{3BAE6C09-6C53-4BA6-B2F5-DEE111B909B4}" srcOrd="0" destOrd="0" presId="urn:microsoft.com/office/officeart/2005/8/layout/orgChart1"/>
    <dgm:cxn modelId="{541289F1-3F25-45B6-B947-7FE79E9135D3}" type="presParOf" srcId="{F61067B1-41A9-4006-A203-4E04A733C338}" destId="{145564F1-E41F-475A-BC5E-DF4DF6B994B6}" srcOrd="1" destOrd="0" presId="urn:microsoft.com/office/officeart/2005/8/layout/orgChart1"/>
    <dgm:cxn modelId="{2F358F71-D7DB-4A50-85DF-E74432E01FF7}" type="presParOf" srcId="{F3392D43-E18C-4EB3-8222-2AACC26F4CDA}" destId="{CBEE9E6D-A6D2-4A8C-9545-BD72F4CEECFF}" srcOrd="1" destOrd="0" presId="urn:microsoft.com/office/officeart/2005/8/layout/orgChart1"/>
    <dgm:cxn modelId="{71026187-FFB8-4D3D-B799-76C28BCEB0C4}" type="presParOf" srcId="{F3392D43-E18C-4EB3-8222-2AACC26F4CDA}" destId="{7B4E1ABB-CC7D-4996-91E8-BA23D889356B}" srcOrd="2" destOrd="0" presId="urn:microsoft.com/office/officeart/2005/8/layout/orgChart1"/>
    <dgm:cxn modelId="{57785426-7C7E-46A1-ABD2-92B8C0CA3563}" type="presParOf" srcId="{FB0A2EFB-9A01-4C10-AD03-1C24CD9E4D65}" destId="{5165CBBB-40F4-4670-A64C-5F9355DFFD8C}" srcOrd="2" destOrd="0" presId="urn:microsoft.com/office/officeart/2005/8/layout/orgChart1"/>
    <dgm:cxn modelId="{8D711B3D-8941-4352-AC6D-0474D8222BE1}" type="presParOf" srcId="{F35A1EEA-9863-4B53-AA14-186CCCA8F3A2}" destId="{C90A3879-EF42-4A8A-84BC-EA43DA3E8F07}" srcOrd="6" destOrd="0" presId="urn:microsoft.com/office/officeart/2005/8/layout/orgChart1"/>
    <dgm:cxn modelId="{8CBE23D2-06B1-49C2-8DCC-B49F2F3EC1DD}" type="presParOf" srcId="{F35A1EEA-9863-4B53-AA14-186CCCA8F3A2}" destId="{A5A6D375-441B-40C6-8D04-29E2CA93B663}" srcOrd="7" destOrd="0" presId="urn:microsoft.com/office/officeart/2005/8/layout/orgChart1"/>
    <dgm:cxn modelId="{02B5AC20-9503-4180-948C-65B8CF618A67}" type="presParOf" srcId="{A5A6D375-441B-40C6-8D04-29E2CA93B663}" destId="{5565CEB0-5DCA-4EEC-BA26-8638D03E0860}" srcOrd="0" destOrd="0" presId="urn:microsoft.com/office/officeart/2005/8/layout/orgChart1"/>
    <dgm:cxn modelId="{7F1C8206-3B5F-4EA5-A73E-496042C91912}" type="presParOf" srcId="{5565CEB0-5DCA-4EEC-BA26-8638D03E0860}" destId="{EDAC82C2-4149-4764-A661-1F6B28C87B58}" srcOrd="0" destOrd="0" presId="urn:microsoft.com/office/officeart/2005/8/layout/orgChart1"/>
    <dgm:cxn modelId="{07265C9F-9CFA-448E-ABC5-1E3DDA171C20}" type="presParOf" srcId="{5565CEB0-5DCA-4EEC-BA26-8638D03E0860}" destId="{1B14AB1F-6823-4D9C-AD42-02676433686E}" srcOrd="1" destOrd="0" presId="urn:microsoft.com/office/officeart/2005/8/layout/orgChart1"/>
    <dgm:cxn modelId="{20489817-7E60-40D2-9CC8-5213C5021C21}" type="presParOf" srcId="{A5A6D375-441B-40C6-8D04-29E2CA93B663}" destId="{1A662F2D-B3CE-458B-A69B-E60E4A2FC87A}" srcOrd="1" destOrd="0" presId="urn:microsoft.com/office/officeart/2005/8/layout/orgChart1"/>
    <dgm:cxn modelId="{66419BA5-A207-4F55-921D-B9FF0C637F39}" type="presParOf" srcId="{A5A6D375-441B-40C6-8D04-29E2CA93B663}" destId="{EAF61CE7-79B2-44CE-9487-46B541B87032}" srcOrd="2" destOrd="0" presId="urn:microsoft.com/office/officeart/2005/8/layout/orgChart1"/>
    <dgm:cxn modelId="{1E81F3D7-CE4D-4BED-BDA1-612C2BCDFB38}" type="presParOf" srcId="{C00CD85C-D365-4DCB-944D-43ABE367A285}" destId="{A8919235-28D0-46D5-BA2C-6EB82F7666C2}" srcOrd="2" destOrd="0" presId="urn:microsoft.com/office/officeart/2005/8/layout/orgChart1"/>
    <dgm:cxn modelId="{2DB6698C-3016-42B6-BBB9-4D4D0FE4D7F3}" type="presParOf" srcId="{A8919235-28D0-46D5-BA2C-6EB82F7666C2}" destId="{622B06C3-E41C-4F6E-9400-0D8D4CDF53A2}" srcOrd="0" destOrd="0" presId="urn:microsoft.com/office/officeart/2005/8/layout/orgChart1"/>
    <dgm:cxn modelId="{17EBB3A2-0CAC-49A7-944F-82FC86AC9361}" type="presParOf" srcId="{A8919235-28D0-46D5-BA2C-6EB82F7666C2}" destId="{EE8D805F-3C09-4758-8C86-59BBFA772C7E}" srcOrd="1" destOrd="0" presId="urn:microsoft.com/office/officeart/2005/8/layout/orgChart1"/>
    <dgm:cxn modelId="{CFC93238-072D-40C4-9A4B-1CD7A1F539DF}" type="presParOf" srcId="{EE8D805F-3C09-4758-8C86-59BBFA772C7E}" destId="{F9D03F5F-31C9-4053-858C-753EBDF3E259}" srcOrd="0" destOrd="0" presId="urn:microsoft.com/office/officeart/2005/8/layout/orgChart1"/>
    <dgm:cxn modelId="{400777FA-CCEC-4419-A4F7-65B80776036C}" type="presParOf" srcId="{F9D03F5F-31C9-4053-858C-753EBDF3E259}" destId="{A36AF890-1F38-44EE-B384-BE3A9DBD8D54}" srcOrd="0" destOrd="0" presId="urn:microsoft.com/office/officeart/2005/8/layout/orgChart1"/>
    <dgm:cxn modelId="{5826C285-A287-4371-B41B-988914777EE4}" type="presParOf" srcId="{F9D03F5F-31C9-4053-858C-753EBDF3E259}" destId="{2D55A407-1136-4BB4-854E-252C1A591B4F}" srcOrd="1" destOrd="0" presId="urn:microsoft.com/office/officeart/2005/8/layout/orgChart1"/>
    <dgm:cxn modelId="{D7DCEEB2-0A46-4C97-9C83-793AFAC1B31F}" type="presParOf" srcId="{EE8D805F-3C09-4758-8C86-59BBFA772C7E}" destId="{72801826-B00C-470B-8CE5-988A8997465E}" srcOrd="1" destOrd="0" presId="urn:microsoft.com/office/officeart/2005/8/layout/orgChart1"/>
    <dgm:cxn modelId="{C55E6173-7833-4FAC-86C0-2125FF06D392}" type="presParOf" srcId="{EE8D805F-3C09-4758-8C86-59BBFA772C7E}" destId="{EE488092-2F72-4466-8AA1-9DDD29C1543C}" srcOrd="2" destOrd="0" presId="urn:microsoft.com/office/officeart/2005/8/layout/orgChart1"/>
    <dgm:cxn modelId="{19950E69-6EEB-483E-93C8-64AE2DA84BB5}" type="presParOf" srcId="{51FDB1EC-A20D-492F-B263-361592871ED1}" destId="{EC01CBB0-0201-4BB4-AD2A-626370CDAF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6741FC-DCE3-40F7-84D5-F14CD35CB7E0}" type="doc">
      <dgm:prSet loTypeId="urn:diagrams.loki3.com/TabbedArc+Icon" loCatId="relationship" qsTypeId="urn:microsoft.com/office/officeart/2005/8/quickstyle/simple1" qsCatId="simple" csTypeId="urn:microsoft.com/office/officeart/2005/8/colors/accent1_2" csCatId="accent1" phldr="1"/>
      <dgm:spPr/>
    </dgm:pt>
    <dgm:pt modelId="{B67210E1-D9C0-4C34-BC97-ADFDE0E73437}">
      <dgm:prSet phldrT="[Tekst]"/>
      <dgm:spPr/>
      <dgm:t>
        <a:bodyPr/>
        <a:lstStyle/>
        <a:p>
          <a:r>
            <a:rPr lang="nb-NO" dirty="0"/>
            <a:t>Funksjon</a:t>
          </a:r>
        </a:p>
      </dgm:t>
    </dgm:pt>
    <dgm:pt modelId="{30E1713B-3C87-4D9E-ACB4-B910AE8FB913}" type="parTrans" cxnId="{63809574-E0B9-472A-962B-D985402B796F}">
      <dgm:prSet/>
      <dgm:spPr/>
      <dgm:t>
        <a:bodyPr/>
        <a:lstStyle/>
        <a:p>
          <a:endParaRPr lang="nb-NO"/>
        </a:p>
      </dgm:t>
    </dgm:pt>
    <dgm:pt modelId="{61AF9D7D-9297-4619-93F9-1FAD60E9E054}" type="sibTrans" cxnId="{63809574-E0B9-472A-962B-D985402B796F}">
      <dgm:prSet/>
      <dgm:spPr/>
      <dgm:t>
        <a:bodyPr/>
        <a:lstStyle/>
        <a:p>
          <a:endParaRPr lang="nb-NO"/>
        </a:p>
      </dgm:t>
    </dgm:pt>
    <dgm:pt modelId="{7167041F-3A30-45FB-8472-98EDE81484E3}">
      <dgm:prSet phldrT="[Tekst]"/>
      <dgm:spPr/>
      <dgm:t>
        <a:bodyPr/>
        <a:lstStyle/>
        <a:p>
          <a:r>
            <a:rPr lang="nb-NO" dirty="0"/>
            <a:t>Funksjon</a:t>
          </a:r>
        </a:p>
      </dgm:t>
    </dgm:pt>
    <dgm:pt modelId="{4198A434-F445-4F1B-B618-42DEA07113D2}" type="parTrans" cxnId="{B5F20908-AB3A-4240-BCBA-2F518A55A11A}">
      <dgm:prSet/>
      <dgm:spPr/>
      <dgm:t>
        <a:bodyPr/>
        <a:lstStyle/>
        <a:p>
          <a:endParaRPr lang="nb-NO"/>
        </a:p>
      </dgm:t>
    </dgm:pt>
    <dgm:pt modelId="{6EEF4892-FFD5-4365-AA66-89C8CB1F29F2}" type="sibTrans" cxnId="{B5F20908-AB3A-4240-BCBA-2F518A55A11A}">
      <dgm:prSet/>
      <dgm:spPr/>
      <dgm:t>
        <a:bodyPr/>
        <a:lstStyle/>
        <a:p>
          <a:endParaRPr lang="nb-NO"/>
        </a:p>
      </dgm:t>
    </dgm:pt>
    <dgm:pt modelId="{851DC1FB-74E6-474D-A6B4-8234DF115F34}">
      <dgm:prSet phldrT="[Tekst]"/>
      <dgm:spPr/>
      <dgm:t>
        <a:bodyPr/>
        <a:lstStyle/>
        <a:p>
          <a:r>
            <a:rPr lang="nb-NO" dirty="0"/>
            <a:t>Funksjon</a:t>
          </a:r>
        </a:p>
      </dgm:t>
    </dgm:pt>
    <dgm:pt modelId="{0C4FC1BF-0BDF-4CB6-9FC4-615CC8F1C8A0}" type="parTrans" cxnId="{1B1CDA86-776C-41C6-A48C-1A81737B1085}">
      <dgm:prSet/>
      <dgm:spPr/>
      <dgm:t>
        <a:bodyPr/>
        <a:lstStyle/>
        <a:p>
          <a:endParaRPr lang="nb-NO"/>
        </a:p>
      </dgm:t>
    </dgm:pt>
    <dgm:pt modelId="{11D490F3-C395-4480-84C0-83C443A739CC}" type="sibTrans" cxnId="{1B1CDA86-776C-41C6-A48C-1A81737B1085}">
      <dgm:prSet/>
      <dgm:spPr/>
      <dgm:t>
        <a:bodyPr/>
        <a:lstStyle/>
        <a:p>
          <a:endParaRPr lang="nb-NO"/>
        </a:p>
      </dgm:t>
    </dgm:pt>
    <dgm:pt modelId="{515D8BBF-FB5B-4C9A-BCA0-934E9EEB84E8}">
      <dgm:prSet/>
      <dgm:spPr/>
      <dgm:t>
        <a:bodyPr/>
        <a:lstStyle/>
        <a:p>
          <a:r>
            <a:rPr lang="nb-NO" dirty="0"/>
            <a:t>Beredskapsleder</a:t>
          </a:r>
        </a:p>
      </dgm:t>
    </dgm:pt>
    <dgm:pt modelId="{A9DC08DA-3559-45D2-8E13-95BDCE9B996F}" type="parTrans" cxnId="{3E6558CA-13A6-456D-AA91-6C3049A1DA06}">
      <dgm:prSet/>
      <dgm:spPr/>
      <dgm:t>
        <a:bodyPr/>
        <a:lstStyle/>
        <a:p>
          <a:endParaRPr lang="nb-NO"/>
        </a:p>
      </dgm:t>
    </dgm:pt>
    <dgm:pt modelId="{1017C0D9-038E-4BEC-91B0-6457015125D6}" type="sibTrans" cxnId="{3E6558CA-13A6-456D-AA91-6C3049A1DA06}">
      <dgm:prSet/>
      <dgm:spPr/>
      <dgm:t>
        <a:bodyPr/>
        <a:lstStyle/>
        <a:p>
          <a:endParaRPr lang="nb-NO"/>
        </a:p>
      </dgm:t>
    </dgm:pt>
    <dgm:pt modelId="{94C3068C-BB51-4A82-9E19-D303A7786239}">
      <dgm:prSet/>
      <dgm:spPr/>
      <dgm:t>
        <a:bodyPr/>
        <a:lstStyle/>
        <a:p>
          <a:r>
            <a:rPr lang="nb-NO" dirty="0"/>
            <a:t>Funksjon</a:t>
          </a:r>
        </a:p>
      </dgm:t>
    </dgm:pt>
    <dgm:pt modelId="{727A208C-40B2-4233-A489-1DEFFE2B133D}" type="parTrans" cxnId="{5CE26333-8458-414C-9990-79266811B1DD}">
      <dgm:prSet/>
      <dgm:spPr/>
      <dgm:t>
        <a:bodyPr/>
        <a:lstStyle/>
        <a:p>
          <a:endParaRPr lang="nb-NO"/>
        </a:p>
      </dgm:t>
    </dgm:pt>
    <dgm:pt modelId="{17F783ED-14C8-49C6-9FAC-0B5613B87FFA}" type="sibTrans" cxnId="{5CE26333-8458-414C-9990-79266811B1DD}">
      <dgm:prSet/>
      <dgm:spPr/>
      <dgm:t>
        <a:bodyPr/>
        <a:lstStyle/>
        <a:p>
          <a:endParaRPr lang="nb-NO"/>
        </a:p>
      </dgm:t>
    </dgm:pt>
    <dgm:pt modelId="{63E2F565-CC28-439F-A5E2-9429F0EA630D}" type="pres">
      <dgm:prSet presAssocID="{D06741FC-DCE3-40F7-84D5-F14CD35CB7E0}" presName="Name0" presStyleCnt="0">
        <dgm:presLayoutVars>
          <dgm:dir/>
          <dgm:resizeHandles val="exact"/>
        </dgm:presLayoutVars>
      </dgm:prSet>
      <dgm:spPr/>
    </dgm:pt>
    <dgm:pt modelId="{67CC8CA5-49AA-4600-A8C0-E80B6E17CCB7}" type="pres">
      <dgm:prSet presAssocID="{B67210E1-D9C0-4C34-BC97-ADFDE0E73437}" presName="twoplus" presStyleLbl="node1" presStyleIdx="0" presStyleCnt="5">
        <dgm:presLayoutVars>
          <dgm:bulletEnabled val="1"/>
        </dgm:presLayoutVars>
      </dgm:prSet>
      <dgm:spPr/>
    </dgm:pt>
    <dgm:pt modelId="{54F8D766-E82D-4FFD-95C8-9FA12A0F05A6}" type="pres">
      <dgm:prSet presAssocID="{7167041F-3A30-45FB-8472-98EDE81484E3}" presName="twoplus" presStyleLbl="node1" presStyleIdx="1" presStyleCnt="5">
        <dgm:presLayoutVars>
          <dgm:bulletEnabled val="1"/>
        </dgm:presLayoutVars>
      </dgm:prSet>
      <dgm:spPr/>
    </dgm:pt>
    <dgm:pt modelId="{12B65351-32BE-4D07-A6C5-AA2D56CCFCC7}" type="pres">
      <dgm:prSet presAssocID="{515D8BBF-FB5B-4C9A-BCA0-934E9EEB84E8}" presName="twoplus" presStyleLbl="node1" presStyleIdx="2" presStyleCnt="5">
        <dgm:presLayoutVars>
          <dgm:bulletEnabled val="1"/>
        </dgm:presLayoutVars>
      </dgm:prSet>
      <dgm:spPr/>
    </dgm:pt>
    <dgm:pt modelId="{251A5AF8-96D0-4222-91F3-A16396E72006}" type="pres">
      <dgm:prSet presAssocID="{94C3068C-BB51-4A82-9E19-D303A7786239}" presName="twoplus" presStyleLbl="node1" presStyleIdx="3" presStyleCnt="5">
        <dgm:presLayoutVars>
          <dgm:bulletEnabled val="1"/>
        </dgm:presLayoutVars>
      </dgm:prSet>
      <dgm:spPr/>
    </dgm:pt>
    <dgm:pt modelId="{65B1E77D-F80E-4A72-8512-2F65D661E2A2}" type="pres">
      <dgm:prSet presAssocID="{851DC1FB-74E6-474D-A6B4-8234DF115F34}" presName="twoplus" presStyleLbl="node1" presStyleIdx="4" presStyleCnt="5">
        <dgm:presLayoutVars>
          <dgm:bulletEnabled val="1"/>
        </dgm:presLayoutVars>
      </dgm:prSet>
      <dgm:spPr/>
    </dgm:pt>
  </dgm:ptLst>
  <dgm:cxnLst>
    <dgm:cxn modelId="{B5F20908-AB3A-4240-BCBA-2F518A55A11A}" srcId="{D06741FC-DCE3-40F7-84D5-F14CD35CB7E0}" destId="{7167041F-3A30-45FB-8472-98EDE81484E3}" srcOrd="1" destOrd="0" parTransId="{4198A434-F445-4F1B-B618-42DEA07113D2}" sibTransId="{6EEF4892-FFD5-4365-AA66-89C8CB1F29F2}"/>
    <dgm:cxn modelId="{6F3B6F16-13AD-4FFA-B39F-579E36218C2E}" type="presOf" srcId="{851DC1FB-74E6-474D-A6B4-8234DF115F34}" destId="{65B1E77D-F80E-4A72-8512-2F65D661E2A2}" srcOrd="0" destOrd="0" presId="urn:diagrams.loki3.com/TabbedArc+Icon"/>
    <dgm:cxn modelId="{5CE26333-8458-414C-9990-79266811B1DD}" srcId="{D06741FC-DCE3-40F7-84D5-F14CD35CB7E0}" destId="{94C3068C-BB51-4A82-9E19-D303A7786239}" srcOrd="3" destOrd="0" parTransId="{727A208C-40B2-4233-A489-1DEFFE2B133D}" sibTransId="{17F783ED-14C8-49C6-9FAC-0B5613B87FFA}"/>
    <dgm:cxn modelId="{9149136E-1A71-4766-A934-F130AE80E63C}" type="presOf" srcId="{D06741FC-DCE3-40F7-84D5-F14CD35CB7E0}" destId="{63E2F565-CC28-439F-A5E2-9429F0EA630D}" srcOrd="0" destOrd="0" presId="urn:diagrams.loki3.com/TabbedArc+Icon"/>
    <dgm:cxn modelId="{63809574-E0B9-472A-962B-D985402B796F}" srcId="{D06741FC-DCE3-40F7-84D5-F14CD35CB7E0}" destId="{B67210E1-D9C0-4C34-BC97-ADFDE0E73437}" srcOrd="0" destOrd="0" parTransId="{30E1713B-3C87-4D9E-ACB4-B910AE8FB913}" sibTransId="{61AF9D7D-9297-4619-93F9-1FAD60E9E054}"/>
    <dgm:cxn modelId="{7F732181-DF24-48FE-9D73-56B966F038E7}" type="presOf" srcId="{94C3068C-BB51-4A82-9E19-D303A7786239}" destId="{251A5AF8-96D0-4222-91F3-A16396E72006}" srcOrd="0" destOrd="0" presId="urn:diagrams.loki3.com/TabbedArc+Icon"/>
    <dgm:cxn modelId="{1B1CDA86-776C-41C6-A48C-1A81737B1085}" srcId="{D06741FC-DCE3-40F7-84D5-F14CD35CB7E0}" destId="{851DC1FB-74E6-474D-A6B4-8234DF115F34}" srcOrd="4" destOrd="0" parTransId="{0C4FC1BF-0BDF-4CB6-9FC4-615CC8F1C8A0}" sibTransId="{11D490F3-C395-4480-84C0-83C443A739CC}"/>
    <dgm:cxn modelId="{4A93C7BF-4E59-4087-B3E9-0885E0F05294}" type="presOf" srcId="{515D8BBF-FB5B-4C9A-BCA0-934E9EEB84E8}" destId="{12B65351-32BE-4D07-A6C5-AA2D56CCFCC7}" srcOrd="0" destOrd="0" presId="urn:diagrams.loki3.com/TabbedArc+Icon"/>
    <dgm:cxn modelId="{3E6558CA-13A6-456D-AA91-6C3049A1DA06}" srcId="{D06741FC-DCE3-40F7-84D5-F14CD35CB7E0}" destId="{515D8BBF-FB5B-4C9A-BCA0-934E9EEB84E8}" srcOrd="2" destOrd="0" parTransId="{A9DC08DA-3559-45D2-8E13-95BDCE9B996F}" sibTransId="{1017C0D9-038E-4BEC-91B0-6457015125D6}"/>
    <dgm:cxn modelId="{5ACE45E8-9DF0-417A-8139-783771B51236}" type="presOf" srcId="{7167041F-3A30-45FB-8472-98EDE81484E3}" destId="{54F8D766-E82D-4FFD-95C8-9FA12A0F05A6}" srcOrd="0" destOrd="0" presId="urn:diagrams.loki3.com/TabbedArc+Icon"/>
    <dgm:cxn modelId="{F428DAEC-674E-49C7-B77B-9B8FF5BD3940}" type="presOf" srcId="{B67210E1-D9C0-4C34-BC97-ADFDE0E73437}" destId="{67CC8CA5-49AA-4600-A8C0-E80B6E17CCB7}" srcOrd="0" destOrd="0" presId="urn:diagrams.loki3.com/TabbedArc+Icon"/>
    <dgm:cxn modelId="{CB6F6072-C87F-4F6A-B26B-83EEC4DFD9D9}" type="presParOf" srcId="{63E2F565-CC28-439F-A5E2-9429F0EA630D}" destId="{67CC8CA5-49AA-4600-A8C0-E80B6E17CCB7}" srcOrd="0" destOrd="0" presId="urn:diagrams.loki3.com/TabbedArc+Icon"/>
    <dgm:cxn modelId="{6CC920E8-ACFF-48D6-BA8A-19FB5386B33E}" type="presParOf" srcId="{63E2F565-CC28-439F-A5E2-9429F0EA630D}" destId="{54F8D766-E82D-4FFD-95C8-9FA12A0F05A6}" srcOrd="1" destOrd="0" presId="urn:diagrams.loki3.com/TabbedArc+Icon"/>
    <dgm:cxn modelId="{82B2A7AE-04F3-4FAB-9D55-30A7A74BC437}" type="presParOf" srcId="{63E2F565-CC28-439F-A5E2-9429F0EA630D}" destId="{12B65351-32BE-4D07-A6C5-AA2D56CCFCC7}" srcOrd="2" destOrd="0" presId="urn:diagrams.loki3.com/TabbedArc+Icon"/>
    <dgm:cxn modelId="{06895B54-3A7A-4DAD-B17C-D95F00872177}" type="presParOf" srcId="{63E2F565-CC28-439F-A5E2-9429F0EA630D}" destId="{251A5AF8-96D0-4222-91F3-A16396E72006}" srcOrd="3" destOrd="0" presId="urn:diagrams.loki3.com/TabbedArc+Icon"/>
    <dgm:cxn modelId="{426779C8-E003-4D78-88AD-D6B109729513}" type="presParOf" srcId="{63E2F565-CC28-439F-A5E2-9429F0EA630D}" destId="{65B1E77D-F80E-4A72-8512-2F65D661E2A2}" srcOrd="4" destOrd="0" presId="urn:diagrams.loki3.com/TabbedArc+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77CCAA1-40CB-40A7-9941-50920D65757A}" type="doc">
      <dgm:prSet loTypeId="urn:microsoft.com/office/officeart/2005/8/layout/process1" loCatId="process" qsTypeId="urn:microsoft.com/office/officeart/2005/8/quickstyle/simple1" qsCatId="simple" csTypeId="urn:microsoft.com/office/officeart/2005/8/colors/accent1_2" csCatId="accent1" phldr="1"/>
      <dgm:spPr/>
    </dgm:pt>
    <dgm:pt modelId="{C4210B3E-1BE5-45E7-A0A1-9554CC07669C}">
      <dgm:prSet phldrT="[Tekst]"/>
      <dgm:spPr/>
      <dgm:t>
        <a:bodyPr/>
        <a:lstStyle/>
        <a:p>
          <a:r>
            <a:rPr lang="nb-NO" dirty="0"/>
            <a:t>Avsender</a:t>
          </a:r>
        </a:p>
      </dgm:t>
    </dgm:pt>
    <dgm:pt modelId="{CB9D3691-DE90-450D-8307-A035D249783E}" type="parTrans" cxnId="{216C50AB-9FA4-4FAC-9928-F354F66EFE63}">
      <dgm:prSet/>
      <dgm:spPr/>
      <dgm:t>
        <a:bodyPr/>
        <a:lstStyle/>
        <a:p>
          <a:endParaRPr lang="nb-NO"/>
        </a:p>
      </dgm:t>
    </dgm:pt>
    <dgm:pt modelId="{F4822AD6-79A1-4B6A-86AB-F0547A3E523A}" type="sibTrans" cxnId="{216C50AB-9FA4-4FAC-9928-F354F66EFE63}">
      <dgm:prSet/>
      <dgm:spPr/>
      <dgm:t>
        <a:bodyPr/>
        <a:lstStyle/>
        <a:p>
          <a:endParaRPr lang="nb-NO" dirty="0"/>
        </a:p>
      </dgm:t>
    </dgm:pt>
    <dgm:pt modelId="{7E900896-9C82-421D-A43A-D80D70C6D61D}">
      <dgm:prSet phldrT="[Tekst]"/>
      <dgm:spPr/>
      <dgm:t>
        <a:bodyPr/>
        <a:lstStyle/>
        <a:p>
          <a:r>
            <a:rPr lang="nb-NO" dirty="0"/>
            <a:t>Budskap</a:t>
          </a:r>
        </a:p>
      </dgm:t>
    </dgm:pt>
    <dgm:pt modelId="{CC0D67C9-0984-4E96-9612-AE91C257C643}" type="parTrans" cxnId="{2DE7F28E-5801-40B4-A8BA-70609AEE11D6}">
      <dgm:prSet/>
      <dgm:spPr/>
      <dgm:t>
        <a:bodyPr/>
        <a:lstStyle/>
        <a:p>
          <a:endParaRPr lang="nb-NO"/>
        </a:p>
      </dgm:t>
    </dgm:pt>
    <dgm:pt modelId="{FE437B26-1D3C-4C6E-BCB6-36894AD06367}" type="sibTrans" cxnId="{2DE7F28E-5801-40B4-A8BA-70609AEE11D6}">
      <dgm:prSet/>
      <dgm:spPr/>
      <dgm:t>
        <a:bodyPr/>
        <a:lstStyle/>
        <a:p>
          <a:endParaRPr lang="nb-NO" dirty="0"/>
        </a:p>
      </dgm:t>
    </dgm:pt>
    <dgm:pt modelId="{F9680418-9D22-4CFA-AAFE-423983423CC9}">
      <dgm:prSet phldrT="[Tekst]"/>
      <dgm:spPr/>
      <dgm:t>
        <a:bodyPr/>
        <a:lstStyle/>
        <a:p>
          <a:r>
            <a:rPr lang="nb-NO" dirty="0"/>
            <a:t>Mottaker</a:t>
          </a:r>
        </a:p>
      </dgm:t>
    </dgm:pt>
    <dgm:pt modelId="{11BA9BD3-5EC9-4CC0-9F58-D96DF3DA0981}" type="parTrans" cxnId="{993FC3FA-52F5-4CBE-9088-F325B512A52E}">
      <dgm:prSet/>
      <dgm:spPr/>
      <dgm:t>
        <a:bodyPr/>
        <a:lstStyle/>
        <a:p>
          <a:endParaRPr lang="nb-NO"/>
        </a:p>
      </dgm:t>
    </dgm:pt>
    <dgm:pt modelId="{1A7DBA1F-4B49-404B-A965-47D307281203}" type="sibTrans" cxnId="{993FC3FA-52F5-4CBE-9088-F325B512A52E}">
      <dgm:prSet/>
      <dgm:spPr/>
      <dgm:t>
        <a:bodyPr/>
        <a:lstStyle/>
        <a:p>
          <a:endParaRPr lang="nb-NO"/>
        </a:p>
      </dgm:t>
    </dgm:pt>
    <dgm:pt modelId="{2AB01103-B333-4729-9E02-A7F868A6AEDC}" type="pres">
      <dgm:prSet presAssocID="{577CCAA1-40CB-40A7-9941-50920D65757A}" presName="Name0" presStyleCnt="0">
        <dgm:presLayoutVars>
          <dgm:dir/>
          <dgm:resizeHandles val="exact"/>
        </dgm:presLayoutVars>
      </dgm:prSet>
      <dgm:spPr/>
    </dgm:pt>
    <dgm:pt modelId="{AA3194F4-939A-4A27-853E-95DE184175C3}" type="pres">
      <dgm:prSet presAssocID="{C4210B3E-1BE5-45E7-A0A1-9554CC07669C}" presName="node" presStyleLbl="node1" presStyleIdx="0" presStyleCnt="3">
        <dgm:presLayoutVars>
          <dgm:bulletEnabled val="1"/>
        </dgm:presLayoutVars>
      </dgm:prSet>
      <dgm:spPr/>
    </dgm:pt>
    <dgm:pt modelId="{49B3963C-35FA-458A-A18E-33025AF70B2A}" type="pres">
      <dgm:prSet presAssocID="{F4822AD6-79A1-4B6A-86AB-F0547A3E523A}" presName="sibTrans" presStyleLbl="sibTrans2D1" presStyleIdx="0" presStyleCnt="2"/>
      <dgm:spPr/>
    </dgm:pt>
    <dgm:pt modelId="{E8AFA247-03B7-4521-A616-6DC085C527D8}" type="pres">
      <dgm:prSet presAssocID="{F4822AD6-79A1-4B6A-86AB-F0547A3E523A}" presName="connectorText" presStyleLbl="sibTrans2D1" presStyleIdx="0" presStyleCnt="2"/>
      <dgm:spPr/>
    </dgm:pt>
    <dgm:pt modelId="{F64FB936-1BCB-4BA6-B47F-D86DD1F04A8E}" type="pres">
      <dgm:prSet presAssocID="{7E900896-9C82-421D-A43A-D80D70C6D61D}" presName="node" presStyleLbl="node1" presStyleIdx="1" presStyleCnt="3">
        <dgm:presLayoutVars>
          <dgm:bulletEnabled val="1"/>
        </dgm:presLayoutVars>
      </dgm:prSet>
      <dgm:spPr/>
    </dgm:pt>
    <dgm:pt modelId="{F0DB33CF-BB6D-4EC7-94D8-6676B70B5554}" type="pres">
      <dgm:prSet presAssocID="{FE437B26-1D3C-4C6E-BCB6-36894AD06367}" presName="sibTrans" presStyleLbl="sibTrans2D1" presStyleIdx="1" presStyleCnt="2"/>
      <dgm:spPr/>
    </dgm:pt>
    <dgm:pt modelId="{48C9DB18-ACDD-4929-99E6-8C1BF0DAC184}" type="pres">
      <dgm:prSet presAssocID="{FE437B26-1D3C-4C6E-BCB6-36894AD06367}" presName="connectorText" presStyleLbl="sibTrans2D1" presStyleIdx="1" presStyleCnt="2"/>
      <dgm:spPr/>
    </dgm:pt>
    <dgm:pt modelId="{184F09BF-2890-4409-A8A1-BF69BB814C27}" type="pres">
      <dgm:prSet presAssocID="{F9680418-9D22-4CFA-AAFE-423983423CC9}" presName="node" presStyleLbl="node1" presStyleIdx="2" presStyleCnt="3">
        <dgm:presLayoutVars>
          <dgm:bulletEnabled val="1"/>
        </dgm:presLayoutVars>
      </dgm:prSet>
      <dgm:spPr/>
    </dgm:pt>
  </dgm:ptLst>
  <dgm:cxnLst>
    <dgm:cxn modelId="{735A1A5B-A391-4D7F-8E42-60025023579A}" type="presOf" srcId="{F4822AD6-79A1-4B6A-86AB-F0547A3E523A}" destId="{49B3963C-35FA-458A-A18E-33025AF70B2A}" srcOrd="0" destOrd="0" presId="urn:microsoft.com/office/officeart/2005/8/layout/process1"/>
    <dgm:cxn modelId="{4E067448-2413-45D3-BA52-BDA2D60FBC11}" type="presOf" srcId="{F4822AD6-79A1-4B6A-86AB-F0547A3E523A}" destId="{E8AFA247-03B7-4521-A616-6DC085C527D8}" srcOrd="1" destOrd="0" presId="urn:microsoft.com/office/officeart/2005/8/layout/process1"/>
    <dgm:cxn modelId="{2DE7F28E-5801-40B4-A8BA-70609AEE11D6}" srcId="{577CCAA1-40CB-40A7-9941-50920D65757A}" destId="{7E900896-9C82-421D-A43A-D80D70C6D61D}" srcOrd="1" destOrd="0" parTransId="{CC0D67C9-0984-4E96-9612-AE91C257C643}" sibTransId="{FE437B26-1D3C-4C6E-BCB6-36894AD06367}"/>
    <dgm:cxn modelId="{2C5E6C8F-C191-4775-8A6C-8E376BDBF9A7}" type="presOf" srcId="{7E900896-9C82-421D-A43A-D80D70C6D61D}" destId="{F64FB936-1BCB-4BA6-B47F-D86DD1F04A8E}" srcOrd="0" destOrd="0" presId="urn:microsoft.com/office/officeart/2005/8/layout/process1"/>
    <dgm:cxn modelId="{E807BC90-92B7-4BCE-B0B8-0B5F9DB3782B}" type="presOf" srcId="{C4210B3E-1BE5-45E7-A0A1-9554CC07669C}" destId="{AA3194F4-939A-4A27-853E-95DE184175C3}" srcOrd="0" destOrd="0" presId="urn:microsoft.com/office/officeart/2005/8/layout/process1"/>
    <dgm:cxn modelId="{216C50AB-9FA4-4FAC-9928-F354F66EFE63}" srcId="{577CCAA1-40CB-40A7-9941-50920D65757A}" destId="{C4210B3E-1BE5-45E7-A0A1-9554CC07669C}" srcOrd="0" destOrd="0" parTransId="{CB9D3691-DE90-450D-8307-A035D249783E}" sibTransId="{F4822AD6-79A1-4B6A-86AB-F0547A3E523A}"/>
    <dgm:cxn modelId="{90F6DEB5-3A50-417D-9274-0C4DC065740B}" type="presOf" srcId="{F9680418-9D22-4CFA-AAFE-423983423CC9}" destId="{184F09BF-2890-4409-A8A1-BF69BB814C27}" srcOrd="0" destOrd="0" presId="urn:microsoft.com/office/officeart/2005/8/layout/process1"/>
    <dgm:cxn modelId="{93000BC9-9375-42A3-AA67-8451727C2E0A}" type="presOf" srcId="{FE437B26-1D3C-4C6E-BCB6-36894AD06367}" destId="{F0DB33CF-BB6D-4EC7-94D8-6676B70B5554}" srcOrd="0" destOrd="0" presId="urn:microsoft.com/office/officeart/2005/8/layout/process1"/>
    <dgm:cxn modelId="{6374D3DD-D5AF-43D5-AE5B-88888172A2E6}" type="presOf" srcId="{577CCAA1-40CB-40A7-9941-50920D65757A}" destId="{2AB01103-B333-4729-9E02-A7F868A6AEDC}" srcOrd="0" destOrd="0" presId="urn:microsoft.com/office/officeart/2005/8/layout/process1"/>
    <dgm:cxn modelId="{08EDB8EC-55B3-4D66-A1F1-CECC1FEAE8DD}" type="presOf" srcId="{FE437B26-1D3C-4C6E-BCB6-36894AD06367}" destId="{48C9DB18-ACDD-4929-99E6-8C1BF0DAC184}" srcOrd="1" destOrd="0" presId="urn:microsoft.com/office/officeart/2005/8/layout/process1"/>
    <dgm:cxn modelId="{993FC3FA-52F5-4CBE-9088-F325B512A52E}" srcId="{577CCAA1-40CB-40A7-9941-50920D65757A}" destId="{F9680418-9D22-4CFA-AAFE-423983423CC9}" srcOrd="2" destOrd="0" parTransId="{11BA9BD3-5EC9-4CC0-9F58-D96DF3DA0981}" sibTransId="{1A7DBA1F-4B49-404B-A965-47D307281203}"/>
    <dgm:cxn modelId="{16B5752C-8DE2-44F8-B456-541108FD5DED}" type="presParOf" srcId="{2AB01103-B333-4729-9E02-A7F868A6AEDC}" destId="{AA3194F4-939A-4A27-853E-95DE184175C3}" srcOrd="0" destOrd="0" presId="urn:microsoft.com/office/officeart/2005/8/layout/process1"/>
    <dgm:cxn modelId="{DE2A04D9-B239-4A4F-8A97-FAE40A7E6939}" type="presParOf" srcId="{2AB01103-B333-4729-9E02-A7F868A6AEDC}" destId="{49B3963C-35FA-458A-A18E-33025AF70B2A}" srcOrd="1" destOrd="0" presId="urn:microsoft.com/office/officeart/2005/8/layout/process1"/>
    <dgm:cxn modelId="{833EE78B-FB68-4E2B-B6CB-B0606ED5E3B7}" type="presParOf" srcId="{49B3963C-35FA-458A-A18E-33025AF70B2A}" destId="{E8AFA247-03B7-4521-A616-6DC085C527D8}" srcOrd="0" destOrd="0" presId="urn:microsoft.com/office/officeart/2005/8/layout/process1"/>
    <dgm:cxn modelId="{88C0FAD8-B523-4618-ABB5-CF608C20B69F}" type="presParOf" srcId="{2AB01103-B333-4729-9E02-A7F868A6AEDC}" destId="{F64FB936-1BCB-4BA6-B47F-D86DD1F04A8E}" srcOrd="2" destOrd="0" presId="urn:microsoft.com/office/officeart/2005/8/layout/process1"/>
    <dgm:cxn modelId="{A1D15570-73FE-4FBD-A664-ABA8BDE925B7}" type="presParOf" srcId="{2AB01103-B333-4729-9E02-A7F868A6AEDC}" destId="{F0DB33CF-BB6D-4EC7-94D8-6676B70B5554}" srcOrd="3" destOrd="0" presId="urn:microsoft.com/office/officeart/2005/8/layout/process1"/>
    <dgm:cxn modelId="{C8B314DC-D3C5-40F3-87EC-864DB46008A1}" type="presParOf" srcId="{F0DB33CF-BB6D-4EC7-94D8-6676B70B5554}" destId="{48C9DB18-ACDD-4929-99E6-8C1BF0DAC184}" srcOrd="0" destOrd="0" presId="urn:microsoft.com/office/officeart/2005/8/layout/process1"/>
    <dgm:cxn modelId="{5888F762-AA6F-4A83-A69D-38ABE9E05C05}" type="presParOf" srcId="{2AB01103-B333-4729-9E02-A7F868A6AEDC}" destId="{184F09BF-2890-4409-A8A1-BF69BB814C2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D40C71-2482-4786-A478-50C397190D6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4701D665-8200-49CB-A116-B29AB53E4A35}">
      <dgm:prSet phldrT="[Text]"/>
      <dgm:spPr/>
      <dgm:t>
        <a:bodyPr/>
        <a:lstStyle/>
        <a:p>
          <a:r>
            <a:rPr lang="nb-NO" b="1" dirty="0"/>
            <a:t>Beredskapsleder</a:t>
          </a:r>
        </a:p>
      </dgm:t>
    </dgm:pt>
    <dgm:pt modelId="{AA06AE53-8DDB-475D-9C70-09404DFD117B}" type="parTrans" cxnId="{40F3FD22-06A8-4BB6-8D66-999E9939BA30}">
      <dgm:prSet/>
      <dgm:spPr/>
      <dgm:t>
        <a:bodyPr/>
        <a:lstStyle/>
        <a:p>
          <a:endParaRPr lang="nb-NO"/>
        </a:p>
      </dgm:t>
    </dgm:pt>
    <dgm:pt modelId="{BC94F727-1657-4E39-9310-DFB7C9BC66FC}" type="sibTrans" cxnId="{40F3FD22-06A8-4BB6-8D66-999E9939BA30}">
      <dgm:prSet/>
      <dgm:spPr/>
      <dgm:t>
        <a:bodyPr/>
        <a:lstStyle/>
        <a:p>
          <a:endParaRPr lang="nb-NO"/>
        </a:p>
      </dgm:t>
    </dgm:pt>
    <dgm:pt modelId="{7AEEEE8F-F141-4B73-B2A7-3021BCCC23F4}">
      <dgm:prSet/>
      <dgm:spPr/>
      <dgm:t>
        <a:bodyPr/>
        <a:lstStyle/>
        <a:p>
          <a:r>
            <a:rPr lang="nb-NO" b="1" dirty="0"/>
            <a:t>Portvaktleder</a:t>
          </a:r>
        </a:p>
      </dgm:t>
    </dgm:pt>
    <dgm:pt modelId="{283EB51B-537B-43DF-84A2-EA699D3E6252}" type="parTrans" cxnId="{F0EBE7B6-226C-43C5-9B10-EA4F9BBEC93B}">
      <dgm:prSet/>
      <dgm:spPr/>
      <dgm:t>
        <a:bodyPr/>
        <a:lstStyle/>
        <a:p>
          <a:endParaRPr lang="nb-NO"/>
        </a:p>
      </dgm:t>
    </dgm:pt>
    <dgm:pt modelId="{72D9D825-DC77-46C8-BD7E-C8DB83D952DC}" type="sibTrans" cxnId="{F0EBE7B6-226C-43C5-9B10-EA4F9BBEC93B}">
      <dgm:prSet/>
      <dgm:spPr/>
      <dgm:t>
        <a:bodyPr/>
        <a:lstStyle/>
        <a:p>
          <a:endParaRPr lang="nb-NO"/>
        </a:p>
      </dgm:t>
    </dgm:pt>
    <dgm:pt modelId="{700F99A9-D4A8-4EC9-BAB1-9F6D55185AEB}">
      <dgm:prSet phldrT="[Text]"/>
      <dgm:spPr/>
      <dgm:t>
        <a:bodyPr/>
        <a:lstStyle/>
        <a:p>
          <a:r>
            <a:rPr lang="nb-NO" b="1" dirty="0"/>
            <a:t>Sykepleier</a:t>
          </a:r>
        </a:p>
      </dgm:t>
    </dgm:pt>
    <dgm:pt modelId="{AC795EAF-C488-4CF3-A6CB-55B96AE03118}" type="sibTrans" cxnId="{A063AD39-F81A-4DF3-8AAE-EB837AF70115}">
      <dgm:prSet/>
      <dgm:spPr/>
      <dgm:t>
        <a:bodyPr/>
        <a:lstStyle/>
        <a:p>
          <a:endParaRPr lang="nb-NO"/>
        </a:p>
      </dgm:t>
    </dgm:pt>
    <dgm:pt modelId="{494F001B-2F29-4DB0-94A3-5FB98D7BD611}" type="parTrans" cxnId="{A063AD39-F81A-4DF3-8AAE-EB837AF70115}">
      <dgm:prSet/>
      <dgm:spPr/>
      <dgm:t>
        <a:bodyPr/>
        <a:lstStyle/>
        <a:p>
          <a:endParaRPr lang="nb-NO"/>
        </a:p>
      </dgm:t>
    </dgm:pt>
    <dgm:pt modelId="{342B6B33-209C-4B33-935F-2FCFC78D6729}">
      <dgm:prSet phldrT="[Text]"/>
      <dgm:spPr/>
      <dgm:t>
        <a:bodyPr/>
        <a:lstStyle/>
        <a:p>
          <a:r>
            <a:rPr lang="nb-NO" b="1" dirty="0"/>
            <a:t>Innsatsleder</a:t>
          </a:r>
        </a:p>
      </dgm:t>
    </dgm:pt>
    <dgm:pt modelId="{F57A7928-E428-45E3-A9C2-21D35A6F81D1}" type="sibTrans" cxnId="{60103B6E-BDDA-4DBE-99EC-48DD1B9BCBAF}">
      <dgm:prSet/>
      <dgm:spPr/>
      <dgm:t>
        <a:bodyPr/>
        <a:lstStyle/>
        <a:p>
          <a:endParaRPr lang="nb-NO"/>
        </a:p>
      </dgm:t>
    </dgm:pt>
    <dgm:pt modelId="{37DFD14F-4E98-4F87-B365-CC798AA043FF}" type="parTrans" cxnId="{60103B6E-BDDA-4DBE-99EC-48DD1B9BCBAF}">
      <dgm:prSet/>
      <dgm:spPr/>
      <dgm:t>
        <a:bodyPr/>
        <a:lstStyle/>
        <a:p>
          <a:endParaRPr lang="nb-NO"/>
        </a:p>
      </dgm:t>
    </dgm:pt>
    <dgm:pt modelId="{334BC0DE-2F5B-4477-8389-599D47B987BB}">
      <dgm:prSet/>
      <dgm:spPr/>
      <dgm:t>
        <a:bodyPr/>
        <a:lstStyle/>
        <a:p>
          <a:r>
            <a:rPr lang="nb-NO" dirty="0"/>
            <a:t>Havnelag</a:t>
          </a:r>
        </a:p>
        <a:p>
          <a:r>
            <a:rPr lang="nb-NO" dirty="0"/>
            <a:t>Båt,, Dykker</a:t>
          </a:r>
        </a:p>
      </dgm:t>
    </dgm:pt>
    <dgm:pt modelId="{45153B90-1420-450C-A2EE-2C50C7BF323C}" type="parTrans" cxnId="{DB4E9B8E-FE61-4F61-BEE1-8B1C17DE33AE}">
      <dgm:prSet/>
      <dgm:spPr/>
      <dgm:t>
        <a:bodyPr/>
        <a:lstStyle/>
        <a:p>
          <a:endParaRPr lang="nb-NO"/>
        </a:p>
      </dgm:t>
    </dgm:pt>
    <dgm:pt modelId="{02234DB2-2AE1-4A99-BC44-0B34B79E02F0}" type="sibTrans" cxnId="{DB4E9B8E-FE61-4F61-BEE1-8B1C17DE33AE}">
      <dgm:prSet/>
      <dgm:spPr/>
      <dgm:t>
        <a:bodyPr/>
        <a:lstStyle/>
        <a:p>
          <a:endParaRPr lang="nb-NO"/>
        </a:p>
      </dgm:t>
    </dgm:pt>
    <dgm:pt modelId="{4AB54984-4C69-4DD7-9961-F3F57B022C8B}">
      <dgm:prSet/>
      <dgm:spPr/>
      <dgm:t>
        <a:bodyPr/>
        <a:lstStyle/>
        <a:p>
          <a:r>
            <a:rPr lang="nb-NO" dirty="0"/>
            <a:t>Førstehjelpslag</a:t>
          </a:r>
        </a:p>
      </dgm:t>
    </dgm:pt>
    <dgm:pt modelId="{C3DF818A-3F44-49DB-A930-C42284B034A2}" type="parTrans" cxnId="{231983C3-8E2A-42CD-80A4-63AE8E867165}">
      <dgm:prSet/>
      <dgm:spPr/>
      <dgm:t>
        <a:bodyPr/>
        <a:lstStyle/>
        <a:p>
          <a:endParaRPr lang="nb-NO"/>
        </a:p>
      </dgm:t>
    </dgm:pt>
    <dgm:pt modelId="{516BEDBF-5A61-4105-B80D-C24F40B933FE}" type="sibTrans" cxnId="{231983C3-8E2A-42CD-80A4-63AE8E867165}">
      <dgm:prSet/>
      <dgm:spPr/>
      <dgm:t>
        <a:bodyPr/>
        <a:lstStyle/>
        <a:p>
          <a:endParaRPr lang="nb-NO"/>
        </a:p>
      </dgm:t>
    </dgm:pt>
    <dgm:pt modelId="{ABF91908-D6B3-4CCE-A0E5-36F229B65E84}">
      <dgm:prSet custT="1"/>
      <dgm:spPr/>
      <dgm:t>
        <a:bodyPr/>
        <a:lstStyle/>
        <a:p>
          <a:r>
            <a:rPr lang="nb-NO" sz="1000" dirty="0"/>
            <a:t>Portvaktslag</a:t>
          </a:r>
        </a:p>
        <a:p>
          <a:r>
            <a:rPr lang="nb-NO" sz="1000" dirty="0"/>
            <a:t>(Kjentmenn)</a:t>
          </a:r>
        </a:p>
      </dgm:t>
    </dgm:pt>
    <dgm:pt modelId="{D5699E31-7542-48E5-ABDF-2CE1FDD8CC46}" type="parTrans" cxnId="{B874908F-D9AD-4002-86C9-A54D0E3AFD72}">
      <dgm:prSet/>
      <dgm:spPr/>
      <dgm:t>
        <a:bodyPr/>
        <a:lstStyle/>
        <a:p>
          <a:endParaRPr lang="nb-NO"/>
        </a:p>
      </dgm:t>
    </dgm:pt>
    <dgm:pt modelId="{B99705C6-E680-463C-9D10-035F57499C9D}" type="sibTrans" cxnId="{B874908F-D9AD-4002-86C9-A54D0E3AFD72}">
      <dgm:prSet/>
      <dgm:spPr/>
      <dgm:t>
        <a:bodyPr/>
        <a:lstStyle/>
        <a:p>
          <a:endParaRPr lang="nb-NO"/>
        </a:p>
      </dgm:t>
    </dgm:pt>
    <dgm:pt modelId="{99AF0B91-221B-4859-A0BA-3356CF28D253}" type="asst">
      <dgm:prSet/>
      <dgm:spPr/>
      <dgm:t>
        <a:bodyPr/>
        <a:lstStyle/>
        <a:p>
          <a:r>
            <a:rPr lang="nb-NO" b="1" dirty="0"/>
            <a:t>STAB</a:t>
          </a:r>
        </a:p>
        <a:p>
          <a:r>
            <a:rPr lang="nb-NO" dirty="0"/>
            <a:t>NK - </a:t>
          </a:r>
          <a:r>
            <a:rPr lang="nb-NO" dirty="0" err="1"/>
            <a:t>Opr</a:t>
          </a:r>
          <a:r>
            <a:rPr lang="nb-NO" dirty="0"/>
            <a:t>. x 2 - Logg</a:t>
          </a:r>
        </a:p>
      </dgm:t>
    </dgm:pt>
    <dgm:pt modelId="{CD513EB5-1475-4AA8-9F72-A8390AFD6DA1}" type="parTrans" cxnId="{7405E122-F287-4D9F-952B-9711BC713A29}">
      <dgm:prSet/>
      <dgm:spPr/>
      <dgm:t>
        <a:bodyPr/>
        <a:lstStyle/>
        <a:p>
          <a:endParaRPr lang="nb-NO"/>
        </a:p>
      </dgm:t>
    </dgm:pt>
    <dgm:pt modelId="{EC372C35-77B2-4134-9785-20E34E8046A6}" type="sibTrans" cxnId="{7405E122-F287-4D9F-952B-9711BC713A29}">
      <dgm:prSet/>
      <dgm:spPr/>
      <dgm:t>
        <a:bodyPr/>
        <a:lstStyle/>
        <a:p>
          <a:endParaRPr lang="nb-NO"/>
        </a:p>
      </dgm:t>
    </dgm:pt>
    <dgm:pt modelId="{8F974B52-11DE-432A-B800-0B684BAA5A98}">
      <dgm:prSet custT="1"/>
      <dgm:spPr/>
      <dgm:t>
        <a:bodyPr/>
        <a:lstStyle/>
        <a:p>
          <a:r>
            <a:rPr lang="nb-NO" sz="1000" dirty="0"/>
            <a:t>Teknisk lag</a:t>
          </a:r>
        </a:p>
        <a:p>
          <a:r>
            <a:rPr lang="nb-NO" sz="1000" dirty="0"/>
            <a:t>Frigjøring, Tilkomst</a:t>
          </a:r>
        </a:p>
      </dgm:t>
    </dgm:pt>
    <dgm:pt modelId="{64BF53AC-66C6-4B5A-B67C-14530E033370}" type="parTrans" cxnId="{6F381051-5EF3-4D0D-A5D8-050CE257562C}">
      <dgm:prSet/>
      <dgm:spPr/>
      <dgm:t>
        <a:bodyPr/>
        <a:lstStyle/>
        <a:p>
          <a:endParaRPr lang="nb-NO"/>
        </a:p>
      </dgm:t>
    </dgm:pt>
    <dgm:pt modelId="{B0C14F8D-A94F-4F46-9F57-66FF10226868}" type="sibTrans" cxnId="{6F381051-5EF3-4D0D-A5D8-050CE257562C}">
      <dgm:prSet/>
      <dgm:spPr/>
      <dgm:t>
        <a:bodyPr/>
        <a:lstStyle/>
        <a:p>
          <a:endParaRPr lang="nb-NO"/>
        </a:p>
      </dgm:t>
    </dgm:pt>
    <dgm:pt modelId="{C49CC91B-1909-40C4-BFFC-C51F253924A4}">
      <dgm:prSet custT="1"/>
      <dgm:spPr/>
      <dgm:t>
        <a:bodyPr/>
        <a:lstStyle/>
        <a:p>
          <a:r>
            <a:rPr lang="nb-NO" sz="1000" dirty="0"/>
            <a:t>Brannlag</a:t>
          </a:r>
        </a:p>
        <a:p>
          <a:r>
            <a:rPr lang="nb-NO" sz="1000" dirty="0"/>
            <a:t>Røykdykker</a:t>
          </a:r>
        </a:p>
      </dgm:t>
    </dgm:pt>
    <dgm:pt modelId="{990CCF04-5646-4899-92DE-7415B7C70164}" type="parTrans" cxnId="{3B838AC5-6617-41A4-ADBA-17928DF0A9A1}">
      <dgm:prSet/>
      <dgm:spPr/>
      <dgm:t>
        <a:bodyPr/>
        <a:lstStyle/>
        <a:p>
          <a:endParaRPr lang="nb-NO"/>
        </a:p>
      </dgm:t>
    </dgm:pt>
    <dgm:pt modelId="{D0F1A9BF-03D7-43F4-B3A9-8088AFAD60D6}" type="sibTrans" cxnId="{3B838AC5-6617-41A4-ADBA-17928DF0A9A1}">
      <dgm:prSet/>
      <dgm:spPr/>
      <dgm:t>
        <a:bodyPr/>
        <a:lstStyle/>
        <a:p>
          <a:endParaRPr lang="nb-NO"/>
        </a:p>
      </dgm:t>
    </dgm:pt>
    <dgm:pt modelId="{A2B83BBA-C210-49C5-B976-56252ABBA2E5}">
      <dgm:prSet/>
      <dgm:spPr/>
      <dgm:t>
        <a:bodyPr/>
        <a:lstStyle/>
        <a:p>
          <a:r>
            <a:rPr lang="nb-NO" dirty="0"/>
            <a:t>Bårelag</a:t>
          </a:r>
        </a:p>
      </dgm:t>
    </dgm:pt>
    <dgm:pt modelId="{0C3CF9D6-9146-468D-8CD1-55BFD6FAED36}" type="parTrans" cxnId="{3C42D744-91F6-4FF7-BBE5-D26B6BDBE507}">
      <dgm:prSet/>
      <dgm:spPr/>
      <dgm:t>
        <a:bodyPr/>
        <a:lstStyle/>
        <a:p>
          <a:endParaRPr lang="nb-NO"/>
        </a:p>
      </dgm:t>
    </dgm:pt>
    <dgm:pt modelId="{5052ACE1-9538-4FD6-80F8-2BE281E094FB}" type="sibTrans" cxnId="{3C42D744-91F6-4FF7-BBE5-D26B6BDBE507}">
      <dgm:prSet/>
      <dgm:spPr/>
      <dgm:t>
        <a:bodyPr/>
        <a:lstStyle/>
        <a:p>
          <a:endParaRPr lang="nb-NO"/>
        </a:p>
      </dgm:t>
    </dgm:pt>
    <dgm:pt modelId="{DF05799F-3DEB-4B16-8D8B-B07305EED5A1}">
      <dgm:prSet custT="1"/>
      <dgm:spPr/>
      <dgm:t>
        <a:bodyPr/>
        <a:lstStyle/>
        <a:p>
          <a:r>
            <a:rPr lang="nb-NO" sz="1000" dirty="0"/>
            <a:t>Evakuering</a:t>
          </a:r>
        </a:p>
        <a:p>
          <a:r>
            <a:rPr lang="nb-NO" sz="1000" dirty="0"/>
            <a:t>Anlegg</a:t>
          </a:r>
        </a:p>
      </dgm:t>
    </dgm:pt>
    <dgm:pt modelId="{D4F03640-3254-455E-AE4E-8D6BCEDED495}" type="parTrans" cxnId="{94B1920D-714E-40AB-901F-C815B8D8EE31}">
      <dgm:prSet/>
      <dgm:spPr/>
      <dgm:t>
        <a:bodyPr/>
        <a:lstStyle/>
        <a:p>
          <a:endParaRPr lang="nb-NO"/>
        </a:p>
      </dgm:t>
    </dgm:pt>
    <dgm:pt modelId="{209BF39E-647D-4A52-AEAA-6CC98F025AA2}" type="sibTrans" cxnId="{94B1920D-714E-40AB-901F-C815B8D8EE31}">
      <dgm:prSet/>
      <dgm:spPr/>
      <dgm:t>
        <a:bodyPr/>
        <a:lstStyle/>
        <a:p>
          <a:endParaRPr lang="nb-NO"/>
        </a:p>
      </dgm:t>
    </dgm:pt>
    <dgm:pt modelId="{D42019E2-E826-4447-9DD8-49726AC3BB39}">
      <dgm:prSet/>
      <dgm:spPr/>
      <dgm:t>
        <a:bodyPr/>
        <a:lstStyle/>
        <a:p>
          <a:r>
            <a:rPr lang="nb-NO" b="1" dirty="0"/>
            <a:t>Redningsstab</a:t>
          </a:r>
        </a:p>
      </dgm:t>
    </dgm:pt>
    <dgm:pt modelId="{9633D34E-DCA7-4C50-B520-5E0E1C0582C8}" type="parTrans" cxnId="{C39C8D51-1120-4061-A359-2D9D855D7C8F}">
      <dgm:prSet/>
      <dgm:spPr/>
      <dgm:t>
        <a:bodyPr/>
        <a:lstStyle/>
        <a:p>
          <a:endParaRPr lang="nb-NO"/>
        </a:p>
      </dgm:t>
    </dgm:pt>
    <dgm:pt modelId="{59741267-C051-48D1-8564-220418383C27}" type="sibTrans" cxnId="{C39C8D51-1120-4061-A359-2D9D855D7C8F}">
      <dgm:prSet/>
      <dgm:spPr/>
      <dgm:t>
        <a:bodyPr/>
        <a:lstStyle/>
        <a:p>
          <a:endParaRPr lang="nb-NO"/>
        </a:p>
      </dgm:t>
    </dgm:pt>
    <dgm:pt modelId="{D06BEB7D-85B7-4836-85AF-D043C89EA97E}">
      <dgm:prSet/>
      <dgm:spPr/>
      <dgm:t>
        <a:bodyPr/>
        <a:lstStyle/>
        <a:p>
          <a:r>
            <a:rPr lang="nb-NO" b="1" dirty="0"/>
            <a:t>Nødetater</a:t>
          </a:r>
        </a:p>
      </dgm:t>
    </dgm:pt>
    <dgm:pt modelId="{DE42C671-541F-4FB8-9348-741FB3E2ECCB}" type="parTrans" cxnId="{15CE45D9-8E66-45B0-93C8-75AD4FBE229B}">
      <dgm:prSet/>
      <dgm:spPr/>
      <dgm:t>
        <a:bodyPr/>
        <a:lstStyle/>
        <a:p>
          <a:endParaRPr lang="nb-NO"/>
        </a:p>
      </dgm:t>
    </dgm:pt>
    <dgm:pt modelId="{3577B923-BA8B-40DC-9F1A-5343082D5C78}" type="sibTrans" cxnId="{15CE45D9-8E66-45B0-93C8-75AD4FBE229B}">
      <dgm:prSet/>
      <dgm:spPr/>
      <dgm:t>
        <a:bodyPr/>
        <a:lstStyle/>
        <a:p>
          <a:endParaRPr lang="nb-NO"/>
        </a:p>
      </dgm:t>
    </dgm:pt>
    <dgm:pt modelId="{A98300B9-1613-4943-B849-CC3ED3ABD7A6}" type="pres">
      <dgm:prSet presAssocID="{3BD40C71-2482-4786-A478-50C397190D6A}" presName="hierChild1" presStyleCnt="0">
        <dgm:presLayoutVars>
          <dgm:orgChart val="1"/>
          <dgm:chPref val="1"/>
          <dgm:dir/>
          <dgm:animOne val="branch"/>
          <dgm:animLvl val="lvl"/>
          <dgm:resizeHandles/>
        </dgm:presLayoutVars>
      </dgm:prSet>
      <dgm:spPr/>
    </dgm:pt>
    <dgm:pt modelId="{A68E1E63-D415-4A43-8C36-8F58B92E5B29}" type="pres">
      <dgm:prSet presAssocID="{D06BEB7D-85B7-4836-85AF-D043C89EA97E}" presName="hierRoot1" presStyleCnt="0">
        <dgm:presLayoutVars>
          <dgm:hierBranch val="init"/>
        </dgm:presLayoutVars>
      </dgm:prSet>
      <dgm:spPr/>
    </dgm:pt>
    <dgm:pt modelId="{4141E01F-C9BC-4A23-8E3D-B3D49FFBDC75}" type="pres">
      <dgm:prSet presAssocID="{D06BEB7D-85B7-4836-85AF-D043C89EA97E}" presName="rootComposite1" presStyleCnt="0"/>
      <dgm:spPr/>
    </dgm:pt>
    <dgm:pt modelId="{53921481-C3C9-4FDF-BB48-1D031EC43309}" type="pres">
      <dgm:prSet presAssocID="{D06BEB7D-85B7-4836-85AF-D043C89EA97E}" presName="rootText1" presStyleLbl="node0" presStyleIdx="0" presStyleCnt="2" custLinFactX="100000" custLinFactNeighborX="172481">
        <dgm:presLayoutVars>
          <dgm:chPref val="3"/>
        </dgm:presLayoutVars>
      </dgm:prSet>
      <dgm:spPr/>
    </dgm:pt>
    <dgm:pt modelId="{D63B1DD0-5494-4404-A013-7A862E70124C}" type="pres">
      <dgm:prSet presAssocID="{D06BEB7D-85B7-4836-85AF-D043C89EA97E}" presName="rootConnector1" presStyleLbl="node1" presStyleIdx="0" presStyleCnt="0"/>
      <dgm:spPr/>
    </dgm:pt>
    <dgm:pt modelId="{99E04946-4DCC-4308-970E-8907CDC539FC}" type="pres">
      <dgm:prSet presAssocID="{D06BEB7D-85B7-4836-85AF-D043C89EA97E}" presName="hierChild2" presStyleCnt="0"/>
      <dgm:spPr/>
    </dgm:pt>
    <dgm:pt modelId="{E3D42EE4-6559-403E-91E5-9917C220ACB9}" type="pres">
      <dgm:prSet presAssocID="{D06BEB7D-85B7-4836-85AF-D043C89EA97E}" presName="hierChild3" presStyleCnt="0"/>
      <dgm:spPr/>
    </dgm:pt>
    <dgm:pt modelId="{51FDB1EC-A20D-492F-B263-361592871ED1}" type="pres">
      <dgm:prSet presAssocID="{D42019E2-E826-4447-9DD8-49726AC3BB39}" presName="hierRoot1" presStyleCnt="0">
        <dgm:presLayoutVars>
          <dgm:hierBranch val="init"/>
        </dgm:presLayoutVars>
      </dgm:prSet>
      <dgm:spPr/>
    </dgm:pt>
    <dgm:pt modelId="{22929C06-57B3-441D-B29F-78B3F367381F}" type="pres">
      <dgm:prSet presAssocID="{D42019E2-E826-4447-9DD8-49726AC3BB39}" presName="rootComposite1" presStyleCnt="0"/>
      <dgm:spPr/>
    </dgm:pt>
    <dgm:pt modelId="{AEACB132-A0DB-4B30-8121-2CD3C0ECE28B}" type="pres">
      <dgm:prSet presAssocID="{D42019E2-E826-4447-9DD8-49726AC3BB39}" presName="rootText1" presStyleLbl="node0" presStyleIdx="1" presStyleCnt="2">
        <dgm:presLayoutVars>
          <dgm:chPref val="3"/>
        </dgm:presLayoutVars>
      </dgm:prSet>
      <dgm:spPr/>
    </dgm:pt>
    <dgm:pt modelId="{36C49096-B140-488E-8DCE-844CF3B3BD48}" type="pres">
      <dgm:prSet presAssocID="{D42019E2-E826-4447-9DD8-49726AC3BB39}" presName="rootConnector1" presStyleLbl="node1" presStyleIdx="0" presStyleCnt="0"/>
      <dgm:spPr/>
    </dgm:pt>
    <dgm:pt modelId="{D3EF6EA4-5CDA-4A26-91DE-403C406B0C16}" type="pres">
      <dgm:prSet presAssocID="{D42019E2-E826-4447-9DD8-49726AC3BB39}" presName="hierChild2" presStyleCnt="0"/>
      <dgm:spPr/>
    </dgm:pt>
    <dgm:pt modelId="{462F5B10-57AB-4ADD-B34E-B9BBBB571050}" type="pres">
      <dgm:prSet presAssocID="{AA06AE53-8DDB-475D-9C70-09404DFD117B}" presName="Name37" presStyleLbl="parChTrans1D2" presStyleIdx="0" presStyleCnt="1"/>
      <dgm:spPr/>
    </dgm:pt>
    <dgm:pt modelId="{C00CD85C-D365-4DCB-944D-43ABE367A285}" type="pres">
      <dgm:prSet presAssocID="{4701D665-8200-49CB-A116-B29AB53E4A35}" presName="hierRoot2" presStyleCnt="0">
        <dgm:presLayoutVars>
          <dgm:hierBranch val="init"/>
        </dgm:presLayoutVars>
      </dgm:prSet>
      <dgm:spPr/>
    </dgm:pt>
    <dgm:pt modelId="{B090F250-CD6A-47E4-AB90-6A03C0F83DCE}" type="pres">
      <dgm:prSet presAssocID="{4701D665-8200-49CB-A116-B29AB53E4A35}" presName="rootComposite" presStyleCnt="0"/>
      <dgm:spPr/>
    </dgm:pt>
    <dgm:pt modelId="{FB91C250-4186-4B69-A9F0-95F1890A41B2}" type="pres">
      <dgm:prSet presAssocID="{4701D665-8200-49CB-A116-B29AB53E4A35}" presName="rootText" presStyleLbl="node2" presStyleIdx="0" presStyleCnt="1">
        <dgm:presLayoutVars>
          <dgm:chPref val="3"/>
        </dgm:presLayoutVars>
      </dgm:prSet>
      <dgm:spPr/>
    </dgm:pt>
    <dgm:pt modelId="{F99F43C5-0C1D-42B5-ABF4-88A2686DE171}" type="pres">
      <dgm:prSet presAssocID="{4701D665-8200-49CB-A116-B29AB53E4A35}" presName="rootConnector" presStyleLbl="node2" presStyleIdx="0" presStyleCnt="1"/>
      <dgm:spPr/>
    </dgm:pt>
    <dgm:pt modelId="{F35A1EEA-9863-4B53-AA14-186CCCA8F3A2}" type="pres">
      <dgm:prSet presAssocID="{4701D665-8200-49CB-A116-B29AB53E4A35}" presName="hierChild4" presStyleCnt="0"/>
      <dgm:spPr/>
    </dgm:pt>
    <dgm:pt modelId="{524FE210-C93E-44B5-9535-14182ACF061D}" type="pres">
      <dgm:prSet presAssocID="{37DFD14F-4E98-4F87-B365-CC798AA043FF}" presName="Name37" presStyleLbl="parChTrans1D3" presStyleIdx="0" presStyleCnt="4"/>
      <dgm:spPr/>
    </dgm:pt>
    <dgm:pt modelId="{35F04B35-EBD5-40E5-94BE-2B8ED58AD527}" type="pres">
      <dgm:prSet presAssocID="{342B6B33-209C-4B33-935F-2FCFC78D6729}" presName="hierRoot2" presStyleCnt="0">
        <dgm:presLayoutVars>
          <dgm:hierBranch val="init"/>
        </dgm:presLayoutVars>
      </dgm:prSet>
      <dgm:spPr/>
    </dgm:pt>
    <dgm:pt modelId="{92B2DA15-F17C-4B17-9B4A-3E08B6906364}" type="pres">
      <dgm:prSet presAssocID="{342B6B33-209C-4B33-935F-2FCFC78D6729}" presName="rootComposite" presStyleCnt="0"/>
      <dgm:spPr/>
    </dgm:pt>
    <dgm:pt modelId="{A197228E-7756-4860-B4D3-A2AE17A38A54}" type="pres">
      <dgm:prSet presAssocID="{342B6B33-209C-4B33-935F-2FCFC78D6729}" presName="rootText" presStyleLbl="node3" presStyleIdx="0" presStyleCnt="3">
        <dgm:presLayoutVars>
          <dgm:chPref val="3"/>
        </dgm:presLayoutVars>
      </dgm:prSet>
      <dgm:spPr/>
    </dgm:pt>
    <dgm:pt modelId="{9AD8E68C-A9EC-477C-BCE6-686C943665A4}" type="pres">
      <dgm:prSet presAssocID="{342B6B33-209C-4B33-935F-2FCFC78D6729}" presName="rootConnector" presStyleLbl="node3" presStyleIdx="0" presStyleCnt="3"/>
      <dgm:spPr/>
    </dgm:pt>
    <dgm:pt modelId="{A92E2523-2EA8-4DBC-9F34-6D8A003968F1}" type="pres">
      <dgm:prSet presAssocID="{342B6B33-209C-4B33-935F-2FCFC78D6729}" presName="hierChild4" presStyleCnt="0"/>
      <dgm:spPr/>
    </dgm:pt>
    <dgm:pt modelId="{1241C842-8C26-4D1A-990A-6D18320D0A1A}" type="pres">
      <dgm:prSet presAssocID="{45153B90-1420-450C-A2EE-2C50C7BF323C}" presName="Name37" presStyleLbl="parChTrans1D4" presStyleIdx="0" presStyleCnt="7"/>
      <dgm:spPr/>
    </dgm:pt>
    <dgm:pt modelId="{3E44BD80-2080-4F06-B3AC-87B25E563991}" type="pres">
      <dgm:prSet presAssocID="{334BC0DE-2F5B-4477-8389-599D47B987BB}" presName="hierRoot2" presStyleCnt="0">
        <dgm:presLayoutVars>
          <dgm:hierBranch val="init"/>
        </dgm:presLayoutVars>
      </dgm:prSet>
      <dgm:spPr/>
    </dgm:pt>
    <dgm:pt modelId="{73A7E5D8-CF22-4E0E-BE80-E70D1FD8F702}" type="pres">
      <dgm:prSet presAssocID="{334BC0DE-2F5B-4477-8389-599D47B987BB}" presName="rootComposite" presStyleCnt="0"/>
      <dgm:spPr/>
    </dgm:pt>
    <dgm:pt modelId="{E45C9FB2-BA3C-499A-9A5F-9A3287B4DF1B}" type="pres">
      <dgm:prSet presAssocID="{334BC0DE-2F5B-4477-8389-599D47B987BB}" presName="rootText" presStyleLbl="node4" presStyleIdx="0" presStyleCnt="7">
        <dgm:presLayoutVars>
          <dgm:chPref val="3"/>
        </dgm:presLayoutVars>
      </dgm:prSet>
      <dgm:spPr/>
    </dgm:pt>
    <dgm:pt modelId="{647BC304-55C6-4676-B3D2-3E4B7416DCFA}" type="pres">
      <dgm:prSet presAssocID="{334BC0DE-2F5B-4477-8389-599D47B987BB}" presName="rootConnector" presStyleLbl="node4" presStyleIdx="0" presStyleCnt="7"/>
      <dgm:spPr/>
    </dgm:pt>
    <dgm:pt modelId="{9B08F0EE-2692-4AC5-8AF9-480609D943B1}" type="pres">
      <dgm:prSet presAssocID="{334BC0DE-2F5B-4477-8389-599D47B987BB}" presName="hierChild4" presStyleCnt="0"/>
      <dgm:spPr/>
    </dgm:pt>
    <dgm:pt modelId="{F37DB898-C48E-4C41-9711-679BA70E6C8D}" type="pres">
      <dgm:prSet presAssocID="{334BC0DE-2F5B-4477-8389-599D47B987BB}" presName="hierChild5" presStyleCnt="0"/>
      <dgm:spPr/>
    </dgm:pt>
    <dgm:pt modelId="{0F67FF96-3127-42F2-8F89-DE4C7872B1E4}" type="pres">
      <dgm:prSet presAssocID="{64BF53AC-66C6-4B5A-B67C-14530E033370}" presName="Name37" presStyleLbl="parChTrans1D4" presStyleIdx="1" presStyleCnt="7"/>
      <dgm:spPr/>
    </dgm:pt>
    <dgm:pt modelId="{B0F2EB80-4A00-48F0-8DD2-7B1EF7FE844F}" type="pres">
      <dgm:prSet presAssocID="{8F974B52-11DE-432A-B800-0B684BAA5A98}" presName="hierRoot2" presStyleCnt="0">
        <dgm:presLayoutVars>
          <dgm:hierBranch val="init"/>
        </dgm:presLayoutVars>
      </dgm:prSet>
      <dgm:spPr/>
    </dgm:pt>
    <dgm:pt modelId="{B0A6CEFB-541B-4B36-B1AF-7DCC7FE3DB11}" type="pres">
      <dgm:prSet presAssocID="{8F974B52-11DE-432A-B800-0B684BAA5A98}" presName="rootComposite" presStyleCnt="0"/>
      <dgm:spPr/>
    </dgm:pt>
    <dgm:pt modelId="{B09F3C72-5308-48EA-B114-12A4C6048054}" type="pres">
      <dgm:prSet presAssocID="{8F974B52-11DE-432A-B800-0B684BAA5A98}" presName="rootText" presStyleLbl="node4" presStyleIdx="1" presStyleCnt="7">
        <dgm:presLayoutVars>
          <dgm:chPref val="3"/>
        </dgm:presLayoutVars>
      </dgm:prSet>
      <dgm:spPr/>
    </dgm:pt>
    <dgm:pt modelId="{D8601441-5616-4DE2-BFD8-0FBEC7A2770C}" type="pres">
      <dgm:prSet presAssocID="{8F974B52-11DE-432A-B800-0B684BAA5A98}" presName="rootConnector" presStyleLbl="node4" presStyleIdx="1" presStyleCnt="7"/>
      <dgm:spPr/>
    </dgm:pt>
    <dgm:pt modelId="{A3B94F16-0536-4ED0-8A8E-FC67ADD29158}" type="pres">
      <dgm:prSet presAssocID="{8F974B52-11DE-432A-B800-0B684BAA5A98}" presName="hierChild4" presStyleCnt="0"/>
      <dgm:spPr/>
    </dgm:pt>
    <dgm:pt modelId="{E7D6A410-4E91-4FD5-8B0C-08CBE80C95DB}" type="pres">
      <dgm:prSet presAssocID="{8F974B52-11DE-432A-B800-0B684BAA5A98}" presName="hierChild5" presStyleCnt="0"/>
      <dgm:spPr/>
    </dgm:pt>
    <dgm:pt modelId="{84CF5C41-51E6-4CD8-B617-2C007EB3FFBC}" type="pres">
      <dgm:prSet presAssocID="{990CCF04-5646-4899-92DE-7415B7C70164}" presName="Name37" presStyleLbl="parChTrans1D4" presStyleIdx="2" presStyleCnt="7"/>
      <dgm:spPr/>
    </dgm:pt>
    <dgm:pt modelId="{E2ACBB4A-9AEE-4180-97EB-E2EEB2AB0359}" type="pres">
      <dgm:prSet presAssocID="{C49CC91B-1909-40C4-BFFC-C51F253924A4}" presName="hierRoot2" presStyleCnt="0">
        <dgm:presLayoutVars>
          <dgm:hierBranch val="init"/>
        </dgm:presLayoutVars>
      </dgm:prSet>
      <dgm:spPr/>
    </dgm:pt>
    <dgm:pt modelId="{2325F4FD-E147-4C2A-812F-BB0BB4023639}" type="pres">
      <dgm:prSet presAssocID="{C49CC91B-1909-40C4-BFFC-C51F253924A4}" presName="rootComposite" presStyleCnt="0"/>
      <dgm:spPr/>
    </dgm:pt>
    <dgm:pt modelId="{20CCD79D-E421-4D56-BCBE-E9543D36CBAB}" type="pres">
      <dgm:prSet presAssocID="{C49CC91B-1909-40C4-BFFC-C51F253924A4}" presName="rootText" presStyleLbl="node4" presStyleIdx="2" presStyleCnt="7">
        <dgm:presLayoutVars>
          <dgm:chPref val="3"/>
        </dgm:presLayoutVars>
      </dgm:prSet>
      <dgm:spPr/>
    </dgm:pt>
    <dgm:pt modelId="{32F81CC5-CCF7-4ABA-A6EC-7FFF337C9029}" type="pres">
      <dgm:prSet presAssocID="{C49CC91B-1909-40C4-BFFC-C51F253924A4}" presName="rootConnector" presStyleLbl="node4" presStyleIdx="2" presStyleCnt="7"/>
      <dgm:spPr/>
    </dgm:pt>
    <dgm:pt modelId="{A76F5DE9-F8C2-4961-8174-584FC562F915}" type="pres">
      <dgm:prSet presAssocID="{C49CC91B-1909-40C4-BFFC-C51F253924A4}" presName="hierChild4" presStyleCnt="0"/>
      <dgm:spPr/>
    </dgm:pt>
    <dgm:pt modelId="{2160F40F-8925-49C8-8ABC-BF74F88F7515}" type="pres">
      <dgm:prSet presAssocID="{C49CC91B-1909-40C4-BFFC-C51F253924A4}" presName="hierChild5" presStyleCnt="0"/>
      <dgm:spPr/>
    </dgm:pt>
    <dgm:pt modelId="{52A7597F-D4EE-4CCC-AE6B-3B53E8A8EE8E}" type="pres">
      <dgm:prSet presAssocID="{342B6B33-209C-4B33-935F-2FCFC78D6729}" presName="hierChild5" presStyleCnt="0"/>
      <dgm:spPr/>
    </dgm:pt>
    <dgm:pt modelId="{230A47AF-BBD1-46CB-8C43-8E1CD882F504}" type="pres">
      <dgm:prSet presAssocID="{494F001B-2F29-4DB0-94A3-5FB98D7BD611}" presName="Name37" presStyleLbl="parChTrans1D3" presStyleIdx="1" presStyleCnt="4"/>
      <dgm:spPr/>
    </dgm:pt>
    <dgm:pt modelId="{367107F2-6655-4EE9-849D-60611683E7E2}" type="pres">
      <dgm:prSet presAssocID="{700F99A9-D4A8-4EC9-BAB1-9F6D55185AEB}" presName="hierRoot2" presStyleCnt="0">
        <dgm:presLayoutVars>
          <dgm:hierBranch val="init"/>
        </dgm:presLayoutVars>
      </dgm:prSet>
      <dgm:spPr/>
    </dgm:pt>
    <dgm:pt modelId="{6FD47BBF-9567-476F-8FAD-9FEB1FD47813}" type="pres">
      <dgm:prSet presAssocID="{700F99A9-D4A8-4EC9-BAB1-9F6D55185AEB}" presName="rootComposite" presStyleCnt="0"/>
      <dgm:spPr/>
    </dgm:pt>
    <dgm:pt modelId="{FADAB3AE-0632-46FB-9C00-BF38B45329C3}" type="pres">
      <dgm:prSet presAssocID="{700F99A9-D4A8-4EC9-BAB1-9F6D55185AEB}" presName="rootText" presStyleLbl="node3" presStyleIdx="1" presStyleCnt="3">
        <dgm:presLayoutVars>
          <dgm:chPref val="3"/>
        </dgm:presLayoutVars>
      </dgm:prSet>
      <dgm:spPr/>
    </dgm:pt>
    <dgm:pt modelId="{55FA7C5E-3920-4C0D-A418-819475088E78}" type="pres">
      <dgm:prSet presAssocID="{700F99A9-D4A8-4EC9-BAB1-9F6D55185AEB}" presName="rootConnector" presStyleLbl="node3" presStyleIdx="1" presStyleCnt="3"/>
      <dgm:spPr/>
    </dgm:pt>
    <dgm:pt modelId="{D2DCE6A4-E6FE-4D71-80F1-9021D3830245}" type="pres">
      <dgm:prSet presAssocID="{700F99A9-D4A8-4EC9-BAB1-9F6D55185AEB}" presName="hierChild4" presStyleCnt="0"/>
      <dgm:spPr/>
    </dgm:pt>
    <dgm:pt modelId="{58B2CAB0-8C60-484C-B9B9-90E797DB07C7}" type="pres">
      <dgm:prSet presAssocID="{C3DF818A-3F44-49DB-A930-C42284B034A2}" presName="Name37" presStyleLbl="parChTrans1D4" presStyleIdx="3" presStyleCnt="7"/>
      <dgm:spPr/>
    </dgm:pt>
    <dgm:pt modelId="{9F673588-E907-4CBB-AEE4-F0CFF2B0F0D6}" type="pres">
      <dgm:prSet presAssocID="{4AB54984-4C69-4DD7-9961-F3F57B022C8B}" presName="hierRoot2" presStyleCnt="0">
        <dgm:presLayoutVars>
          <dgm:hierBranch val="init"/>
        </dgm:presLayoutVars>
      </dgm:prSet>
      <dgm:spPr/>
    </dgm:pt>
    <dgm:pt modelId="{C1ADF321-663E-4BC6-B6A4-8161F2488291}" type="pres">
      <dgm:prSet presAssocID="{4AB54984-4C69-4DD7-9961-F3F57B022C8B}" presName="rootComposite" presStyleCnt="0"/>
      <dgm:spPr/>
    </dgm:pt>
    <dgm:pt modelId="{EDCB4767-5ECB-4705-B50B-8D5AA7AAE91A}" type="pres">
      <dgm:prSet presAssocID="{4AB54984-4C69-4DD7-9961-F3F57B022C8B}" presName="rootText" presStyleLbl="node4" presStyleIdx="3" presStyleCnt="7">
        <dgm:presLayoutVars>
          <dgm:chPref val="3"/>
        </dgm:presLayoutVars>
      </dgm:prSet>
      <dgm:spPr/>
    </dgm:pt>
    <dgm:pt modelId="{89C39664-532F-43C2-8E42-13AB7847857E}" type="pres">
      <dgm:prSet presAssocID="{4AB54984-4C69-4DD7-9961-F3F57B022C8B}" presName="rootConnector" presStyleLbl="node4" presStyleIdx="3" presStyleCnt="7"/>
      <dgm:spPr/>
    </dgm:pt>
    <dgm:pt modelId="{141B4E91-32EA-4702-A1EF-3995D1A52D5B}" type="pres">
      <dgm:prSet presAssocID="{4AB54984-4C69-4DD7-9961-F3F57B022C8B}" presName="hierChild4" presStyleCnt="0"/>
      <dgm:spPr/>
    </dgm:pt>
    <dgm:pt modelId="{8295F5D6-A9EC-4720-B3D5-9D0A2960EE43}" type="pres">
      <dgm:prSet presAssocID="{4AB54984-4C69-4DD7-9961-F3F57B022C8B}" presName="hierChild5" presStyleCnt="0"/>
      <dgm:spPr/>
    </dgm:pt>
    <dgm:pt modelId="{A029E060-444B-4507-9D7A-2E5BDFC8C576}" type="pres">
      <dgm:prSet presAssocID="{0C3CF9D6-9146-468D-8CD1-55BFD6FAED36}" presName="Name37" presStyleLbl="parChTrans1D4" presStyleIdx="4" presStyleCnt="7"/>
      <dgm:spPr/>
    </dgm:pt>
    <dgm:pt modelId="{116D0DAF-EF03-47C7-AF2E-D282B00441A6}" type="pres">
      <dgm:prSet presAssocID="{A2B83BBA-C210-49C5-B976-56252ABBA2E5}" presName="hierRoot2" presStyleCnt="0">
        <dgm:presLayoutVars>
          <dgm:hierBranch val="init"/>
        </dgm:presLayoutVars>
      </dgm:prSet>
      <dgm:spPr/>
    </dgm:pt>
    <dgm:pt modelId="{4EBA5B65-F3CF-4B1D-AB70-DA62089289F8}" type="pres">
      <dgm:prSet presAssocID="{A2B83BBA-C210-49C5-B976-56252ABBA2E5}" presName="rootComposite" presStyleCnt="0"/>
      <dgm:spPr/>
    </dgm:pt>
    <dgm:pt modelId="{927EA57C-19BD-4ABE-91F3-70C190FD51EE}" type="pres">
      <dgm:prSet presAssocID="{A2B83BBA-C210-49C5-B976-56252ABBA2E5}" presName="rootText" presStyleLbl="node4" presStyleIdx="4" presStyleCnt="7">
        <dgm:presLayoutVars>
          <dgm:chPref val="3"/>
        </dgm:presLayoutVars>
      </dgm:prSet>
      <dgm:spPr/>
    </dgm:pt>
    <dgm:pt modelId="{6BD07EF2-BE55-4B6A-8AB7-F240AE57C935}" type="pres">
      <dgm:prSet presAssocID="{A2B83BBA-C210-49C5-B976-56252ABBA2E5}" presName="rootConnector" presStyleLbl="node4" presStyleIdx="4" presStyleCnt="7"/>
      <dgm:spPr/>
    </dgm:pt>
    <dgm:pt modelId="{43D7000D-AC7E-42B1-9FCB-E8B783150E95}" type="pres">
      <dgm:prSet presAssocID="{A2B83BBA-C210-49C5-B976-56252ABBA2E5}" presName="hierChild4" presStyleCnt="0"/>
      <dgm:spPr/>
    </dgm:pt>
    <dgm:pt modelId="{1E41C835-6987-4082-B61C-2825AF29DC41}" type="pres">
      <dgm:prSet presAssocID="{A2B83BBA-C210-49C5-B976-56252ABBA2E5}" presName="hierChild5" presStyleCnt="0"/>
      <dgm:spPr/>
    </dgm:pt>
    <dgm:pt modelId="{6DD6543E-3F76-44F9-B209-5040D96239E6}" type="pres">
      <dgm:prSet presAssocID="{700F99A9-D4A8-4EC9-BAB1-9F6D55185AEB}" presName="hierChild5" presStyleCnt="0"/>
      <dgm:spPr/>
    </dgm:pt>
    <dgm:pt modelId="{F2E37096-8EC1-48E3-A040-4077DB33FA31}" type="pres">
      <dgm:prSet presAssocID="{283EB51B-537B-43DF-84A2-EA699D3E6252}" presName="Name37" presStyleLbl="parChTrans1D3" presStyleIdx="2" presStyleCnt="4"/>
      <dgm:spPr/>
    </dgm:pt>
    <dgm:pt modelId="{93EF18FE-D595-479C-AF5E-411AAE818493}" type="pres">
      <dgm:prSet presAssocID="{7AEEEE8F-F141-4B73-B2A7-3021BCCC23F4}" presName="hierRoot2" presStyleCnt="0">
        <dgm:presLayoutVars>
          <dgm:hierBranch val="init"/>
        </dgm:presLayoutVars>
      </dgm:prSet>
      <dgm:spPr/>
    </dgm:pt>
    <dgm:pt modelId="{A7D40EAC-2502-4315-BDA0-156983A45DAE}" type="pres">
      <dgm:prSet presAssocID="{7AEEEE8F-F141-4B73-B2A7-3021BCCC23F4}" presName="rootComposite" presStyleCnt="0"/>
      <dgm:spPr/>
    </dgm:pt>
    <dgm:pt modelId="{84E810AE-DCCE-4B1B-A75F-9E8727A2C492}" type="pres">
      <dgm:prSet presAssocID="{7AEEEE8F-F141-4B73-B2A7-3021BCCC23F4}" presName="rootText" presStyleLbl="node3" presStyleIdx="2" presStyleCnt="3">
        <dgm:presLayoutVars>
          <dgm:chPref val="3"/>
        </dgm:presLayoutVars>
      </dgm:prSet>
      <dgm:spPr/>
    </dgm:pt>
    <dgm:pt modelId="{A7FCB4C6-7E10-4F96-8C96-4979D2747498}" type="pres">
      <dgm:prSet presAssocID="{7AEEEE8F-F141-4B73-B2A7-3021BCCC23F4}" presName="rootConnector" presStyleLbl="node3" presStyleIdx="2" presStyleCnt="3"/>
      <dgm:spPr/>
    </dgm:pt>
    <dgm:pt modelId="{7491EA57-653A-488D-A051-819A554E4F1A}" type="pres">
      <dgm:prSet presAssocID="{7AEEEE8F-F141-4B73-B2A7-3021BCCC23F4}" presName="hierChild4" presStyleCnt="0"/>
      <dgm:spPr/>
    </dgm:pt>
    <dgm:pt modelId="{E6FF0E0D-250D-4789-B512-4DBD8FBE3E07}" type="pres">
      <dgm:prSet presAssocID="{D5699E31-7542-48E5-ABDF-2CE1FDD8CC46}" presName="Name37" presStyleLbl="parChTrans1D4" presStyleIdx="5" presStyleCnt="7"/>
      <dgm:spPr/>
    </dgm:pt>
    <dgm:pt modelId="{350B9CF5-9223-484E-B6A4-7073E0FFC30F}" type="pres">
      <dgm:prSet presAssocID="{ABF91908-D6B3-4CCE-A0E5-36F229B65E84}" presName="hierRoot2" presStyleCnt="0">
        <dgm:presLayoutVars>
          <dgm:hierBranch val="init"/>
        </dgm:presLayoutVars>
      </dgm:prSet>
      <dgm:spPr/>
    </dgm:pt>
    <dgm:pt modelId="{4601803B-235D-4DF4-8EB6-B3BE6839380C}" type="pres">
      <dgm:prSet presAssocID="{ABF91908-D6B3-4CCE-A0E5-36F229B65E84}" presName="rootComposite" presStyleCnt="0"/>
      <dgm:spPr/>
    </dgm:pt>
    <dgm:pt modelId="{B6E0E8FA-5297-4991-B1B8-F741C856F0B7}" type="pres">
      <dgm:prSet presAssocID="{ABF91908-D6B3-4CCE-A0E5-36F229B65E84}" presName="rootText" presStyleLbl="node4" presStyleIdx="5" presStyleCnt="7">
        <dgm:presLayoutVars>
          <dgm:chPref val="3"/>
        </dgm:presLayoutVars>
      </dgm:prSet>
      <dgm:spPr/>
    </dgm:pt>
    <dgm:pt modelId="{B988C401-DD28-482B-8420-F1B257CB60DA}" type="pres">
      <dgm:prSet presAssocID="{ABF91908-D6B3-4CCE-A0E5-36F229B65E84}" presName="rootConnector" presStyleLbl="node4" presStyleIdx="5" presStyleCnt="7"/>
      <dgm:spPr/>
    </dgm:pt>
    <dgm:pt modelId="{54E4D4BE-8B39-4E2E-B41B-BB58AB914CAB}" type="pres">
      <dgm:prSet presAssocID="{ABF91908-D6B3-4CCE-A0E5-36F229B65E84}" presName="hierChild4" presStyleCnt="0"/>
      <dgm:spPr/>
    </dgm:pt>
    <dgm:pt modelId="{C323AE1C-56E7-4873-8238-5CEC677179FA}" type="pres">
      <dgm:prSet presAssocID="{ABF91908-D6B3-4CCE-A0E5-36F229B65E84}" presName="hierChild5" presStyleCnt="0"/>
      <dgm:spPr/>
    </dgm:pt>
    <dgm:pt modelId="{CA6D51A9-CEB6-4C11-9FB1-7991C4E53C8F}" type="pres">
      <dgm:prSet presAssocID="{D4F03640-3254-455E-AE4E-8D6BCEDED495}" presName="Name37" presStyleLbl="parChTrans1D4" presStyleIdx="6" presStyleCnt="7"/>
      <dgm:spPr/>
    </dgm:pt>
    <dgm:pt modelId="{26840A11-2DD9-4AF1-9EF0-63AEB112BBFD}" type="pres">
      <dgm:prSet presAssocID="{DF05799F-3DEB-4B16-8D8B-B07305EED5A1}" presName="hierRoot2" presStyleCnt="0">
        <dgm:presLayoutVars>
          <dgm:hierBranch val="init"/>
        </dgm:presLayoutVars>
      </dgm:prSet>
      <dgm:spPr/>
    </dgm:pt>
    <dgm:pt modelId="{EDF4492E-E277-4FC0-BB57-755E33C89B58}" type="pres">
      <dgm:prSet presAssocID="{DF05799F-3DEB-4B16-8D8B-B07305EED5A1}" presName="rootComposite" presStyleCnt="0"/>
      <dgm:spPr/>
    </dgm:pt>
    <dgm:pt modelId="{B70C419F-986F-4E05-B2C4-2149C42CD654}" type="pres">
      <dgm:prSet presAssocID="{DF05799F-3DEB-4B16-8D8B-B07305EED5A1}" presName="rootText" presStyleLbl="node4" presStyleIdx="6" presStyleCnt="7">
        <dgm:presLayoutVars>
          <dgm:chPref val="3"/>
        </dgm:presLayoutVars>
      </dgm:prSet>
      <dgm:spPr/>
    </dgm:pt>
    <dgm:pt modelId="{6EFEDD04-1F58-4896-ADC1-0E8B4279B952}" type="pres">
      <dgm:prSet presAssocID="{DF05799F-3DEB-4B16-8D8B-B07305EED5A1}" presName="rootConnector" presStyleLbl="node4" presStyleIdx="6" presStyleCnt="7"/>
      <dgm:spPr/>
    </dgm:pt>
    <dgm:pt modelId="{50212DEB-5E8A-4B7E-814E-170CE444718E}" type="pres">
      <dgm:prSet presAssocID="{DF05799F-3DEB-4B16-8D8B-B07305EED5A1}" presName="hierChild4" presStyleCnt="0"/>
      <dgm:spPr/>
    </dgm:pt>
    <dgm:pt modelId="{D05FD2C1-52B3-4490-A423-B0F45A4CC5DB}" type="pres">
      <dgm:prSet presAssocID="{DF05799F-3DEB-4B16-8D8B-B07305EED5A1}" presName="hierChild5" presStyleCnt="0"/>
      <dgm:spPr/>
    </dgm:pt>
    <dgm:pt modelId="{F38067C1-1379-4E88-9013-1178DC22DB67}" type="pres">
      <dgm:prSet presAssocID="{7AEEEE8F-F141-4B73-B2A7-3021BCCC23F4}" presName="hierChild5" presStyleCnt="0"/>
      <dgm:spPr/>
    </dgm:pt>
    <dgm:pt modelId="{A8919235-28D0-46D5-BA2C-6EB82F7666C2}" type="pres">
      <dgm:prSet presAssocID="{4701D665-8200-49CB-A116-B29AB53E4A35}" presName="hierChild5" presStyleCnt="0"/>
      <dgm:spPr/>
    </dgm:pt>
    <dgm:pt modelId="{564663CE-DE6D-49FA-8D7A-12FDCCDCE26A}" type="pres">
      <dgm:prSet presAssocID="{CD513EB5-1475-4AA8-9F72-A8390AFD6DA1}" presName="Name111" presStyleLbl="parChTrans1D3" presStyleIdx="3" presStyleCnt="4"/>
      <dgm:spPr/>
    </dgm:pt>
    <dgm:pt modelId="{82308637-781B-4AEA-89F0-BD8BE0D042D7}" type="pres">
      <dgm:prSet presAssocID="{99AF0B91-221B-4859-A0BA-3356CF28D253}" presName="hierRoot3" presStyleCnt="0">
        <dgm:presLayoutVars>
          <dgm:hierBranch val="init"/>
        </dgm:presLayoutVars>
      </dgm:prSet>
      <dgm:spPr/>
    </dgm:pt>
    <dgm:pt modelId="{3AA4B8FA-D09B-4AAB-9894-6B0C7A06EAFD}" type="pres">
      <dgm:prSet presAssocID="{99AF0B91-221B-4859-A0BA-3356CF28D253}" presName="rootComposite3" presStyleCnt="0"/>
      <dgm:spPr/>
    </dgm:pt>
    <dgm:pt modelId="{259BA8A1-B899-4682-BDB1-A499C81FC198}" type="pres">
      <dgm:prSet presAssocID="{99AF0B91-221B-4859-A0BA-3356CF28D253}" presName="rootText3" presStyleLbl="asst2" presStyleIdx="0" presStyleCnt="1">
        <dgm:presLayoutVars>
          <dgm:chPref val="3"/>
        </dgm:presLayoutVars>
      </dgm:prSet>
      <dgm:spPr/>
    </dgm:pt>
    <dgm:pt modelId="{BCD968A9-6036-436F-BF2D-4C215B232CE5}" type="pres">
      <dgm:prSet presAssocID="{99AF0B91-221B-4859-A0BA-3356CF28D253}" presName="rootConnector3" presStyleLbl="asst2" presStyleIdx="0" presStyleCnt="1"/>
      <dgm:spPr/>
    </dgm:pt>
    <dgm:pt modelId="{D4861B6A-90E5-4C03-9D57-F3764BF1D1F0}" type="pres">
      <dgm:prSet presAssocID="{99AF0B91-221B-4859-A0BA-3356CF28D253}" presName="hierChild6" presStyleCnt="0"/>
      <dgm:spPr/>
    </dgm:pt>
    <dgm:pt modelId="{D08001D7-1C79-4AEF-8071-90134DC046A7}" type="pres">
      <dgm:prSet presAssocID="{99AF0B91-221B-4859-A0BA-3356CF28D253}" presName="hierChild7" presStyleCnt="0"/>
      <dgm:spPr/>
    </dgm:pt>
    <dgm:pt modelId="{EC01CBB0-0201-4BB4-AD2A-626370CDAF2F}" type="pres">
      <dgm:prSet presAssocID="{D42019E2-E826-4447-9DD8-49726AC3BB39}" presName="hierChild3" presStyleCnt="0"/>
      <dgm:spPr/>
    </dgm:pt>
  </dgm:ptLst>
  <dgm:cxnLst>
    <dgm:cxn modelId="{F93D7505-D42B-4986-B0F8-59BB7B77D76D}" type="presOf" srcId="{99AF0B91-221B-4859-A0BA-3356CF28D253}" destId="{BCD968A9-6036-436F-BF2D-4C215B232CE5}" srcOrd="1" destOrd="0" presId="urn:microsoft.com/office/officeart/2005/8/layout/orgChart1"/>
    <dgm:cxn modelId="{94B1920D-714E-40AB-901F-C815B8D8EE31}" srcId="{7AEEEE8F-F141-4B73-B2A7-3021BCCC23F4}" destId="{DF05799F-3DEB-4B16-8D8B-B07305EED5A1}" srcOrd="1" destOrd="0" parTransId="{D4F03640-3254-455E-AE4E-8D6BCEDED495}" sibTransId="{209BF39E-647D-4A52-AEAA-6CC98F025AA2}"/>
    <dgm:cxn modelId="{6FAA5011-3C8B-4B62-81BF-E901350796CC}" type="presOf" srcId="{8F974B52-11DE-432A-B800-0B684BAA5A98}" destId="{D8601441-5616-4DE2-BFD8-0FBEC7A2770C}" srcOrd="1" destOrd="0" presId="urn:microsoft.com/office/officeart/2005/8/layout/orgChart1"/>
    <dgm:cxn modelId="{FDDD4916-FD7B-4E6B-8E14-6D2D20E25634}" type="presOf" srcId="{8F974B52-11DE-432A-B800-0B684BAA5A98}" destId="{B09F3C72-5308-48EA-B114-12A4C6048054}" srcOrd="0" destOrd="0" presId="urn:microsoft.com/office/officeart/2005/8/layout/orgChart1"/>
    <dgm:cxn modelId="{CC60B11A-E034-427D-B5D4-A49973DC6F7C}" type="presOf" srcId="{283EB51B-537B-43DF-84A2-EA699D3E6252}" destId="{F2E37096-8EC1-48E3-A040-4077DB33FA31}" srcOrd="0" destOrd="0" presId="urn:microsoft.com/office/officeart/2005/8/layout/orgChart1"/>
    <dgm:cxn modelId="{A66ACE1B-C140-42BE-85D6-F4F8722436C8}" type="presOf" srcId="{37DFD14F-4E98-4F87-B365-CC798AA043FF}" destId="{524FE210-C93E-44B5-9535-14182ACF061D}" srcOrd="0" destOrd="0" presId="urn:microsoft.com/office/officeart/2005/8/layout/orgChart1"/>
    <dgm:cxn modelId="{7405E122-F287-4D9F-952B-9711BC713A29}" srcId="{4701D665-8200-49CB-A116-B29AB53E4A35}" destId="{99AF0B91-221B-4859-A0BA-3356CF28D253}" srcOrd="3" destOrd="0" parTransId="{CD513EB5-1475-4AA8-9F72-A8390AFD6DA1}" sibTransId="{EC372C35-77B2-4134-9785-20E34E8046A6}"/>
    <dgm:cxn modelId="{40F3FD22-06A8-4BB6-8D66-999E9939BA30}" srcId="{D42019E2-E826-4447-9DD8-49726AC3BB39}" destId="{4701D665-8200-49CB-A116-B29AB53E4A35}" srcOrd="0" destOrd="0" parTransId="{AA06AE53-8DDB-475D-9C70-09404DFD117B}" sibTransId="{BC94F727-1657-4E39-9310-DFB7C9BC66FC}"/>
    <dgm:cxn modelId="{35027124-5147-407B-BA08-C617D7210B9C}" type="presOf" srcId="{64BF53AC-66C6-4B5A-B67C-14530E033370}" destId="{0F67FF96-3127-42F2-8F89-DE4C7872B1E4}" srcOrd="0" destOrd="0" presId="urn:microsoft.com/office/officeart/2005/8/layout/orgChart1"/>
    <dgm:cxn modelId="{CC25BE24-FB27-4F1A-AF3B-76061C111F26}" type="presOf" srcId="{342B6B33-209C-4B33-935F-2FCFC78D6729}" destId="{9AD8E68C-A9EC-477C-BCE6-686C943665A4}" srcOrd="1" destOrd="0" presId="urn:microsoft.com/office/officeart/2005/8/layout/orgChart1"/>
    <dgm:cxn modelId="{DC9B662C-A9C2-4E79-A8CA-D89B88BBEA1A}" type="presOf" srcId="{DF05799F-3DEB-4B16-8D8B-B07305EED5A1}" destId="{B70C419F-986F-4E05-B2C4-2149C42CD654}" srcOrd="0" destOrd="0" presId="urn:microsoft.com/office/officeart/2005/8/layout/orgChart1"/>
    <dgm:cxn modelId="{5514E633-D0E5-4816-91AC-3E4C074E7A69}" type="presOf" srcId="{D06BEB7D-85B7-4836-85AF-D043C89EA97E}" destId="{D63B1DD0-5494-4404-A013-7A862E70124C}" srcOrd="1" destOrd="0" presId="urn:microsoft.com/office/officeart/2005/8/layout/orgChart1"/>
    <dgm:cxn modelId="{18578A35-D29E-4B21-A6A2-A3F75CA2579B}" type="presOf" srcId="{7AEEEE8F-F141-4B73-B2A7-3021BCCC23F4}" destId="{A7FCB4C6-7E10-4F96-8C96-4979D2747498}" srcOrd="1" destOrd="0" presId="urn:microsoft.com/office/officeart/2005/8/layout/orgChart1"/>
    <dgm:cxn modelId="{DBDB8036-24A5-4100-8F7B-75A163513CFF}" type="presOf" srcId="{A2B83BBA-C210-49C5-B976-56252ABBA2E5}" destId="{6BD07EF2-BE55-4B6A-8AB7-F240AE57C935}" srcOrd="1" destOrd="0" presId="urn:microsoft.com/office/officeart/2005/8/layout/orgChart1"/>
    <dgm:cxn modelId="{A063AD39-F81A-4DF3-8AAE-EB837AF70115}" srcId="{4701D665-8200-49CB-A116-B29AB53E4A35}" destId="{700F99A9-D4A8-4EC9-BAB1-9F6D55185AEB}" srcOrd="1" destOrd="0" parTransId="{494F001B-2F29-4DB0-94A3-5FB98D7BD611}" sibTransId="{AC795EAF-C488-4CF3-A6CB-55B96AE03118}"/>
    <dgm:cxn modelId="{3C42D744-91F6-4FF7-BBE5-D26B6BDBE507}" srcId="{700F99A9-D4A8-4EC9-BAB1-9F6D55185AEB}" destId="{A2B83BBA-C210-49C5-B976-56252ABBA2E5}" srcOrd="1" destOrd="0" parTransId="{0C3CF9D6-9146-468D-8CD1-55BFD6FAED36}" sibTransId="{5052ACE1-9538-4FD6-80F8-2BE281E094FB}"/>
    <dgm:cxn modelId="{37793C6A-E59E-4A1E-A7A5-28F148EF14C5}" type="presOf" srcId="{334BC0DE-2F5B-4477-8389-599D47B987BB}" destId="{E45C9FB2-BA3C-499A-9A5F-9A3287B4DF1B}" srcOrd="0" destOrd="0" presId="urn:microsoft.com/office/officeart/2005/8/layout/orgChart1"/>
    <dgm:cxn modelId="{60103B6E-BDDA-4DBE-99EC-48DD1B9BCBAF}" srcId="{4701D665-8200-49CB-A116-B29AB53E4A35}" destId="{342B6B33-209C-4B33-935F-2FCFC78D6729}" srcOrd="0" destOrd="0" parTransId="{37DFD14F-4E98-4F87-B365-CC798AA043FF}" sibTransId="{F57A7928-E428-45E3-A9C2-21D35A6F81D1}"/>
    <dgm:cxn modelId="{6F381051-5EF3-4D0D-A5D8-050CE257562C}" srcId="{342B6B33-209C-4B33-935F-2FCFC78D6729}" destId="{8F974B52-11DE-432A-B800-0B684BAA5A98}" srcOrd="1" destOrd="0" parTransId="{64BF53AC-66C6-4B5A-B67C-14530E033370}" sibTransId="{B0C14F8D-A94F-4F46-9F57-66FF10226868}"/>
    <dgm:cxn modelId="{C39C8D51-1120-4061-A359-2D9D855D7C8F}" srcId="{3BD40C71-2482-4786-A478-50C397190D6A}" destId="{D42019E2-E826-4447-9DD8-49726AC3BB39}" srcOrd="1" destOrd="0" parTransId="{9633D34E-DCA7-4C50-B520-5E0E1C0582C8}" sibTransId="{59741267-C051-48D1-8564-220418383C27}"/>
    <dgm:cxn modelId="{9E1AD556-F649-49DD-A7EC-F261ABE40246}" type="presOf" srcId="{A2B83BBA-C210-49C5-B976-56252ABBA2E5}" destId="{927EA57C-19BD-4ABE-91F3-70C190FD51EE}" srcOrd="0" destOrd="0" presId="urn:microsoft.com/office/officeart/2005/8/layout/orgChart1"/>
    <dgm:cxn modelId="{0CCBFD78-7989-4004-9618-F4DDC9EABCB9}" type="presOf" srcId="{4AB54984-4C69-4DD7-9961-F3F57B022C8B}" destId="{EDCB4767-5ECB-4705-B50B-8D5AA7AAE91A}" srcOrd="0" destOrd="0" presId="urn:microsoft.com/office/officeart/2005/8/layout/orgChart1"/>
    <dgm:cxn modelId="{7A981588-C9A1-4EA5-BCED-9AB01A2A7293}" type="presOf" srcId="{ABF91908-D6B3-4CCE-A0E5-36F229B65E84}" destId="{B988C401-DD28-482B-8420-F1B257CB60DA}" srcOrd="1" destOrd="0" presId="urn:microsoft.com/office/officeart/2005/8/layout/orgChart1"/>
    <dgm:cxn modelId="{D517848A-E6BD-41D8-AFD5-5B04F600F43B}" type="presOf" srcId="{C3DF818A-3F44-49DB-A930-C42284B034A2}" destId="{58B2CAB0-8C60-484C-B9B9-90E797DB07C7}" srcOrd="0" destOrd="0" presId="urn:microsoft.com/office/officeart/2005/8/layout/orgChart1"/>
    <dgm:cxn modelId="{35721A8B-D58D-4813-AA24-4F88D99330C4}" type="presOf" srcId="{7AEEEE8F-F141-4B73-B2A7-3021BCCC23F4}" destId="{84E810AE-DCCE-4B1B-A75F-9E8727A2C492}" srcOrd="0" destOrd="0" presId="urn:microsoft.com/office/officeart/2005/8/layout/orgChart1"/>
    <dgm:cxn modelId="{DB4E9B8E-FE61-4F61-BEE1-8B1C17DE33AE}" srcId="{342B6B33-209C-4B33-935F-2FCFC78D6729}" destId="{334BC0DE-2F5B-4477-8389-599D47B987BB}" srcOrd="0" destOrd="0" parTransId="{45153B90-1420-450C-A2EE-2C50C7BF323C}" sibTransId="{02234DB2-2AE1-4A99-BC44-0B34B79E02F0}"/>
    <dgm:cxn modelId="{B874908F-D9AD-4002-86C9-A54D0E3AFD72}" srcId="{7AEEEE8F-F141-4B73-B2A7-3021BCCC23F4}" destId="{ABF91908-D6B3-4CCE-A0E5-36F229B65E84}" srcOrd="0" destOrd="0" parTransId="{D5699E31-7542-48E5-ABDF-2CE1FDD8CC46}" sibTransId="{B99705C6-E680-463C-9D10-035F57499C9D}"/>
    <dgm:cxn modelId="{F4D3D097-7309-4D32-A215-3982D119DE7A}" type="presOf" srcId="{4701D665-8200-49CB-A116-B29AB53E4A35}" destId="{F99F43C5-0C1D-42B5-ABF4-88A2686DE171}" srcOrd="1" destOrd="0" presId="urn:microsoft.com/office/officeart/2005/8/layout/orgChart1"/>
    <dgm:cxn modelId="{DD91C198-A952-46FE-B525-FB63C0D31084}" type="presOf" srcId="{4701D665-8200-49CB-A116-B29AB53E4A35}" destId="{FB91C250-4186-4B69-A9F0-95F1890A41B2}" srcOrd="0" destOrd="0" presId="urn:microsoft.com/office/officeart/2005/8/layout/orgChart1"/>
    <dgm:cxn modelId="{29050A99-F6D0-4C66-B99B-A7F7887722BB}" type="presOf" srcId="{45153B90-1420-450C-A2EE-2C50C7BF323C}" destId="{1241C842-8C26-4D1A-990A-6D18320D0A1A}" srcOrd="0" destOrd="0" presId="urn:microsoft.com/office/officeart/2005/8/layout/orgChart1"/>
    <dgm:cxn modelId="{2C95ABA0-8C24-4C13-92C3-57FEAADE2298}" type="presOf" srcId="{C49CC91B-1909-40C4-BFFC-C51F253924A4}" destId="{32F81CC5-CCF7-4ABA-A6EC-7FFF337C9029}" srcOrd="1" destOrd="0" presId="urn:microsoft.com/office/officeart/2005/8/layout/orgChart1"/>
    <dgm:cxn modelId="{CEA4F4A0-5A28-4D44-AFAD-4664DA27B5EB}" type="presOf" srcId="{99AF0B91-221B-4859-A0BA-3356CF28D253}" destId="{259BA8A1-B899-4682-BDB1-A499C81FC198}" srcOrd="0" destOrd="0" presId="urn:microsoft.com/office/officeart/2005/8/layout/orgChart1"/>
    <dgm:cxn modelId="{6015EBB3-5CE1-4B73-A1CC-AD2DD44E3A3F}" type="presOf" srcId="{C49CC91B-1909-40C4-BFFC-C51F253924A4}" destId="{20CCD79D-E421-4D56-BCBE-E9543D36CBAB}" srcOrd="0" destOrd="0" presId="urn:microsoft.com/office/officeart/2005/8/layout/orgChart1"/>
    <dgm:cxn modelId="{2963F7B5-7C37-4DC0-8428-C8F043F4EE40}" type="presOf" srcId="{342B6B33-209C-4B33-935F-2FCFC78D6729}" destId="{A197228E-7756-4860-B4D3-A2AE17A38A54}" srcOrd="0" destOrd="0" presId="urn:microsoft.com/office/officeart/2005/8/layout/orgChart1"/>
    <dgm:cxn modelId="{F0EBE7B6-226C-43C5-9B10-EA4F9BBEC93B}" srcId="{4701D665-8200-49CB-A116-B29AB53E4A35}" destId="{7AEEEE8F-F141-4B73-B2A7-3021BCCC23F4}" srcOrd="2" destOrd="0" parTransId="{283EB51B-537B-43DF-84A2-EA699D3E6252}" sibTransId="{72D9D825-DC77-46C8-BD7E-C8DB83D952DC}"/>
    <dgm:cxn modelId="{826F13B7-D746-4CA4-8C25-D48167CD2687}" type="presOf" srcId="{0C3CF9D6-9146-468D-8CD1-55BFD6FAED36}" destId="{A029E060-444B-4507-9D7A-2E5BDFC8C576}" srcOrd="0" destOrd="0" presId="urn:microsoft.com/office/officeart/2005/8/layout/orgChart1"/>
    <dgm:cxn modelId="{37B191B9-1747-479D-AD59-C49C2DA46CC6}" type="presOf" srcId="{990CCF04-5646-4899-92DE-7415B7C70164}" destId="{84CF5C41-51E6-4CD8-B617-2C007EB3FFBC}" srcOrd="0" destOrd="0" presId="urn:microsoft.com/office/officeart/2005/8/layout/orgChart1"/>
    <dgm:cxn modelId="{DDC98FBD-B43D-40C4-A438-E30127093C3E}" type="presOf" srcId="{494F001B-2F29-4DB0-94A3-5FB98D7BD611}" destId="{230A47AF-BBD1-46CB-8C43-8E1CD882F504}" srcOrd="0" destOrd="0" presId="urn:microsoft.com/office/officeart/2005/8/layout/orgChart1"/>
    <dgm:cxn modelId="{FA1462BE-D2B5-4AE5-90F8-89106E9A1957}" type="presOf" srcId="{700F99A9-D4A8-4EC9-BAB1-9F6D55185AEB}" destId="{FADAB3AE-0632-46FB-9C00-BF38B45329C3}" srcOrd="0" destOrd="0" presId="urn:microsoft.com/office/officeart/2005/8/layout/orgChart1"/>
    <dgm:cxn modelId="{985CF6C0-9360-4D47-B754-FCCAF8668AB6}" type="presOf" srcId="{DF05799F-3DEB-4B16-8D8B-B07305EED5A1}" destId="{6EFEDD04-1F58-4896-ADC1-0E8B4279B952}" srcOrd="1" destOrd="0" presId="urn:microsoft.com/office/officeart/2005/8/layout/orgChart1"/>
    <dgm:cxn modelId="{5C7A1DC3-7837-4A18-BBA4-19DD3A5A7A92}" type="presOf" srcId="{CD513EB5-1475-4AA8-9F72-A8390AFD6DA1}" destId="{564663CE-DE6D-49FA-8D7A-12FDCCDCE26A}" srcOrd="0" destOrd="0" presId="urn:microsoft.com/office/officeart/2005/8/layout/orgChart1"/>
    <dgm:cxn modelId="{231983C3-8E2A-42CD-80A4-63AE8E867165}" srcId="{700F99A9-D4A8-4EC9-BAB1-9F6D55185AEB}" destId="{4AB54984-4C69-4DD7-9961-F3F57B022C8B}" srcOrd="0" destOrd="0" parTransId="{C3DF818A-3F44-49DB-A930-C42284B034A2}" sibTransId="{516BEDBF-5A61-4105-B80D-C24F40B933FE}"/>
    <dgm:cxn modelId="{3B838AC5-6617-41A4-ADBA-17928DF0A9A1}" srcId="{342B6B33-209C-4B33-935F-2FCFC78D6729}" destId="{C49CC91B-1909-40C4-BFFC-C51F253924A4}" srcOrd="2" destOrd="0" parTransId="{990CCF04-5646-4899-92DE-7415B7C70164}" sibTransId="{D0F1A9BF-03D7-43F4-B3A9-8088AFAD60D6}"/>
    <dgm:cxn modelId="{4AE5DBC5-738D-4875-8BBE-99616C1FB0D8}" type="presOf" srcId="{D4F03640-3254-455E-AE4E-8D6BCEDED495}" destId="{CA6D51A9-CEB6-4C11-9FB1-7991C4E53C8F}" srcOrd="0" destOrd="0" presId="urn:microsoft.com/office/officeart/2005/8/layout/orgChart1"/>
    <dgm:cxn modelId="{B0CDF8C6-52EF-43AB-A8B4-AEADC302FD32}" type="presOf" srcId="{700F99A9-D4A8-4EC9-BAB1-9F6D55185AEB}" destId="{55FA7C5E-3920-4C0D-A418-819475088E78}" srcOrd="1" destOrd="0" presId="urn:microsoft.com/office/officeart/2005/8/layout/orgChart1"/>
    <dgm:cxn modelId="{216B9ACE-BA5F-43E5-A530-640507982669}" type="presOf" srcId="{D06BEB7D-85B7-4836-85AF-D043C89EA97E}" destId="{53921481-C3C9-4FDF-BB48-1D031EC43309}" srcOrd="0" destOrd="0" presId="urn:microsoft.com/office/officeart/2005/8/layout/orgChart1"/>
    <dgm:cxn modelId="{F659E9D2-4F75-4E2A-91A0-DE45F1EA7969}" type="presOf" srcId="{3BD40C71-2482-4786-A478-50C397190D6A}" destId="{A98300B9-1613-4943-B849-CC3ED3ABD7A6}" srcOrd="0" destOrd="0" presId="urn:microsoft.com/office/officeart/2005/8/layout/orgChart1"/>
    <dgm:cxn modelId="{33040BD6-4EB6-45A8-B410-9BBF3E234089}" type="presOf" srcId="{D42019E2-E826-4447-9DD8-49726AC3BB39}" destId="{36C49096-B140-488E-8DCE-844CF3B3BD48}" srcOrd="1" destOrd="0" presId="urn:microsoft.com/office/officeart/2005/8/layout/orgChart1"/>
    <dgm:cxn modelId="{15CE45D9-8E66-45B0-93C8-75AD4FBE229B}" srcId="{3BD40C71-2482-4786-A478-50C397190D6A}" destId="{D06BEB7D-85B7-4836-85AF-D043C89EA97E}" srcOrd="0" destOrd="0" parTransId="{DE42C671-541F-4FB8-9348-741FB3E2ECCB}" sibTransId="{3577B923-BA8B-40DC-9F1A-5343082D5C78}"/>
    <dgm:cxn modelId="{CA1AC5DD-1265-4FB5-9C85-DCA9AABA1D37}" type="presOf" srcId="{334BC0DE-2F5B-4477-8389-599D47B987BB}" destId="{647BC304-55C6-4676-B3D2-3E4B7416DCFA}" srcOrd="1" destOrd="0" presId="urn:microsoft.com/office/officeart/2005/8/layout/orgChart1"/>
    <dgm:cxn modelId="{C5D3C8E2-C03D-44BF-A0DD-A305890BE3E1}" type="presOf" srcId="{D5699E31-7542-48E5-ABDF-2CE1FDD8CC46}" destId="{E6FF0E0D-250D-4789-B512-4DBD8FBE3E07}" srcOrd="0" destOrd="0" presId="urn:microsoft.com/office/officeart/2005/8/layout/orgChart1"/>
    <dgm:cxn modelId="{999454EA-BF81-4F0A-A201-33B21A886318}" type="presOf" srcId="{AA06AE53-8DDB-475D-9C70-09404DFD117B}" destId="{462F5B10-57AB-4ADD-B34E-B9BBBB571050}" srcOrd="0" destOrd="0" presId="urn:microsoft.com/office/officeart/2005/8/layout/orgChart1"/>
    <dgm:cxn modelId="{4F1BCDED-9BCF-4D8C-B7C5-232123F35238}" type="presOf" srcId="{ABF91908-D6B3-4CCE-A0E5-36F229B65E84}" destId="{B6E0E8FA-5297-4991-B1B8-F741C856F0B7}" srcOrd="0" destOrd="0" presId="urn:microsoft.com/office/officeart/2005/8/layout/orgChart1"/>
    <dgm:cxn modelId="{DB5E54FD-B4CD-4455-909C-83CF6D0F689B}" type="presOf" srcId="{4AB54984-4C69-4DD7-9961-F3F57B022C8B}" destId="{89C39664-532F-43C2-8E42-13AB7847857E}" srcOrd="1" destOrd="0" presId="urn:microsoft.com/office/officeart/2005/8/layout/orgChart1"/>
    <dgm:cxn modelId="{54095FFF-D114-4F0B-BBDC-9785C49F7B87}" type="presOf" srcId="{D42019E2-E826-4447-9DD8-49726AC3BB39}" destId="{AEACB132-A0DB-4B30-8121-2CD3C0ECE28B}" srcOrd="0" destOrd="0" presId="urn:microsoft.com/office/officeart/2005/8/layout/orgChart1"/>
    <dgm:cxn modelId="{50E7A971-64A8-4B29-B66A-00FC359CFCE6}" type="presParOf" srcId="{A98300B9-1613-4943-B849-CC3ED3ABD7A6}" destId="{A68E1E63-D415-4A43-8C36-8F58B92E5B29}" srcOrd="0" destOrd="0" presId="urn:microsoft.com/office/officeart/2005/8/layout/orgChart1"/>
    <dgm:cxn modelId="{FA9309C3-8F44-4AD2-BDA4-6FDD8B72CB70}" type="presParOf" srcId="{A68E1E63-D415-4A43-8C36-8F58B92E5B29}" destId="{4141E01F-C9BC-4A23-8E3D-B3D49FFBDC75}" srcOrd="0" destOrd="0" presId="urn:microsoft.com/office/officeart/2005/8/layout/orgChart1"/>
    <dgm:cxn modelId="{68E2492D-70F0-46FB-866E-2CFDA952B523}" type="presParOf" srcId="{4141E01F-C9BC-4A23-8E3D-B3D49FFBDC75}" destId="{53921481-C3C9-4FDF-BB48-1D031EC43309}" srcOrd="0" destOrd="0" presId="urn:microsoft.com/office/officeart/2005/8/layout/orgChart1"/>
    <dgm:cxn modelId="{1E72C6F2-5318-48C0-95BB-C65CFC213ECD}" type="presParOf" srcId="{4141E01F-C9BC-4A23-8E3D-B3D49FFBDC75}" destId="{D63B1DD0-5494-4404-A013-7A862E70124C}" srcOrd="1" destOrd="0" presId="urn:microsoft.com/office/officeart/2005/8/layout/orgChart1"/>
    <dgm:cxn modelId="{51955B74-47D7-42BB-9746-540CC39D9CE7}" type="presParOf" srcId="{A68E1E63-D415-4A43-8C36-8F58B92E5B29}" destId="{99E04946-4DCC-4308-970E-8907CDC539FC}" srcOrd="1" destOrd="0" presId="urn:microsoft.com/office/officeart/2005/8/layout/orgChart1"/>
    <dgm:cxn modelId="{A79C60AE-0E2C-4478-BB25-2CC19CFFA230}" type="presParOf" srcId="{A68E1E63-D415-4A43-8C36-8F58B92E5B29}" destId="{E3D42EE4-6559-403E-91E5-9917C220ACB9}" srcOrd="2" destOrd="0" presId="urn:microsoft.com/office/officeart/2005/8/layout/orgChart1"/>
    <dgm:cxn modelId="{83F163DD-7A89-46EC-9284-AC1F30AAE4C9}" type="presParOf" srcId="{A98300B9-1613-4943-B849-CC3ED3ABD7A6}" destId="{51FDB1EC-A20D-492F-B263-361592871ED1}" srcOrd="1" destOrd="0" presId="urn:microsoft.com/office/officeart/2005/8/layout/orgChart1"/>
    <dgm:cxn modelId="{E9C0CBDD-B997-4F3A-AA94-D6709F0C1F1A}" type="presParOf" srcId="{51FDB1EC-A20D-492F-B263-361592871ED1}" destId="{22929C06-57B3-441D-B29F-78B3F367381F}" srcOrd="0" destOrd="0" presId="urn:microsoft.com/office/officeart/2005/8/layout/orgChart1"/>
    <dgm:cxn modelId="{5A495D05-DDEF-431B-814D-73349BA3C3F6}" type="presParOf" srcId="{22929C06-57B3-441D-B29F-78B3F367381F}" destId="{AEACB132-A0DB-4B30-8121-2CD3C0ECE28B}" srcOrd="0" destOrd="0" presId="urn:microsoft.com/office/officeart/2005/8/layout/orgChart1"/>
    <dgm:cxn modelId="{92A6D540-9658-44DF-BC1F-34CA87470FC7}" type="presParOf" srcId="{22929C06-57B3-441D-B29F-78B3F367381F}" destId="{36C49096-B140-488E-8DCE-844CF3B3BD48}" srcOrd="1" destOrd="0" presId="urn:microsoft.com/office/officeart/2005/8/layout/orgChart1"/>
    <dgm:cxn modelId="{27B8E500-95C8-4071-B724-289E1F71CB9C}" type="presParOf" srcId="{51FDB1EC-A20D-492F-B263-361592871ED1}" destId="{D3EF6EA4-5CDA-4A26-91DE-403C406B0C16}" srcOrd="1" destOrd="0" presId="urn:microsoft.com/office/officeart/2005/8/layout/orgChart1"/>
    <dgm:cxn modelId="{D90DBAB7-8AA6-4EE5-9091-4EF370ABADE8}" type="presParOf" srcId="{D3EF6EA4-5CDA-4A26-91DE-403C406B0C16}" destId="{462F5B10-57AB-4ADD-B34E-B9BBBB571050}" srcOrd="0" destOrd="0" presId="urn:microsoft.com/office/officeart/2005/8/layout/orgChart1"/>
    <dgm:cxn modelId="{7F42531B-0B14-4209-8852-2419F217CE49}" type="presParOf" srcId="{D3EF6EA4-5CDA-4A26-91DE-403C406B0C16}" destId="{C00CD85C-D365-4DCB-944D-43ABE367A285}" srcOrd="1" destOrd="0" presId="urn:microsoft.com/office/officeart/2005/8/layout/orgChart1"/>
    <dgm:cxn modelId="{BC6FD9F6-5390-4D8D-AF6B-5667832785BD}" type="presParOf" srcId="{C00CD85C-D365-4DCB-944D-43ABE367A285}" destId="{B090F250-CD6A-47E4-AB90-6A03C0F83DCE}" srcOrd="0" destOrd="0" presId="urn:microsoft.com/office/officeart/2005/8/layout/orgChart1"/>
    <dgm:cxn modelId="{534FEE5C-D630-4029-BC87-549B2DDBEACB}" type="presParOf" srcId="{B090F250-CD6A-47E4-AB90-6A03C0F83DCE}" destId="{FB91C250-4186-4B69-A9F0-95F1890A41B2}" srcOrd="0" destOrd="0" presId="urn:microsoft.com/office/officeart/2005/8/layout/orgChart1"/>
    <dgm:cxn modelId="{DA84928D-B884-41EF-9511-36F4A4714BFD}" type="presParOf" srcId="{B090F250-CD6A-47E4-AB90-6A03C0F83DCE}" destId="{F99F43C5-0C1D-42B5-ABF4-88A2686DE171}" srcOrd="1" destOrd="0" presId="urn:microsoft.com/office/officeart/2005/8/layout/orgChart1"/>
    <dgm:cxn modelId="{2661EC88-C5BD-4FDE-B7CE-E346D2A5D168}" type="presParOf" srcId="{C00CD85C-D365-4DCB-944D-43ABE367A285}" destId="{F35A1EEA-9863-4B53-AA14-186CCCA8F3A2}" srcOrd="1" destOrd="0" presId="urn:microsoft.com/office/officeart/2005/8/layout/orgChart1"/>
    <dgm:cxn modelId="{5F6DCC6C-F9C6-4198-BCDB-B3A5257356B9}" type="presParOf" srcId="{F35A1EEA-9863-4B53-AA14-186CCCA8F3A2}" destId="{524FE210-C93E-44B5-9535-14182ACF061D}" srcOrd="0" destOrd="0" presId="urn:microsoft.com/office/officeart/2005/8/layout/orgChart1"/>
    <dgm:cxn modelId="{0BEBEC8F-0F69-42B8-B5D0-B90EB5C2F9CA}" type="presParOf" srcId="{F35A1EEA-9863-4B53-AA14-186CCCA8F3A2}" destId="{35F04B35-EBD5-40E5-94BE-2B8ED58AD527}" srcOrd="1" destOrd="0" presId="urn:microsoft.com/office/officeart/2005/8/layout/orgChart1"/>
    <dgm:cxn modelId="{768D1435-0481-41AA-B0B7-35E22B9C9184}" type="presParOf" srcId="{35F04B35-EBD5-40E5-94BE-2B8ED58AD527}" destId="{92B2DA15-F17C-4B17-9B4A-3E08B6906364}" srcOrd="0" destOrd="0" presId="urn:microsoft.com/office/officeart/2005/8/layout/orgChart1"/>
    <dgm:cxn modelId="{96EC3376-5619-441F-878A-512EFDBE7D54}" type="presParOf" srcId="{92B2DA15-F17C-4B17-9B4A-3E08B6906364}" destId="{A197228E-7756-4860-B4D3-A2AE17A38A54}" srcOrd="0" destOrd="0" presId="urn:microsoft.com/office/officeart/2005/8/layout/orgChart1"/>
    <dgm:cxn modelId="{8FF3F087-9369-48B3-A973-46A81DAAEFF4}" type="presParOf" srcId="{92B2DA15-F17C-4B17-9B4A-3E08B6906364}" destId="{9AD8E68C-A9EC-477C-BCE6-686C943665A4}" srcOrd="1" destOrd="0" presId="urn:microsoft.com/office/officeart/2005/8/layout/orgChart1"/>
    <dgm:cxn modelId="{53558C58-D968-4298-A8E7-68B8B1BE6F06}" type="presParOf" srcId="{35F04B35-EBD5-40E5-94BE-2B8ED58AD527}" destId="{A92E2523-2EA8-4DBC-9F34-6D8A003968F1}" srcOrd="1" destOrd="0" presId="urn:microsoft.com/office/officeart/2005/8/layout/orgChart1"/>
    <dgm:cxn modelId="{E77547FD-F87B-4166-A525-E16EE81EBBF5}" type="presParOf" srcId="{A92E2523-2EA8-4DBC-9F34-6D8A003968F1}" destId="{1241C842-8C26-4D1A-990A-6D18320D0A1A}" srcOrd="0" destOrd="0" presId="urn:microsoft.com/office/officeart/2005/8/layout/orgChart1"/>
    <dgm:cxn modelId="{F4BD99C2-5627-4CA8-BBFA-83F1632B9DA1}" type="presParOf" srcId="{A92E2523-2EA8-4DBC-9F34-6D8A003968F1}" destId="{3E44BD80-2080-4F06-B3AC-87B25E563991}" srcOrd="1" destOrd="0" presId="urn:microsoft.com/office/officeart/2005/8/layout/orgChart1"/>
    <dgm:cxn modelId="{459AAFF7-09B3-430E-B441-22DFF7F70E4E}" type="presParOf" srcId="{3E44BD80-2080-4F06-B3AC-87B25E563991}" destId="{73A7E5D8-CF22-4E0E-BE80-E70D1FD8F702}" srcOrd="0" destOrd="0" presId="urn:microsoft.com/office/officeart/2005/8/layout/orgChart1"/>
    <dgm:cxn modelId="{5C6BA2F6-8A5E-41EC-A89D-1017530B1F21}" type="presParOf" srcId="{73A7E5D8-CF22-4E0E-BE80-E70D1FD8F702}" destId="{E45C9FB2-BA3C-499A-9A5F-9A3287B4DF1B}" srcOrd="0" destOrd="0" presId="urn:microsoft.com/office/officeart/2005/8/layout/orgChart1"/>
    <dgm:cxn modelId="{94E07FCA-8E29-4DBE-BBBB-879A7BC154C1}" type="presParOf" srcId="{73A7E5D8-CF22-4E0E-BE80-E70D1FD8F702}" destId="{647BC304-55C6-4676-B3D2-3E4B7416DCFA}" srcOrd="1" destOrd="0" presId="urn:microsoft.com/office/officeart/2005/8/layout/orgChart1"/>
    <dgm:cxn modelId="{48E8994D-8D69-4CD6-8F7E-35995EF2B777}" type="presParOf" srcId="{3E44BD80-2080-4F06-B3AC-87B25E563991}" destId="{9B08F0EE-2692-4AC5-8AF9-480609D943B1}" srcOrd="1" destOrd="0" presId="urn:microsoft.com/office/officeart/2005/8/layout/orgChart1"/>
    <dgm:cxn modelId="{E8328380-C20E-4D20-83CC-EC9BE6E997CC}" type="presParOf" srcId="{3E44BD80-2080-4F06-B3AC-87B25E563991}" destId="{F37DB898-C48E-4C41-9711-679BA70E6C8D}" srcOrd="2" destOrd="0" presId="urn:microsoft.com/office/officeart/2005/8/layout/orgChart1"/>
    <dgm:cxn modelId="{F9F73A7E-2DB9-4290-BDE5-02A2143C6E43}" type="presParOf" srcId="{A92E2523-2EA8-4DBC-9F34-6D8A003968F1}" destId="{0F67FF96-3127-42F2-8F89-DE4C7872B1E4}" srcOrd="2" destOrd="0" presId="urn:microsoft.com/office/officeart/2005/8/layout/orgChart1"/>
    <dgm:cxn modelId="{4FA12F3F-E79B-447A-A394-AE62860BAA7B}" type="presParOf" srcId="{A92E2523-2EA8-4DBC-9F34-6D8A003968F1}" destId="{B0F2EB80-4A00-48F0-8DD2-7B1EF7FE844F}" srcOrd="3" destOrd="0" presId="urn:microsoft.com/office/officeart/2005/8/layout/orgChart1"/>
    <dgm:cxn modelId="{8BD3BFCC-178F-4262-A607-D03103BD37D6}" type="presParOf" srcId="{B0F2EB80-4A00-48F0-8DD2-7B1EF7FE844F}" destId="{B0A6CEFB-541B-4B36-B1AF-7DCC7FE3DB11}" srcOrd="0" destOrd="0" presId="urn:microsoft.com/office/officeart/2005/8/layout/orgChart1"/>
    <dgm:cxn modelId="{929ED084-7C7E-4B40-9878-2AA68776F13A}" type="presParOf" srcId="{B0A6CEFB-541B-4B36-B1AF-7DCC7FE3DB11}" destId="{B09F3C72-5308-48EA-B114-12A4C6048054}" srcOrd="0" destOrd="0" presId="urn:microsoft.com/office/officeart/2005/8/layout/orgChart1"/>
    <dgm:cxn modelId="{728F0EEB-3ADD-4BD6-B752-BB37F2D0E21D}" type="presParOf" srcId="{B0A6CEFB-541B-4B36-B1AF-7DCC7FE3DB11}" destId="{D8601441-5616-4DE2-BFD8-0FBEC7A2770C}" srcOrd="1" destOrd="0" presId="urn:microsoft.com/office/officeart/2005/8/layout/orgChart1"/>
    <dgm:cxn modelId="{3B1D2D83-42B0-4669-A9B8-74E2E787DC70}" type="presParOf" srcId="{B0F2EB80-4A00-48F0-8DD2-7B1EF7FE844F}" destId="{A3B94F16-0536-4ED0-8A8E-FC67ADD29158}" srcOrd="1" destOrd="0" presId="urn:microsoft.com/office/officeart/2005/8/layout/orgChart1"/>
    <dgm:cxn modelId="{9B5BD832-EE63-4ECF-ABA7-1B9A98124898}" type="presParOf" srcId="{B0F2EB80-4A00-48F0-8DD2-7B1EF7FE844F}" destId="{E7D6A410-4E91-4FD5-8B0C-08CBE80C95DB}" srcOrd="2" destOrd="0" presId="urn:microsoft.com/office/officeart/2005/8/layout/orgChart1"/>
    <dgm:cxn modelId="{D7022749-2200-4766-806C-1F8ECBEF94F7}" type="presParOf" srcId="{A92E2523-2EA8-4DBC-9F34-6D8A003968F1}" destId="{84CF5C41-51E6-4CD8-B617-2C007EB3FFBC}" srcOrd="4" destOrd="0" presId="urn:microsoft.com/office/officeart/2005/8/layout/orgChart1"/>
    <dgm:cxn modelId="{5A55E710-7D75-4187-8DFB-1604AC6081B3}" type="presParOf" srcId="{A92E2523-2EA8-4DBC-9F34-6D8A003968F1}" destId="{E2ACBB4A-9AEE-4180-97EB-E2EEB2AB0359}" srcOrd="5" destOrd="0" presId="urn:microsoft.com/office/officeart/2005/8/layout/orgChart1"/>
    <dgm:cxn modelId="{8F21CBF3-5571-465B-869B-EAF4D348DECF}" type="presParOf" srcId="{E2ACBB4A-9AEE-4180-97EB-E2EEB2AB0359}" destId="{2325F4FD-E147-4C2A-812F-BB0BB4023639}" srcOrd="0" destOrd="0" presId="urn:microsoft.com/office/officeart/2005/8/layout/orgChart1"/>
    <dgm:cxn modelId="{A2AFFFAB-73A3-43DB-ABE2-54CEC18D978B}" type="presParOf" srcId="{2325F4FD-E147-4C2A-812F-BB0BB4023639}" destId="{20CCD79D-E421-4D56-BCBE-E9543D36CBAB}" srcOrd="0" destOrd="0" presId="urn:microsoft.com/office/officeart/2005/8/layout/orgChart1"/>
    <dgm:cxn modelId="{5218E25E-8CE2-4E5D-94D4-871F0D2CC5CD}" type="presParOf" srcId="{2325F4FD-E147-4C2A-812F-BB0BB4023639}" destId="{32F81CC5-CCF7-4ABA-A6EC-7FFF337C9029}" srcOrd="1" destOrd="0" presId="urn:microsoft.com/office/officeart/2005/8/layout/orgChart1"/>
    <dgm:cxn modelId="{9FFC69AA-F7C1-424D-A7B3-E8C5133A4538}" type="presParOf" srcId="{E2ACBB4A-9AEE-4180-97EB-E2EEB2AB0359}" destId="{A76F5DE9-F8C2-4961-8174-584FC562F915}" srcOrd="1" destOrd="0" presId="urn:microsoft.com/office/officeart/2005/8/layout/orgChart1"/>
    <dgm:cxn modelId="{CF910DBB-9F84-4A4F-BB39-23E133F45D66}" type="presParOf" srcId="{E2ACBB4A-9AEE-4180-97EB-E2EEB2AB0359}" destId="{2160F40F-8925-49C8-8ABC-BF74F88F7515}" srcOrd="2" destOrd="0" presId="urn:microsoft.com/office/officeart/2005/8/layout/orgChart1"/>
    <dgm:cxn modelId="{A390BC0D-8059-4385-8F75-CBE36BD63B37}" type="presParOf" srcId="{35F04B35-EBD5-40E5-94BE-2B8ED58AD527}" destId="{52A7597F-D4EE-4CCC-AE6B-3B53E8A8EE8E}" srcOrd="2" destOrd="0" presId="urn:microsoft.com/office/officeart/2005/8/layout/orgChart1"/>
    <dgm:cxn modelId="{DA0B0E90-D170-47C4-A1C2-7DB292C6E191}" type="presParOf" srcId="{F35A1EEA-9863-4B53-AA14-186CCCA8F3A2}" destId="{230A47AF-BBD1-46CB-8C43-8E1CD882F504}" srcOrd="2" destOrd="0" presId="urn:microsoft.com/office/officeart/2005/8/layout/orgChart1"/>
    <dgm:cxn modelId="{2C73677F-F4E1-47C1-BCB4-115F0B33F231}" type="presParOf" srcId="{F35A1EEA-9863-4B53-AA14-186CCCA8F3A2}" destId="{367107F2-6655-4EE9-849D-60611683E7E2}" srcOrd="3" destOrd="0" presId="urn:microsoft.com/office/officeart/2005/8/layout/orgChart1"/>
    <dgm:cxn modelId="{8016D79B-8059-4098-82DB-43532999A481}" type="presParOf" srcId="{367107F2-6655-4EE9-849D-60611683E7E2}" destId="{6FD47BBF-9567-476F-8FAD-9FEB1FD47813}" srcOrd="0" destOrd="0" presId="urn:microsoft.com/office/officeart/2005/8/layout/orgChart1"/>
    <dgm:cxn modelId="{BE1311D9-21A7-45BE-9236-04F046B131E9}" type="presParOf" srcId="{6FD47BBF-9567-476F-8FAD-9FEB1FD47813}" destId="{FADAB3AE-0632-46FB-9C00-BF38B45329C3}" srcOrd="0" destOrd="0" presId="urn:microsoft.com/office/officeart/2005/8/layout/orgChart1"/>
    <dgm:cxn modelId="{22938217-0CF9-4B79-B632-2B00C172EE37}" type="presParOf" srcId="{6FD47BBF-9567-476F-8FAD-9FEB1FD47813}" destId="{55FA7C5E-3920-4C0D-A418-819475088E78}" srcOrd="1" destOrd="0" presId="urn:microsoft.com/office/officeart/2005/8/layout/orgChart1"/>
    <dgm:cxn modelId="{02282738-6409-4865-95E4-2EBB6729230A}" type="presParOf" srcId="{367107F2-6655-4EE9-849D-60611683E7E2}" destId="{D2DCE6A4-E6FE-4D71-80F1-9021D3830245}" srcOrd="1" destOrd="0" presId="urn:microsoft.com/office/officeart/2005/8/layout/orgChart1"/>
    <dgm:cxn modelId="{AC746470-577E-4826-B50E-274F54D2C61B}" type="presParOf" srcId="{D2DCE6A4-E6FE-4D71-80F1-9021D3830245}" destId="{58B2CAB0-8C60-484C-B9B9-90E797DB07C7}" srcOrd="0" destOrd="0" presId="urn:microsoft.com/office/officeart/2005/8/layout/orgChart1"/>
    <dgm:cxn modelId="{FF557975-F3E2-4A07-8B3A-62B0B33B9298}" type="presParOf" srcId="{D2DCE6A4-E6FE-4D71-80F1-9021D3830245}" destId="{9F673588-E907-4CBB-AEE4-F0CFF2B0F0D6}" srcOrd="1" destOrd="0" presId="urn:microsoft.com/office/officeart/2005/8/layout/orgChart1"/>
    <dgm:cxn modelId="{09FE3687-8E65-4E8F-AA11-9BFC473CD907}" type="presParOf" srcId="{9F673588-E907-4CBB-AEE4-F0CFF2B0F0D6}" destId="{C1ADF321-663E-4BC6-B6A4-8161F2488291}" srcOrd="0" destOrd="0" presId="urn:microsoft.com/office/officeart/2005/8/layout/orgChart1"/>
    <dgm:cxn modelId="{8FF7AB00-AFDD-40E4-97F3-AD97936EDDB6}" type="presParOf" srcId="{C1ADF321-663E-4BC6-B6A4-8161F2488291}" destId="{EDCB4767-5ECB-4705-B50B-8D5AA7AAE91A}" srcOrd="0" destOrd="0" presId="urn:microsoft.com/office/officeart/2005/8/layout/orgChart1"/>
    <dgm:cxn modelId="{94473897-286D-485D-8507-C9425E6EFD45}" type="presParOf" srcId="{C1ADF321-663E-4BC6-B6A4-8161F2488291}" destId="{89C39664-532F-43C2-8E42-13AB7847857E}" srcOrd="1" destOrd="0" presId="urn:microsoft.com/office/officeart/2005/8/layout/orgChart1"/>
    <dgm:cxn modelId="{FBA2C48A-2640-4AF1-9FF5-7BBDB6CF5111}" type="presParOf" srcId="{9F673588-E907-4CBB-AEE4-F0CFF2B0F0D6}" destId="{141B4E91-32EA-4702-A1EF-3995D1A52D5B}" srcOrd="1" destOrd="0" presId="urn:microsoft.com/office/officeart/2005/8/layout/orgChart1"/>
    <dgm:cxn modelId="{1263765D-D7E0-4B7E-9AD4-003821093765}" type="presParOf" srcId="{9F673588-E907-4CBB-AEE4-F0CFF2B0F0D6}" destId="{8295F5D6-A9EC-4720-B3D5-9D0A2960EE43}" srcOrd="2" destOrd="0" presId="urn:microsoft.com/office/officeart/2005/8/layout/orgChart1"/>
    <dgm:cxn modelId="{4432B589-20F7-4513-900F-6EFB4C4E33FC}" type="presParOf" srcId="{D2DCE6A4-E6FE-4D71-80F1-9021D3830245}" destId="{A029E060-444B-4507-9D7A-2E5BDFC8C576}" srcOrd="2" destOrd="0" presId="urn:microsoft.com/office/officeart/2005/8/layout/orgChart1"/>
    <dgm:cxn modelId="{19CA1863-727A-43F4-A96D-44DFAA22E9A2}" type="presParOf" srcId="{D2DCE6A4-E6FE-4D71-80F1-9021D3830245}" destId="{116D0DAF-EF03-47C7-AF2E-D282B00441A6}" srcOrd="3" destOrd="0" presId="urn:microsoft.com/office/officeart/2005/8/layout/orgChart1"/>
    <dgm:cxn modelId="{48ABD293-19E6-4746-AB30-87A764CD03A1}" type="presParOf" srcId="{116D0DAF-EF03-47C7-AF2E-D282B00441A6}" destId="{4EBA5B65-F3CF-4B1D-AB70-DA62089289F8}" srcOrd="0" destOrd="0" presId="urn:microsoft.com/office/officeart/2005/8/layout/orgChart1"/>
    <dgm:cxn modelId="{67F271A3-2FDD-4B29-B51B-56C2B8D5152E}" type="presParOf" srcId="{4EBA5B65-F3CF-4B1D-AB70-DA62089289F8}" destId="{927EA57C-19BD-4ABE-91F3-70C190FD51EE}" srcOrd="0" destOrd="0" presId="urn:microsoft.com/office/officeart/2005/8/layout/orgChart1"/>
    <dgm:cxn modelId="{D0715AA0-E049-449F-AC95-4778B6824D49}" type="presParOf" srcId="{4EBA5B65-F3CF-4B1D-AB70-DA62089289F8}" destId="{6BD07EF2-BE55-4B6A-8AB7-F240AE57C935}" srcOrd="1" destOrd="0" presId="urn:microsoft.com/office/officeart/2005/8/layout/orgChart1"/>
    <dgm:cxn modelId="{B4C05992-9F21-4C26-B9D6-007A5A09EB77}" type="presParOf" srcId="{116D0DAF-EF03-47C7-AF2E-D282B00441A6}" destId="{43D7000D-AC7E-42B1-9FCB-E8B783150E95}" srcOrd="1" destOrd="0" presId="urn:microsoft.com/office/officeart/2005/8/layout/orgChart1"/>
    <dgm:cxn modelId="{26C1AB7E-1963-408E-9D86-9F15CCB39E27}" type="presParOf" srcId="{116D0DAF-EF03-47C7-AF2E-D282B00441A6}" destId="{1E41C835-6987-4082-B61C-2825AF29DC41}" srcOrd="2" destOrd="0" presId="urn:microsoft.com/office/officeart/2005/8/layout/orgChart1"/>
    <dgm:cxn modelId="{BAF31676-BDBB-4FC3-A9CA-B4C283A4E369}" type="presParOf" srcId="{367107F2-6655-4EE9-849D-60611683E7E2}" destId="{6DD6543E-3F76-44F9-B209-5040D96239E6}" srcOrd="2" destOrd="0" presId="urn:microsoft.com/office/officeart/2005/8/layout/orgChart1"/>
    <dgm:cxn modelId="{CF6407C9-9EB4-4FCD-9A56-8D7267A14FCC}" type="presParOf" srcId="{F35A1EEA-9863-4B53-AA14-186CCCA8F3A2}" destId="{F2E37096-8EC1-48E3-A040-4077DB33FA31}" srcOrd="4" destOrd="0" presId="urn:microsoft.com/office/officeart/2005/8/layout/orgChart1"/>
    <dgm:cxn modelId="{1D13B312-F630-4CC4-8A7E-8F248BA1D898}" type="presParOf" srcId="{F35A1EEA-9863-4B53-AA14-186CCCA8F3A2}" destId="{93EF18FE-D595-479C-AF5E-411AAE818493}" srcOrd="5" destOrd="0" presId="urn:microsoft.com/office/officeart/2005/8/layout/orgChart1"/>
    <dgm:cxn modelId="{33899547-C0E5-4620-9B81-F2BF32B627C8}" type="presParOf" srcId="{93EF18FE-D595-479C-AF5E-411AAE818493}" destId="{A7D40EAC-2502-4315-BDA0-156983A45DAE}" srcOrd="0" destOrd="0" presId="urn:microsoft.com/office/officeart/2005/8/layout/orgChart1"/>
    <dgm:cxn modelId="{BF957A31-808C-4549-BC8B-27A2889379AC}" type="presParOf" srcId="{A7D40EAC-2502-4315-BDA0-156983A45DAE}" destId="{84E810AE-DCCE-4B1B-A75F-9E8727A2C492}" srcOrd="0" destOrd="0" presId="urn:microsoft.com/office/officeart/2005/8/layout/orgChart1"/>
    <dgm:cxn modelId="{5D7D60F6-9A3C-482A-866C-ACDA72D23BEB}" type="presParOf" srcId="{A7D40EAC-2502-4315-BDA0-156983A45DAE}" destId="{A7FCB4C6-7E10-4F96-8C96-4979D2747498}" srcOrd="1" destOrd="0" presId="urn:microsoft.com/office/officeart/2005/8/layout/orgChart1"/>
    <dgm:cxn modelId="{82FA57EA-B402-47C9-AC4B-4F00C6014481}" type="presParOf" srcId="{93EF18FE-D595-479C-AF5E-411AAE818493}" destId="{7491EA57-653A-488D-A051-819A554E4F1A}" srcOrd="1" destOrd="0" presId="urn:microsoft.com/office/officeart/2005/8/layout/orgChart1"/>
    <dgm:cxn modelId="{4812D08D-D6C5-4187-B9C7-3B5D8FE65BD7}" type="presParOf" srcId="{7491EA57-653A-488D-A051-819A554E4F1A}" destId="{E6FF0E0D-250D-4789-B512-4DBD8FBE3E07}" srcOrd="0" destOrd="0" presId="urn:microsoft.com/office/officeart/2005/8/layout/orgChart1"/>
    <dgm:cxn modelId="{74FABF27-F5E0-44FB-AFB3-202D1428ADBB}" type="presParOf" srcId="{7491EA57-653A-488D-A051-819A554E4F1A}" destId="{350B9CF5-9223-484E-B6A4-7073E0FFC30F}" srcOrd="1" destOrd="0" presId="urn:microsoft.com/office/officeart/2005/8/layout/orgChart1"/>
    <dgm:cxn modelId="{19197C59-3E38-4918-819B-86EDC9E69217}" type="presParOf" srcId="{350B9CF5-9223-484E-B6A4-7073E0FFC30F}" destId="{4601803B-235D-4DF4-8EB6-B3BE6839380C}" srcOrd="0" destOrd="0" presId="urn:microsoft.com/office/officeart/2005/8/layout/orgChart1"/>
    <dgm:cxn modelId="{3CEFEEA5-E133-4FE9-BE6C-28B4DE3A1ED6}" type="presParOf" srcId="{4601803B-235D-4DF4-8EB6-B3BE6839380C}" destId="{B6E0E8FA-5297-4991-B1B8-F741C856F0B7}" srcOrd="0" destOrd="0" presId="urn:microsoft.com/office/officeart/2005/8/layout/orgChart1"/>
    <dgm:cxn modelId="{5BF6F865-759A-4AC8-9E2E-83F1342B32CD}" type="presParOf" srcId="{4601803B-235D-4DF4-8EB6-B3BE6839380C}" destId="{B988C401-DD28-482B-8420-F1B257CB60DA}" srcOrd="1" destOrd="0" presId="urn:microsoft.com/office/officeart/2005/8/layout/orgChart1"/>
    <dgm:cxn modelId="{5230E901-03B1-4522-A36E-4C3D0D6302BF}" type="presParOf" srcId="{350B9CF5-9223-484E-B6A4-7073E0FFC30F}" destId="{54E4D4BE-8B39-4E2E-B41B-BB58AB914CAB}" srcOrd="1" destOrd="0" presId="urn:microsoft.com/office/officeart/2005/8/layout/orgChart1"/>
    <dgm:cxn modelId="{4F6E33F2-8F51-4EBB-AB12-781471FA3740}" type="presParOf" srcId="{350B9CF5-9223-484E-B6A4-7073E0FFC30F}" destId="{C323AE1C-56E7-4873-8238-5CEC677179FA}" srcOrd="2" destOrd="0" presId="urn:microsoft.com/office/officeart/2005/8/layout/orgChart1"/>
    <dgm:cxn modelId="{3D11B78C-0A0C-4B0D-838B-C945F6C9FB1A}" type="presParOf" srcId="{7491EA57-653A-488D-A051-819A554E4F1A}" destId="{CA6D51A9-CEB6-4C11-9FB1-7991C4E53C8F}" srcOrd="2" destOrd="0" presId="urn:microsoft.com/office/officeart/2005/8/layout/orgChart1"/>
    <dgm:cxn modelId="{6B9B3175-8C2B-43F7-93C4-E46106BC3A29}" type="presParOf" srcId="{7491EA57-653A-488D-A051-819A554E4F1A}" destId="{26840A11-2DD9-4AF1-9EF0-63AEB112BBFD}" srcOrd="3" destOrd="0" presId="urn:microsoft.com/office/officeart/2005/8/layout/orgChart1"/>
    <dgm:cxn modelId="{93D81622-AE37-4AF8-8753-8E2103D7628E}" type="presParOf" srcId="{26840A11-2DD9-4AF1-9EF0-63AEB112BBFD}" destId="{EDF4492E-E277-4FC0-BB57-755E33C89B58}" srcOrd="0" destOrd="0" presId="urn:microsoft.com/office/officeart/2005/8/layout/orgChart1"/>
    <dgm:cxn modelId="{68C8A561-540A-4EF1-9E36-C7C423505018}" type="presParOf" srcId="{EDF4492E-E277-4FC0-BB57-755E33C89B58}" destId="{B70C419F-986F-4E05-B2C4-2149C42CD654}" srcOrd="0" destOrd="0" presId="urn:microsoft.com/office/officeart/2005/8/layout/orgChart1"/>
    <dgm:cxn modelId="{2243500F-6936-46DD-A68A-29251FDC18C2}" type="presParOf" srcId="{EDF4492E-E277-4FC0-BB57-755E33C89B58}" destId="{6EFEDD04-1F58-4896-ADC1-0E8B4279B952}" srcOrd="1" destOrd="0" presId="urn:microsoft.com/office/officeart/2005/8/layout/orgChart1"/>
    <dgm:cxn modelId="{01F913DB-4F1F-4A2F-97FD-CE0C2372B096}" type="presParOf" srcId="{26840A11-2DD9-4AF1-9EF0-63AEB112BBFD}" destId="{50212DEB-5E8A-4B7E-814E-170CE444718E}" srcOrd="1" destOrd="0" presId="urn:microsoft.com/office/officeart/2005/8/layout/orgChart1"/>
    <dgm:cxn modelId="{320B34EF-B457-40AF-AB21-333375F1B93F}" type="presParOf" srcId="{26840A11-2DD9-4AF1-9EF0-63AEB112BBFD}" destId="{D05FD2C1-52B3-4490-A423-B0F45A4CC5DB}" srcOrd="2" destOrd="0" presId="urn:microsoft.com/office/officeart/2005/8/layout/orgChart1"/>
    <dgm:cxn modelId="{2642DCF4-7283-4003-9D7D-728F78D94C16}" type="presParOf" srcId="{93EF18FE-D595-479C-AF5E-411AAE818493}" destId="{F38067C1-1379-4E88-9013-1178DC22DB67}" srcOrd="2" destOrd="0" presId="urn:microsoft.com/office/officeart/2005/8/layout/orgChart1"/>
    <dgm:cxn modelId="{683E2020-6BD1-4117-9927-5813869D665B}" type="presParOf" srcId="{C00CD85C-D365-4DCB-944D-43ABE367A285}" destId="{A8919235-28D0-46D5-BA2C-6EB82F7666C2}" srcOrd="2" destOrd="0" presId="urn:microsoft.com/office/officeart/2005/8/layout/orgChart1"/>
    <dgm:cxn modelId="{60397611-777E-428F-9AEC-86F5A92E24E3}" type="presParOf" srcId="{A8919235-28D0-46D5-BA2C-6EB82F7666C2}" destId="{564663CE-DE6D-49FA-8D7A-12FDCCDCE26A}" srcOrd="0" destOrd="0" presId="urn:microsoft.com/office/officeart/2005/8/layout/orgChart1"/>
    <dgm:cxn modelId="{07BB2414-E9D0-4B6D-9BA2-AD36096F7176}" type="presParOf" srcId="{A8919235-28D0-46D5-BA2C-6EB82F7666C2}" destId="{82308637-781B-4AEA-89F0-BD8BE0D042D7}" srcOrd="1" destOrd="0" presId="urn:microsoft.com/office/officeart/2005/8/layout/orgChart1"/>
    <dgm:cxn modelId="{0661256C-4E0B-4692-B16B-68ED328B94F0}" type="presParOf" srcId="{82308637-781B-4AEA-89F0-BD8BE0D042D7}" destId="{3AA4B8FA-D09B-4AAB-9894-6B0C7A06EAFD}" srcOrd="0" destOrd="0" presId="urn:microsoft.com/office/officeart/2005/8/layout/orgChart1"/>
    <dgm:cxn modelId="{FC348883-557B-4FD2-AF91-71CD1AE2A38C}" type="presParOf" srcId="{3AA4B8FA-D09B-4AAB-9894-6B0C7A06EAFD}" destId="{259BA8A1-B899-4682-BDB1-A499C81FC198}" srcOrd="0" destOrd="0" presId="urn:microsoft.com/office/officeart/2005/8/layout/orgChart1"/>
    <dgm:cxn modelId="{D286B87F-B81D-4580-A39A-1421A8E9A60D}" type="presParOf" srcId="{3AA4B8FA-D09B-4AAB-9894-6B0C7A06EAFD}" destId="{BCD968A9-6036-436F-BF2D-4C215B232CE5}" srcOrd="1" destOrd="0" presId="urn:microsoft.com/office/officeart/2005/8/layout/orgChart1"/>
    <dgm:cxn modelId="{B613D042-25BC-4B49-8B30-453069E4E984}" type="presParOf" srcId="{82308637-781B-4AEA-89F0-BD8BE0D042D7}" destId="{D4861B6A-90E5-4C03-9D57-F3764BF1D1F0}" srcOrd="1" destOrd="0" presId="urn:microsoft.com/office/officeart/2005/8/layout/orgChart1"/>
    <dgm:cxn modelId="{AF2F5B7F-102A-437E-9A66-0815FC84B965}" type="presParOf" srcId="{82308637-781B-4AEA-89F0-BD8BE0D042D7}" destId="{D08001D7-1C79-4AEF-8071-90134DC046A7}" srcOrd="2" destOrd="0" presId="urn:microsoft.com/office/officeart/2005/8/layout/orgChart1"/>
    <dgm:cxn modelId="{E0BE760C-8069-41F6-ADCE-332CDD44AC7D}" type="presParOf" srcId="{51FDB1EC-A20D-492F-B263-361592871ED1}" destId="{EC01CBB0-0201-4BB4-AD2A-626370CDAF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1831BB-14F5-4A76-AB18-87E5C95E2105}" type="doc">
      <dgm:prSet loTypeId="urn:microsoft.com/office/officeart/2005/8/layout/target3" loCatId="list" qsTypeId="urn:microsoft.com/office/officeart/2005/8/quickstyle/3d3" qsCatId="3D" csTypeId="urn:microsoft.com/office/officeart/2005/8/colors/accent1_2" csCatId="accent1" phldr="1"/>
      <dgm:spPr/>
      <dgm:t>
        <a:bodyPr/>
        <a:lstStyle/>
        <a:p>
          <a:endParaRPr lang="nb-NO"/>
        </a:p>
      </dgm:t>
    </dgm:pt>
    <dgm:pt modelId="{9BD01C7E-225F-425C-8654-6B202B94FDB3}">
      <dgm:prSet phldrT="[Tekst]" custT="1"/>
      <dgm:spPr>
        <a:ln>
          <a:noFill/>
        </a:ln>
      </dgm:spPr>
      <dgm:t>
        <a:bodyPr/>
        <a:lstStyle/>
        <a:p>
          <a:pPr algn="ctr"/>
          <a:r>
            <a:rPr lang="nb-NO" sz="1400" b="1" dirty="0">
              <a:ln>
                <a:noFill/>
              </a:ln>
              <a:solidFill>
                <a:schemeClr val="tx2">
                  <a:lumMod val="75000"/>
                </a:schemeClr>
              </a:solidFill>
            </a:rPr>
            <a:t>Politisk nivå: </a:t>
          </a:r>
          <a:r>
            <a:rPr lang="nb-NO" sz="1200" dirty="0">
              <a:ln>
                <a:noFill/>
              </a:ln>
            </a:rPr>
            <a:t>Ivaretakelse av lokale, regionale, nasjonale og internasjonale fellesinteresser som er truet eller utfordret som følge av den oppståtte beredskapssituasjon – konsentrerer innsatsen ut mot fellesskapets interessenter og øvrige omgivelser  </a:t>
          </a:r>
        </a:p>
      </dgm:t>
    </dgm:pt>
    <dgm:pt modelId="{AA495F66-86CD-4B5B-A8FA-335E2B615416}" type="parTrans" cxnId="{557E7C1D-4C1A-42D4-84E2-760A1156535C}">
      <dgm:prSet/>
      <dgm:spPr/>
      <dgm:t>
        <a:bodyPr/>
        <a:lstStyle/>
        <a:p>
          <a:endParaRPr lang="nb-NO">
            <a:ln>
              <a:noFill/>
            </a:ln>
          </a:endParaRPr>
        </a:p>
      </dgm:t>
    </dgm:pt>
    <dgm:pt modelId="{A10A6DAF-DEA9-45AF-A4F4-B8A491E35F72}" type="sibTrans" cxnId="{557E7C1D-4C1A-42D4-84E2-760A1156535C}">
      <dgm:prSet/>
      <dgm:spPr/>
      <dgm:t>
        <a:bodyPr/>
        <a:lstStyle/>
        <a:p>
          <a:endParaRPr lang="nb-NO">
            <a:ln>
              <a:noFill/>
            </a:ln>
          </a:endParaRPr>
        </a:p>
      </dgm:t>
    </dgm:pt>
    <dgm:pt modelId="{8BB387F1-F93E-43FE-93E4-A96061A3CB4B}">
      <dgm:prSet phldrT="[Tekst]" custT="1"/>
      <dgm:spPr>
        <a:ln>
          <a:noFill/>
        </a:ln>
      </dgm:spPr>
      <dgm:t>
        <a:bodyPr/>
        <a:lstStyle/>
        <a:p>
          <a:pPr algn="ctr"/>
          <a:r>
            <a:rPr lang="nb-NO" sz="1400" b="1" dirty="0">
              <a:ln>
                <a:noFill/>
              </a:ln>
              <a:solidFill>
                <a:schemeClr val="tx1"/>
              </a:solidFill>
            </a:rPr>
            <a:t>Taktisk nivå: </a:t>
          </a:r>
          <a:r>
            <a:rPr lang="nb-NO" sz="1200" dirty="0">
              <a:ln>
                <a:noFill/>
              </a:ln>
            </a:rPr>
            <a:t>Lede og koordinere bekjempelse og ivaretakelse på eller nær hendelsesstedet for å forhindre eller redusere skade på eller tap av mennesker, ytre miljø og økonomiske verdier – konsentrerer innsatsen inn mot hendelsesstedet  </a:t>
          </a:r>
        </a:p>
      </dgm:t>
    </dgm:pt>
    <dgm:pt modelId="{62BC6793-BD61-4EDE-A22A-19A79142131C}" type="parTrans" cxnId="{82CB84EA-6F5D-4BD8-B279-4087D2720D8C}">
      <dgm:prSet/>
      <dgm:spPr/>
      <dgm:t>
        <a:bodyPr/>
        <a:lstStyle/>
        <a:p>
          <a:endParaRPr lang="nb-NO">
            <a:ln>
              <a:noFill/>
            </a:ln>
          </a:endParaRPr>
        </a:p>
      </dgm:t>
    </dgm:pt>
    <dgm:pt modelId="{F9A9B4F0-273D-4CEE-BF5B-F9F2CE0A24E9}" type="sibTrans" cxnId="{82CB84EA-6F5D-4BD8-B279-4087D2720D8C}">
      <dgm:prSet/>
      <dgm:spPr/>
      <dgm:t>
        <a:bodyPr/>
        <a:lstStyle/>
        <a:p>
          <a:endParaRPr lang="nb-NO">
            <a:ln>
              <a:noFill/>
            </a:ln>
          </a:endParaRPr>
        </a:p>
      </dgm:t>
    </dgm:pt>
    <dgm:pt modelId="{12C7CC15-A0C7-4AEC-BD59-175EFDBCE8E9}">
      <dgm:prSet phldrT="[Tekst]" custT="1"/>
      <dgm:spPr>
        <a:ln w="38100">
          <a:solidFill>
            <a:srgbClr val="FF0000"/>
          </a:solidFill>
        </a:ln>
      </dgm:spPr>
      <dgm:t>
        <a:bodyPr/>
        <a:lstStyle/>
        <a:p>
          <a:pPr algn="ctr"/>
          <a:r>
            <a:rPr lang="nb-NO" sz="1400" b="1" dirty="0">
              <a:ln>
                <a:noFill/>
              </a:ln>
              <a:solidFill>
                <a:srgbClr val="FF0000"/>
              </a:solidFill>
            </a:rPr>
            <a:t>Hendelsessted:</a:t>
          </a:r>
          <a:r>
            <a:rPr lang="nb-NO" sz="1400" b="1" dirty="0">
              <a:ln>
                <a:noFill/>
              </a:ln>
              <a:solidFill>
                <a:schemeClr val="tx1"/>
              </a:solidFill>
            </a:rPr>
            <a:t> </a:t>
          </a:r>
          <a:r>
            <a:rPr lang="nb-NO" sz="1200" dirty="0">
              <a:ln>
                <a:noFill/>
              </a:ln>
            </a:rPr>
            <a:t>Det sted hvor en beredskapssituasjon har inntruffet eller har sitt utspring – innsats kan iverksettes mot flere hendelsessteder samtidig i samme beredskapssituasjon   </a:t>
          </a:r>
        </a:p>
      </dgm:t>
    </dgm:pt>
    <dgm:pt modelId="{A258FACC-5DC9-4CAC-8238-B7129308E2D0}" type="parTrans" cxnId="{92A16201-BAE7-43FD-98BD-8639933FFCED}">
      <dgm:prSet/>
      <dgm:spPr/>
      <dgm:t>
        <a:bodyPr/>
        <a:lstStyle/>
        <a:p>
          <a:endParaRPr lang="nb-NO">
            <a:ln>
              <a:noFill/>
            </a:ln>
          </a:endParaRPr>
        </a:p>
      </dgm:t>
    </dgm:pt>
    <dgm:pt modelId="{C30307A9-3C8D-40F8-A70A-22606F60DD6C}" type="sibTrans" cxnId="{92A16201-BAE7-43FD-98BD-8639933FFCED}">
      <dgm:prSet/>
      <dgm:spPr/>
      <dgm:t>
        <a:bodyPr/>
        <a:lstStyle/>
        <a:p>
          <a:endParaRPr lang="nb-NO">
            <a:ln>
              <a:noFill/>
            </a:ln>
          </a:endParaRPr>
        </a:p>
      </dgm:t>
    </dgm:pt>
    <dgm:pt modelId="{B8B3AA2B-E647-4A85-A9C7-709D20FE0869}">
      <dgm:prSet custT="1"/>
      <dgm:spPr>
        <a:ln>
          <a:noFill/>
        </a:ln>
      </dgm:spPr>
      <dgm:t>
        <a:bodyPr/>
        <a:lstStyle/>
        <a:p>
          <a:pPr algn="ctr"/>
          <a:r>
            <a:rPr lang="nb-NO" sz="1400" b="1" dirty="0">
              <a:ln>
                <a:noFill/>
              </a:ln>
              <a:solidFill>
                <a:schemeClr val="tx1"/>
              </a:solidFill>
            </a:rPr>
            <a:t>Operasjonelt nivå: </a:t>
          </a:r>
          <a:r>
            <a:rPr lang="nb-NO" sz="1200" dirty="0">
              <a:ln>
                <a:noFill/>
              </a:ln>
            </a:rPr>
            <a:t>Lede, koordinere og støtte taktisk nivå med kompetanse, kapasitet og kommunikasjon, samt ivareta innstatsmannskaper og mennesker som er evakuert fra hendelsesstedet – konsentrerer innstasen inn mot hendelsesstedet </a:t>
          </a:r>
        </a:p>
      </dgm:t>
    </dgm:pt>
    <dgm:pt modelId="{6DCDAD6D-5567-4CB7-8814-C914976B5D8A}" type="parTrans" cxnId="{E5B35F8A-3703-4F1F-A8A4-7724FC3385BB}">
      <dgm:prSet/>
      <dgm:spPr/>
      <dgm:t>
        <a:bodyPr/>
        <a:lstStyle/>
        <a:p>
          <a:endParaRPr lang="nb-NO">
            <a:ln>
              <a:noFill/>
            </a:ln>
          </a:endParaRPr>
        </a:p>
      </dgm:t>
    </dgm:pt>
    <dgm:pt modelId="{F68EF901-AF4C-4F70-919B-F47EAAF354EC}" type="sibTrans" cxnId="{E5B35F8A-3703-4F1F-A8A4-7724FC3385BB}">
      <dgm:prSet/>
      <dgm:spPr/>
      <dgm:t>
        <a:bodyPr/>
        <a:lstStyle/>
        <a:p>
          <a:endParaRPr lang="nb-NO">
            <a:ln>
              <a:noFill/>
            </a:ln>
          </a:endParaRPr>
        </a:p>
      </dgm:t>
    </dgm:pt>
    <dgm:pt modelId="{CF873157-8C4F-4F86-AE5F-BB5435B1F342}">
      <dgm:prSet custT="1"/>
      <dgm:spPr>
        <a:ln>
          <a:noFill/>
        </a:ln>
      </dgm:spPr>
      <dgm:t>
        <a:bodyPr/>
        <a:lstStyle/>
        <a:p>
          <a:pPr algn="ctr"/>
          <a:r>
            <a:rPr lang="nb-NO" sz="1400" b="1" dirty="0">
              <a:ln>
                <a:noFill/>
              </a:ln>
              <a:solidFill>
                <a:schemeClr val="tx2">
                  <a:lumMod val="75000"/>
                </a:schemeClr>
              </a:solidFill>
            </a:rPr>
            <a:t>Strategisk nivå: </a:t>
          </a:r>
          <a:r>
            <a:rPr lang="nb-NO" sz="1200" b="0" dirty="0">
              <a:ln>
                <a:noFill/>
              </a:ln>
              <a:solidFill>
                <a:schemeClr val="tx1"/>
              </a:solidFill>
            </a:rPr>
            <a:t>Lede og koordinere innsatsen for å ivareta virksomhetens overordnede interesser for å sikre videre drift og ivareta virksomhetens omdømme – konsentrerer innsatsen ut mot virksomhetens interessenter og øvrige omgivelser     </a:t>
          </a:r>
        </a:p>
      </dgm:t>
    </dgm:pt>
    <dgm:pt modelId="{208C0596-99E3-4018-8513-F8813F8F0E0B}" type="parTrans" cxnId="{CF2595FF-F0ED-4626-A1FB-DC7E68796D3C}">
      <dgm:prSet/>
      <dgm:spPr/>
      <dgm:t>
        <a:bodyPr/>
        <a:lstStyle/>
        <a:p>
          <a:endParaRPr lang="nb-NO">
            <a:ln>
              <a:noFill/>
            </a:ln>
          </a:endParaRPr>
        </a:p>
      </dgm:t>
    </dgm:pt>
    <dgm:pt modelId="{AF53AAB2-B7F5-4A8C-A81A-67840D04CD2A}" type="sibTrans" cxnId="{CF2595FF-F0ED-4626-A1FB-DC7E68796D3C}">
      <dgm:prSet/>
      <dgm:spPr/>
      <dgm:t>
        <a:bodyPr/>
        <a:lstStyle/>
        <a:p>
          <a:endParaRPr lang="nb-NO">
            <a:ln>
              <a:noFill/>
            </a:ln>
          </a:endParaRPr>
        </a:p>
      </dgm:t>
    </dgm:pt>
    <dgm:pt modelId="{D4F7ECEC-7A7E-4D74-BAF3-E6ED341B749C}" type="pres">
      <dgm:prSet presAssocID="{BB1831BB-14F5-4A76-AB18-87E5C95E2105}" presName="Name0" presStyleCnt="0">
        <dgm:presLayoutVars>
          <dgm:chMax val="7"/>
          <dgm:dir/>
          <dgm:animLvl val="lvl"/>
          <dgm:resizeHandles val="exact"/>
        </dgm:presLayoutVars>
      </dgm:prSet>
      <dgm:spPr/>
    </dgm:pt>
    <dgm:pt modelId="{3F1E4364-C851-497A-B5AA-C2FF7AC31517}" type="pres">
      <dgm:prSet presAssocID="{9BD01C7E-225F-425C-8654-6B202B94FDB3}" presName="circle1" presStyleLbl="node1" presStyleIdx="0" presStyleCnt="5"/>
      <dgm:spPr>
        <a:solidFill>
          <a:schemeClr val="accent1">
            <a:lumMod val="20000"/>
            <a:lumOff val="80000"/>
          </a:schemeClr>
        </a:solidFill>
      </dgm:spPr>
    </dgm:pt>
    <dgm:pt modelId="{A055A770-A1EC-4809-B9F6-470023A43DF3}" type="pres">
      <dgm:prSet presAssocID="{9BD01C7E-225F-425C-8654-6B202B94FDB3}" presName="space" presStyleCnt="0"/>
      <dgm:spPr/>
    </dgm:pt>
    <dgm:pt modelId="{72537ED9-0CC4-4D18-8370-F1FADEFCABDE}" type="pres">
      <dgm:prSet presAssocID="{9BD01C7E-225F-425C-8654-6B202B94FDB3}" presName="rect1" presStyleLbl="alignAcc1" presStyleIdx="0" presStyleCnt="5" custLinFactNeighborY="-228"/>
      <dgm:spPr/>
    </dgm:pt>
    <dgm:pt modelId="{427A0606-4CBB-4B02-91E5-54CA0D49E3AF}" type="pres">
      <dgm:prSet presAssocID="{CF873157-8C4F-4F86-AE5F-BB5435B1F342}" presName="vertSpace2" presStyleLbl="node1" presStyleIdx="0" presStyleCnt="5"/>
      <dgm:spPr/>
    </dgm:pt>
    <dgm:pt modelId="{BB6F440B-7B83-48E9-9B34-C102DD2B6101}" type="pres">
      <dgm:prSet presAssocID="{CF873157-8C4F-4F86-AE5F-BB5435B1F342}" presName="circle2" presStyleLbl="node1" presStyleIdx="1" presStyleCnt="5" custScaleY="98985"/>
      <dgm:spPr>
        <a:solidFill>
          <a:schemeClr val="accent1">
            <a:lumMod val="75000"/>
          </a:schemeClr>
        </a:solidFill>
      </dgm:spPr>
    </dgm:pt>
    <dgm:pt modelId="{F5C8886C-1CCA-416E-AC94-DEA434E284B3}" type="pres">
      <dgm:prSet presAssocID="{CF873157-8C4F-4F86-AE5F-BB5435B1F342}" presName="rect2" presStyleLbl="alignAcc1" presStyleIdx="1" presStyleCnt="5" custScaleY="98985"/>
      <dgm:spPr/>
    </dgm:pt>
    <dgm:pt modelId="{60B68B3A-7748-457E-B2DA-9E8E588481CE}" type="pres">
      <dgm:prSet presAssocID="{B8B3AA2B-E647-4A85-A9C7-709D20FE0869}" presName="vertSpace3" presStyleLbl="node1" presStyleIdx="1" presStyleCnt="5"/>
      <dgm:spPr/>
    </dgm:pt>
    <dgm:pt modelId="{152BAC7D-FA12-406B-A634-0615C13C6A33}" type="pres">
      <dgm:prSet presAssocID="{B8B3AA2B-E647-4A85-A9C7-709D20FE0869}" presName="circle3" presStyleLbl="node1" presStyleIdx="2" presStyleCnt="5" custLinFactNeighborX="-461"/>
      <dgm:spPr>
        <a:solidFill>
          <a:schemeClr val="accent2">
            <a:lumMod val="60000"/>
            <a:lumOff val="40000"/>
          </a:schemeClr>
        </a:solidFill>
      </dgm:spPr>
    </dgm:pt>
    <dgm:pt modelId="{342B11E8-16F4-4254-9278-444622948B5C}" type="pres">
      <dgm:prSet presAssocID="{B8B3AA2B-E647-4A85-A9C7-709D20FE0869}" presName="rect3" presStyleLbl="alignAcc1" presStyleIdx="2" presStyleCnt="5"/>
      <dgm:spPr/>
    </dgm:pt>
    <dgm:pt modelId="{2BBB01E6-FEAB-4D0C-A8F0-0DC299FFA85D}" type="pres">
      <dgm:prSet presAssocID="{8BB387F1-F93E-43FE-93E4-A96061A3CB4B}" presName="vertSpace4" presStyleLbl="node1" presStyleIdx="2" presStyleCnt="5"/>
      <dgm:spPr/>
    </dgm:pt>
    <dgm:pt modelId="{D37F7B24-B93C-49DA-AE4B-92CB42598685}" type="pres">
      <dgm:prSet presAssocID="{8BB387F1-F93E-43FE-93E4-A96061A3CB4B}" presName="circle4" presStyleLbl="node1" presStyleIdx="3" presStyleCnt="5"/>
      <dgm:spPr>
        <a:solidFill>
          <a:srgbClr val="EF3F43"/>
        </a:solidFill>
      </dgm:spPr>
    </dgm:pt>
    <dgm:pt modelId="{57D3094A-940F-4EDB-A691-46D581F1FCDE}" type="pres">
      <dgm:prSet presAssocID="{8BB387F1-F93E-43FE-93E4-A96061A3CB4B}" presName="rect4" presStyleLbl="alignAcc1" presStyleIdx="3" presStyleCnt="5"/>
      <dgm:spPr/>
    </dgm:pt>
    <dgm:pt modelId="{912C2E2E-2442-48E1-A2CB-CA26FB9711F0}" type="pres">
      <dgm:prSet presAssocID="{12C7CC15-A0C7-4AEC-BD59-175EFDBCE8E9}" presName="vertSpace5" presStyleLbl="node1" presStyleIdx="3" presStyleCnt="5"/>
      <dgm:spPr/>
    </dgm:pt>
    <dgm:pt modelId="{6D5F7BA1-57C7-4CD9-B1E1-397B41CAE80D}" type="pres">
      <dgm:prSet presAssocID="{12C7CC15-A0C7-4AEC-BD59-175EFDBCE8E9}" presName="circle5" presStyleLbl="node1" presStyleIdx="4" presStyleCnt="5" custLinFactNeighborX="-1426"/>
      <dgm:spPr>
        <a:solidFill>
          <a:srgbClr val="FF0000"/>
        </a:solidFill>
      </dgm:spPr>
    </dgm:pt>
    <dgm:pt modelId="{42E4D0E1-17CA-420C-AAD8-E81A40D6CFF2}" type="pres">
      <dgm:prSet presAssocID="{12C7CC15-A0C7-4AEC-BD59-175EFDBCE8E9}" presName="rect5" presStyleLbl="alignAcc1" presStyleIdx="4" presStyleCnt="5" custScaleX="100000" custScaleY="97656"/>
      <dgm:spPr/>
    </dgm:pt>
    <dgm:pt modelId="{978E39FE-4600-4ABA-A14B-5E42C4B00B7A}" type="pres">
      <dgm:prSet presAssocID="{9BD01C7E-225F-425C-8654-6B202B94FDB3}" presName="rect1ParTxNoCh" presStyleLbl="alignAcc1" presStyleIdx="4" presStyleCnt="5">
        <dgm:presLayoutVars>
          <dgm:chMax val="1"/>
          <dgm:bulletEnabled val="1"/>
        </dgm:presLayoutVars>
      </dgm:prSet>
      <dgm:spPr/>
    </dgm:pt>
    <dgm:pt modelId="{03F15724-6136-4B9C-B76B-07737BEDFF30}" type="pres">
      <dgm:prSet presAssocID="{CF873157-8C4F-4F86-AE5F-BB5435B1F342}" presName="rect2ParTxNoCh" presStyleLbl="alignAcc1" presStyleIdx="4" presStyleCnt="5">
        <dgm:presLayoutVars>
          <dgm:chMax val="1"/>
          <dgm:bulletEnabled val="1"/>
        </dgm:presLayoutVars>
      </dgm:prSet>
      <dgm:spPr/>
    </dgm:pt>
    <dgm:pt modelId="{9C51BC83-80E8-4381-8211-F6BBB5937B36}" type="pres">
      <dgm:prSet presAssocID="{B8B3AA2B-E647-4A85-A9C7-709D20FE0869}" presName="rect3ParTxNoCh" presStyleLbl="alignAcc1" presStyleIdx="4" presStyleCnt="5">
        <dgm:presLayoutVars>
          <dgm:chMax val="1"/>
          <dgm:bulletEnabled val="1"/>
        </dgm:presLayoutVars>
      </dgm:prSet>
      <dgm:spPr/>
    </dgm:pt>
    <dgm:pt modelId="{13BB3F40-1545-48FA-9302-CBCE236CB86C}" type="pres">
      <dgm:prSet presAssocID="{8BB387F1-F93E-43FE-93E4-A96061A3CB4B}" presName="rect4ParTxNoCh" presStyleLbl="alignAcc1" presStyleIdx="4" presStyleCnt="5">
        <dgm:presLayoutVars>
          <dgm:chMax val="1"/>
          <dgm:bulletEnabled val="1"/>
        </dgm:presLayoutVars>
      </dgm:prSet>
      <dgm:spPr/>
    </dgm:pt>
    <dgm:pt modelId="{D89130B9-4CCC-4A3F-8EA9-CD09A5717D70}" type="pres">
      <dgm:prSet presAssocID="{12C7CC15-A0C7-4AEC-BD59-175EFDBCE8E9}" presName="rect5ParTxNoCh" presStyleLbl="alignAcc1" presStyleIdx="4" presStyleCnt="5">
        <dgm:presLayoutVars>
          <dgm:chMax val="1"/>
          <dgm:bulletEnabled val="1"/>
        </dgm:presLayoutVars>
      </dgm:prSet>
      <dgm:spPr/>
    </dgm:pt>
  </dgm:ptLst>
  <dgm:cxnLst>
    <dgm:cxn modelId="{92A16201-BAE7-43FD-98BD-8639933FFCED}" srcId="{BB1831BB-14F5-4A76-AB18-87E5C95E2105}" destId="{12C7CC15-A0C7-4AEC-BD59-175EFDBCE8E9}" srcOrd="4" destOrd="0" parTransId="{A258FACC-5DC9-4CAC-8238-B7129308E2D0}" sibTransId="{C30307A9-3C8D-40F8-A70A-22606F60DD6C}"/>
    <dgm:cxn modelId="{75A89D0F-4357-490B-AAC3-FE38915DBE37}" type="presOf" srcId="{12C7CC15-A0C7-4AEC-BD59-175EFDBCE8E9}" destId="{D89130B9-4CCC-4A3F-8EA9-CD09A5717D70}" srcOrd="1" destOrd="0" presId="urn:microsoft.com/office/officeart/2005/8/layout/target3"/>
    <dgm:cxn modelId="{2A8B8419-A908-4C98-A378-C0B8617F34AD}" type="presOf" srcId="{CF873157-8C4F-4F86-AE5F-BB5435B1F342}" destId="{F5C8886C-1CCA-416E-AC94-DEA434E284B3}" srcOrd="0" destOrd="0" presId="urn:microsoft.com/office/officeart/2005/8/layout/target3"/>
    <dgm:cxn modelId="{557E7C1D-4C1A-42D4-84E2-760A1156535C}" srcId="{BB1831BB-14F5-4A76-AB18-87E5C95E2105}" destId="{9BD01C7E-225F-425C-8654-6B202B94FDB3}" srcOrd="0" destOrd="0" parTransId="{AA495F66-86CD-4B5B-A8FA-335E2B615416}" sibTransId="{A10A6DAF-DEA9-45AF-A4F4-B8A491E35F72}"/>
    <dgm:cxn modelId="{D6167E4B-EE33-4C0E-B34E-FD036D8D8BE2}" type="presOf" srcId="{BB1831BB-14F5-4A76-AB18-87E5C95E2105}" destId="{D4F7ECEC-7A7E-4D74-BAF3-E6ED341B749C}" srcOrd="0" destOrd="0" presId="urn:microsoft.com/office/officeart/2005/8/layout/target3"/>
    <dgm:cxn modelId="{24219778-BDB0-41EF-B9A0-E30DBDDD85C0}" type="presOf" srcId="{8BB387F1-F93E-43FE-93E4-A96061A3CB4B}" destId="{13BB3F40-1545-48FA-9302-CBCE236CB86C}" srcOrd="1" destOrd="0" presId="urn:microsoft.com/office/officeart/2005/8/layout/target3"/>
    <dgm:cxn modelId="{2ED9A958-E29E-4751-98B0-BF0E7C11F7DF}" type="presOf" srcId="{B8B3AA2B-E647-4A85-A9C7-709D20FE0869}" destId="{9C51BC83-80E8-4381-8211-F6BBB5937B36}" srcOrd="1" destOrd="0" presId="urn:microsoft.com/office/officeart/2005/8/layout/target3"/>
    <dgm:cxn modelId="{E5B35F8A-3703-4F1F-A8A4-7724FC3385BB}" srcId="{BB1831BB-14F5-4A76-AB18-87E5C95E2105}" destId="{B8B3AA2B-E647-4A85-A9C7-709D20FE0869}" srcOrd="2" destOrd="0" parTransId="{6DCDAD6D-5567-4CB7-8814-C914976B5D8A}" sibTransId="{F68EF901-AF4C-4F70-919B-F47EAAF354EC}"/>
    <dgm:cxn modelId="{25FFC9B2-24C4-42E8-8060-31A048F60F3F}" type="presOf" srcId="{CF873157-8C4F-4F86-AE5F-BB5435B1F342}" destId="{03F15724-6136-4B9C-B76B-07737BEDFF30}" srcOrd="1" destOrd="0" presId="urn:microsoft.com/office/officeart/2005/8/layout/target3"/>
    <dgm:cxn modelId="{634C38BA-B037-4AAC-9C0D-DCBB9CEC7FD2}" type="presOf" srcId="{12C7CC15-A0C7-4AEC-BD59-175EFDBCE8E9}" destId="{42E4D0E1-17CA-420C-AAD8-E81A40D6CFF2}" srcOrd="0" destOrd="0" presId="urn:microsoft.com/office/officeart/2005/8/layout/target3"/>
    <dgm:cxn modelId="{1B9794DC-B0C2-4C29-8499-50911E698A91}" type="presOf" srcId="{B8B3AA2B-E647-4A85-A9C7-709D20FE0869}" destId="{342B11E8-16F4-4254-9278-444622948B5C}" srcOrd="0" destOrd="0" presId="urn:microsoft.com/office/officeart/2005/8/layout/target3"/>
    <dgm:cxn modelId="{5AFB2DE7-872C-4F05-B549-F899FEC5118D}" type="presOf" srcId="{9BD01C7E-225F-425C-8654-6B202B94FDB3}" destId="{978E39FE-4600-4ABA-A14B-5E42C4B00B7A}" srcOrd="1" destOrd="0" presId="urn:microsoft.com/office/officeart/2005/8/layout/target3"/>
    <dgm:cxn modelId="{FA75BEE8-A620-4C9F-89EC-F78DE8B4B0F2}" type="presOf" srcId="{8BB387F1-F93E-43FE-93E4-A96061A3CB4B}" destId="{57D3094A-940F-4EDB-A691-46D581F1FCDE}" srcOrd="0" destOrd="0" presId="urn:microsoft.com/office/officeart/2005/8/layout/target3"/>
    <dgm:cxn modelId="{82CB84EA-6F5D-4BD8-B279-4087D2720D8C}" srcId="{BB1831BB-14F5-4A76-AB18-87E5C95E2105}" destId="{8BB387F1-F93E-43FE-93E4-A96061A3CB4B}" srcOrd="3" destOrd="0" parTransId="{62BC6793-BD61-4EDE-A22A-19A79142131C}" sibTransId="{F9A9B4F0-273D-4CEE-BF5B-F9F2CE0A24E9}"/>
    <dgm:cxn modelId="{FECFF2FA-DD6C-4084-9C1B-3F7CC7265F78}" type="presOf" srcId="{9BD01C7E-225F-425C-8654-6B202B94FDB3}" destId="{72537ED9-0CC4-4D18-8370-F1FADEFCABDE}" srcOrd="0" destOrd="0" presId="urn:microsoft.com/office/officeart/2005/8/layout/target3"/>
    <dgm:cxn modelId="{CF2595FF-F0ED-4626-A1FB-DC7E68796D3C}" srcId="{BB1831BB-14F5-4A76-AB18-87E5C95E2105}" destId="{CF873157-8C4F-4F86-AE5F-BB5435B1F342}" srcOrd="1" destOrd="0" parTransId="{208C0596-99E3-4018-8513-F8813F8F0E0B}" sibTransId="{AF53AAB2-B7F5-4A8C-A81A-67840D04CD2A}"/>
    <dgm:cxn modelId="{08694371-D3BB-4DFF-BC50-B467DBF2B31E}" type="presParOf" srcId="{D4F7ECEC-7A7E-4D74-BAF3-E6ED341B749C}" destId="{3F1E4364-C851-497A-B5AA-C2FF7AC31517}" srcOrd="0" destOrd="0" presId="urn:microsoft.com/office/officeart/2005/8/layout/target3"/>
    <dgm:cxn modelId="{47A761C0-E8B0-49E2-9AE5-EDA927B68C32}" type="presParOf" srcId="{D4F7ECEC-7A7E-4D74-BAF3-E6ED341B749C}" destId="{A055A770-A1EC-4809-B9F6-470023A43DF3}" srcOrd="1" destOrd="0" presId="urn:microsoft.com/office/officeart/2005/8/layout/target3"/>
    <dgm:cxn modelId="{71E02031-BC2B-496B-9907-789EB37DA8CB}" type="presParOf" srcId="{D4F7ECEC-7A7E-4D74-BAF3-E6ED341B749C}" destId="{72537ED9-0CC4-4D18-8370-F1FADEFCABDE}" srcOrd="2" destOrd="0" presId="urn:microsoft.com/office/officeart/2005/8/layout/target3"/>
    <dgm:cxn modelId="{4AF79AF7-7AE9-4A52-953F-2EC3DC306B4C}" type="presParOf" srcId="{D4F7ECEC-7A7E-4D74-BAF3-E6ED341B749C}" destId="{427A0606-4CBB-4B02-91E5-54CA0D49E3AF}" srcOrd="3" destOrd="0" presId="urn:microsoft.com/office/officeart/2005/8/layout/target3"/>
    <dgm:cxn modelId="{A1047282-A32A-40DC-992D-F169F9BB4D32}" type="presParOf" srcId="{D4F7ECEC-7A7E-4D74-BAF3-E6ED341B749C}" destId="{BB6F440B-7B83-48E9-9B34-C102DD2B6101}" srcOrd="4" destOrd="0" presId="urn:microsoft.com/office/officeart/2005/8/layout/target3"/>
    <dgm:cxn modelId="{26092286-8074-4D14-913A-F2C7CF0F02A9}" type="presParOf" srcId="{D4F7ECEC-7A7E-4D74-BAF3-E6ED341B749C}" destId="{F5C8886C-1CCA-416E-AC94-DEA434E284B3}" srcOrd="5" destOrd="0" presId="urn:microsoft.com/office/officeart/2005/8/layout/target3"/>
    <dgm:cxn modelId="{5E0B9FE7-DA0D-4E5C-9728-88BFDFE97A55}" type="presParOf" srcId="{D4F7ECEC-7A7E-4D74-BAF3-E6ED341B749C}" destId="{60B68B3A-7748-457E-B2DA-9E8E588481CE}" srcOrd="6" destOrd="0" presId="urn:microsoft.com/office/officeart/2005/8/layout/target3"/>
    <dgm:cxn modelId="{0AD59804-8B50-4C57-9476-307E43108564}" type="presParOf" srcId="{D4F7ECEC-7A7E-4D74-BAF3-E6ED341B749C}" destId="{152BAC7D-FA12-406B-A634-0615C13C6A33}" srcOrd="7" destOrd="0" presId="urn:microsoft.com/office/officeart/2005/8/layout/target3"/>
    <dgm:cxn modelId="{0806DD40-5DAB-4110-BFC5-7D8325A50177}" type="presParOf" srcId="{D4F7ECEC-7A7E-4D74-BAF3-E6ED341B749C}" destId="{342B11E8-16F4-4254-9278-444622948B5C}" srcOrd="8" destOrd="0" presId="urn:microsoft.com/office/officeart/2005/8/layout/target3"/>
    <dgm:cxn modelId="{FADEABB5-4B19-4F44-87BE-09F5976C9A6A}" type="presParOf" srcId="{D4F7ECEC-7A7E-4D74-BAF3-E6ED341B749C}" destId="{2BBB01E6-FEAB-4D0C-A8F0-0DC299FFA85D}" srcOrd="9" destOrd="0" presId="urn:microsoft.com/office/officeart/2005/8/layout/target3"/>
    <dgm:cxn modelId="{B02C30D3-73B1-460C-A66E-F2A8F5E7D9D6}" type="presParOf" srcId="{D4F7ECEC-7A7E-4D74-BAF3-E6ED341B749C}" destId="{D37F7B24-B93C-49DA-AE4B-92CB42598685}" srcOrd="10" destOrd="0" presId="urn:microsoft.com/office/officeart/2005/8/layout/target3"/>
    <dgm:cxn modelId="{EB35EE4E-AE1A-4D07-93BD-20659DF01543}" type="presParOf" srcId="{D4F7ECEC-7A7E-4D74-BAF3-E6ED341B749C}" destId="{57D3094A-940F-4EDB-A691-46D581F1FCDE}" srcOrd="11" destOrd="0" presId="urn:microsoft.com/office/officeart/2005/8/layout/target3"/>
    <dgm:cxn modelId="{78424692-F516-4A59-8C94-FBBE3AC92C38}" type="presParOf" srcId="{D4F7ECEC-7A7E-4D74-BAF3-E6ED341B749C}" destId="{912C2E2E-2442-48E1-A2CB-CA26FB9711F0}" srcOrd="12" destOrd="0" presId="urn:microsoft.com/office/officeart/2005/8/layout/target3"/>
    <dgm:cxn modelId="{DA9DD0AD-7983-45B5-8ECB-46466C6515DB}" type="presParOf" srcId="{D4F7ECEC-7A7E-4D74-BAF3-E6ED341B749C}" destId="{6D5F7BA1-57C7-4CD9-B1E1-397B41CAE80D}" srcOrd="13" destOrd="0" presId="urn:microsoft.com/office/officeart/2005/8/layout/target3"/>
    <dgm:cxn modelId="{413DD186-EB36-4C76-8FEE-70DD7996C42E}" type="presParOf" srcId="{D4F7ECEC-7A7E-4D74-BAF3-E6ED341B749C}" destId="{42E4D0E1-17CA-420C-AAD8-E81A40D6CFF2}" srcOrd="14" destOrd="0" presId="urn:microsoft.com/office/officeart/2005/8/layout/target3"/>
    <dgm:cxn modelId="{0EA2E5FD-8BC9-4AE2-939D-5EFF39937D24}" type="presParOf" srcId="{D4F7ECEC-7A7E-4D74-BAF3-E6ED341B749C}" destId="{978E39FE-4600-4ABA-A14B-5E42C4B00B7A}" srcOrd="15" destOrd="0" presId="urn:microsoft.com/office/officeart/2005/8/layout/target3"/>
    <dgm:cxn modelId="{A23E62C2-81C0-4E33-A1A2-604512E76B33}" type="presParOf" srcId="{D4F7ECEC-7A7E-4D74-BAF3-E6ED341B749C}" destId="{03F15724-6136-4B9C-B76B-07737BEDFF30}" srcOrd="16" destOrd="0" presId="urn:microsoft.com/office/officeart/2005/8/layout/target3"/>
    <dgm:cxn modelId="{F2EDA757-6EAE-4897-8700-6D2A6552B996}" type="presParOf" srcId="{D4F7ECEC-7A7E-4D74-BAF3-E6ED341B749C}" destId="{9C51BC83-80E8-4381-8211-F6BBB5937B36}" srcOrd="17" destOrd="0" presId="urn:microsoft.com/office/officeart/2005/8/layout/target3"/>
    <dgm:cxn modelId="{5BDEC7C8-DEA8-4462-9C97-B95174C35A09}" type="presParOf" srcId="{D4F7ECEC-7A7E-4D74-BAF3-E6ED341B749C}" destId="{13BB3F40-1545-48FA-9302-CBCE236CB86C}" srcOrd="18" destOrd="0" presId="urn:microsoft.com/office/officeart/2005/8/layout/target3"/>
    <dgm:cxn modelId="{4BDD833C-C18E-4162-B0BE-F5DAA95F645E}" type="presParOf" srcId="{D4F7ECEC-7A7E-4D74-BAF3-E6ED341B749C}" destId="{D89130B9-4CCC-4A3F-8EA9-CD09A5717D70}" srcOrd="19" destOrd="0" presId="urn:microsoft.com/office/officeart/2005/8/layout/target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3903ED-7E59-45E3-B9F2-4C05747F58A4}" type="doc">
      <dgm:prSet loTypeId="urn:microsoft.com/office/officeart/2005/8/layout/process1" loCatId="process" qsTypeId="urn:microsoft.com/office/officeart/2005/8/quickstyle/simple1" qsCatId="simple" csTypeId="urn:microsoft.com/office/officeart/2005/8/colors/accent1_2" csCatId="accent1" phldr="1"/>
      <dgm:spPr/>
    </dgm:pt>
    <dgm:pt modelId="{36E3C5DB-B725-4799-91EE-77780BDD0CE4}">
      <dgm:prSet phldrT="[Tekst]"/>
      <dgm:spPr/>
      <dgm:t>
        <a:bodyPr/>
        <a:lstStyle/>
        <a:p>
          <a:r>
            <a:rPr lang="nb-NO" b="1" dirty="0"/>
            <a:t>Forberedelse</a:t>
          </a:r>
        </a:p>
      </dgm:t>
    </dgm:pt>
    <dgm:pt modelId="{2217C70D-AC12-460B-BA07-2DA7D095153B}" type="parTrans" cxnId="{325832E0-7BEA-4533-B7E0-268E0DAA358E}">
      <dgm:prSet/>
      <dgm:spPr/>
      <dgm:t>
        <a:bodyPr/>
        <a:lstStyle/>
        <a:p>
          <a:endParaRPr lang="nb-NO"/>
        </a:p>
      </dgm:t>
    </dgm:pt>
    <dgm:pt modelId="{9815A63A-CB51-4432-9CB0-7A25D2C5BC52}" type="sibTrans" cxnId="{325832E0-7BEA-4533-B7E0-268E0DAA358E}">
      <dgm:prSet/>
      <dgm:spPr>
        <a:solidFill>
          <a:schemeClr val="tx2">
            <a:lumMod val="75000"/>
          </a:schemeClr>
        </a:solidFill>
      </dgm:spPr>
      <dgm:t>
        <a:bodyPr/>
        <a:lstStyle/>
        <a:p>
          <a:endParaRPr lang="nb-NO">
            <a:solidFill>
              <a:schemeClr val="tx2">
                <a:lumMod val="75000"/>
              </a:schemeClr>
            </a:solidFill>
          </a:endParaRPr>
        </a:p>
      </dgm:t>
    </dgm:pt>
    <dgm:pt modelId="{C3DC7234-E474-43BA-9C0C-FFA23643542A}">
      <dgm:prSet phldrT="[Tekst]"/>
      <dgm:spPr/>
      <dgm:t>
        <a:bodyPr/>
        <a:lstStyle/>
        <a:p>
          <a:r>
            <a:rPr lang="nb-NO" b="1" dirty="0">
              <a:solidFill>
                <a:schemeClr val="bg1"/>
              </a:solidFill>
            </a:rPr>
            <a:t>Varsling</a:t>
          </a:r>
        </a:p>
      </dgm:t>
    </dgm:pt>
    <dgm:pt modelId="{08BB55B4-0422-4034-8BAB-640A3CB210A0}" type="parTrans" cxnId="{D591E2BE-A5E3-47D6-80E5-ED2E99AA95BE}">
      <dgm:prSet/>
      <dgm:spPr/>
      <dgm:t>
        <a:bodyPr/>
        <a:lstStyle/>
        <a:p>
          <a:endParaRPr lang="nb-NO"/>
        </a:p>
      </dgm:t>
    </dgm:pt>
    <dgm:pt modelId="{19871907-BC83-4BEE-B3B9-4282C962D9A7}" type="sibTrans" cxnId="{D591E2BE-A5E3-47D6-80E5-ED2E99AA95BE}">
      <dgm:prSet/>
      <dgm:spPr>
        <a:solidFill>
          <a:schemeClr val="tx2">
            <a:lumMod val="75000"/>
          </a:schemeClr>
        </a:solidFill>
      </dgm:spPr>
      <dgm:t>
        <a:bodyPr/>
        <a:lstStyle/>
        <a:p>
          <a:endParaRPr lang="nb-NO"/>
        </a:p>
      </dgm:t>
    </dgm:pt>
    <dgm:pt modelId="{0A76A3B1-3780-4819-855D-7C3CF6FCF336}">
      <dgm:prSet phldrT="[Tekst]"/>
      <dgm:spPr/>
      <dgm:t>
        <a:bodyPr/>
        <a:lstStyle/>
        <a:p>
          <a:r>
            <a:rPr lang="nb-NO" b="1" dirty="0"/>
            <a:t>Oppstart</a:t>
          </a:r>
        </a:p>
      </dgm:t>
    </dgm:pt>
    <dgm:pt modelId="{2E77411A-F796-4673-B22D-51E924239D7E}" type="parTrans" cxnId="{5D41A4F3-9495-4612-B9A9-8046B75108BA}">
      <dgm:prSet/>
      <dgm:spPr/>
      <dgm:t>
        <a:bodyPr/>
        <a:lstStyle/>
        <a:p>
          <a:endParaRPr lang="nb-NO"/>
        </a:p>
      </dgm:t>
    </dgm:pt>
    <dgm:pt modelId="{AE2FE620-B4B5-4BFD-8973-45CA13771F4E}" type="sibTrans" cxnId="{5D41A4F3-9495-4612-B9A9-8046B75108BA}">
      <dgm:prSet/>
      <dgm:spPr>
        <a:solidFill>
          <a:schemeClr val="tx2">
            <a:lumMod val="75000"/>
          </a:schemeClr>
        </a:solidFill>
      </dgm:spPr>
      <dgm:t>
        <a:bodyPr/>
        <a:lstStyle/>
        <a:p>
          <a:endParaRPr lang="nb-NO"/>
        </a:p>
      </dgm:t>
    </dgm:pt>
    <dgm:pt modelId="{1B3C633D-C8B8-453D-A58A-3547314C3484}">
      <dgm:prSet/>
      <dgm:spPr/>
      <dgm:t>
        <a:bodyPr/>
        <a:lstStyle/>
        <a:p>
          <a:r>
            <a:rPr lang="nb-NO" b="1" dirty="0"/>
            <a:t>Gjennomføring</a:t>
          </a:r>
        </a:p>
      </dgm:t>
    </dgm:pt>
    <dgm:pt modelId="{60FE8EE7-7D69-4C24-B244-B50CF1E944D1}" type="parTrans" cxnId="{3C37CCB8-AD10-4B76-BAD9-01DAA6FF82BD}">
      <dgm:prSet/>
      <dgm:spPr/>
      <dgm:t>
        <a:bodyPr/>
        <a:lstStyle/>
        <a:p>
          <a:endParaRPr lang="nb-NO"/>
        </a:p>
      </dgm:t>
    </dgm:pt>
    <dgm:pt modelId="{61D3FF8F-7DD5-422D-8CF3-0A6696FAB44C}" type="sibTrans" cxnId="{3C37CCB8-AD10-4B76-BAD9-01DAA6FF82BD}">
      <dgm:prSet/>
      <dgm:spPr>
        <a:solidFill>
          <a:schemeClr val="tx2">
            <a:lumMod val="75000"/>
          </a:schemeClr>
        </a:solidFill>
      </dgm:spPr>
      <dgm:t>
        <a:bodyPr/>
        <a:lstStyle/>
        <a:p>
          <a:endParaRPr lang="nb-NO"/>
        </a:p>
      </dgm:t>
    </dgm:pt>
    <dgm:pt modelId="{BFA10C52-B80F-4601-9D78-09C695F7C78E}">
      <dgm:prSet/>
      <dgm:spPr/>
      <dgm:t>
        <a:bodyPr/>
        <a:lstStyle/>
        <a:p>
          <a:r>
            <a:rPr lang="nb-NO" b="1" dirty="0"/>
            <a:t>Avslutning </a:t>
          </a:r>
        </a:p>
        <a:p>
          <a:r>
            <a:rPr lang="nb-NO" b="1" dirty="0"/>
            <a:t>med fokus</a:t>
          </a:r>
        </a:p>
      </dgm:t>
    </dgm:pt>
    <dgm:pt modelId="{72BE1F22-AB4D-4CE6-A91A-D47D96031344}" type="parTrans" cxnId="{3D4D0AD9-BB75-44D7-A66C-9BE4100E75BF}">
      <dgm:prSet/>
      <dgm:spPr/>
      <dgm:t>
        <a:bodyPr/>
        <a:lstStyle/>
        <a:p>
          <a:endParaRPr lang="nb-NO"/>
        </a:p>
      </dgm:t>
    </dgm:pt>
    <dgm:pt modelId="{3291119A-0BCD-43DD-89F2-B7BE1A5658E8}" type="sibTrans" cxnId="{3D4D0AD9-BB75-44D7-A66C-9BE4100E75BF}">
      <dgm:prSet/>
      <dgm:spPr/>
      <dgm:t>
        <a:bodyPr/>
        <a:lstStyle/>
        <a:p>
          <a:endParaRPr lang="nb-NO"/>
        </a:p>
      </dgm:t>
    </dgm:pt>
    <dgm:pt modelId="{94DF889A-A570-42FF-8B41-82C59CE4F38D}" type="pres">
      <dgm:prSet presAssocID="{A53903ED-7E59-45E3-B9F2-4C05747F58A4}" presName="Name0" presStyleCnt="0">
        <dgm:presLayoutVars>
          <dgm:dir/>
          <dgm:resizeHandles val="exact"/>
        </dgm:presLayoutVars>
      </dgm:prSet>
      <dgm:spPr/>
    </dgm:pt>
    <dgm:pt modelId="{7A679CD5-A3AF-4781-ACF0-01E6F9364C3C}" type="pres">
      <dgm:prSet presAssocID="{36E3C5DB-B725-4799-91EE-77780BDD0CE4}" presName="node" presStyleLbl="node1" presStyleIdx="0" presStyleCnt="5">
        <dgm:presLayoutVars>
          <dgm:bulletEnabled val="1"/>
        </dgm:presLayoutVars>
      </dgm:prSet>
      <dgm:spPr/>
    </dgm:pt>
    <dgm:pt modelId="{37BF987F-FC6F-4FC9-9211-E917C879B7B8}" type="pres">
      <dgm:prSet presAssocID="{9815A63A-CB51-4432-9CB0-7A25D2C5BC52}" presName="sibTrans" presStyleLbl="sibTrans2D1" presStyleIdx="0" presStyleCnt="4"/>
      <dgm:spPr/>
    </dgm:pt>
    <dgm:pt modelId="{BC4546C9-FB02-47AE-A0AF-2C336F594B0F}" type="pres">
      <dgm:prSet presAssocID="{9815A63A-CB51-4432-9CB0-7A25D2C5BC52}" presName="connectorText" presStyleLbl="sibTrans2D1" presStyleIdx="0" presStyleCnt="4"/>
      <dgm:spPr/>
    </dgm:pt>
    <dgm:pt modelId="{6EBEB3D9-9DDB-43D2-A386-11E525A64660}" type="pres">
      <dgm:prSet presAssocID="{C3DC7234-E474-43BA-9C0C-FFA23643542A}" presName="node" presStyleLbl="node1" presStyleIdx="1" presStyleCnt="5" custLinFactNeighborY="1543">
        <dgm:presLayoutVars>
          <dgm:bulletEnabled val="1"/>
        </dgm:presLayoutVars>
      </dgm:prSet>
      <dgm:spPr/>
    </dgm:pt>
    <dgm:pt modelId="{D5A03D26-E7AF-4715-93BC-3B29665BB63F}" type="pres">
      <dgm:prSet presAssocID="{19871907-BC83-4BEE-B3B9-4282C962D9A7}" presName="sibTrans" presStyleLbl="sibTrans2D1" presStyleIdx="1" presStyleCnt="4"/>
      <dgm:spPr/>
    </dgm:pt>
    <dgm:pt modelId="{B7F32F9E-1C35-44FC-8064-AC6AF3AF2FCD}" type="pres">
      <dgm:prSet presAssocID="{19871907-BC83-4BEE-B3B9-4282C962D9A7}" presName="connectorText" presStyleLbl="sibTrans2D1" presStyleIdx="1" presStyleCnt="4"/>
      <dgm:spPr/>
    </dgm:pt>
    <dgm:pt modelId="{6DE514E3-0F83-4E94-8121-71D5D723F8E3}" type="pres">
      <dgm:prSet presAssocID="{0A76A3B1-3780-4819-855D-7C3CF6FCF336}" presName="node" presStyleLbl="node1" presStyleIdx="2" presStyleCnt="5">
        <dgm:presLayoutVars>
          <dgm:bulletEnabled val="1"/>
        </dgm:presLayoutVars>
      </dgm:prSet>
      <dgm:spPr/>
    </dgm:pt>
    <dgm:pt modelId="{9358F1B7-E404-48F2-89B4-776985A52AC6}" type="pres">
      <dgm:prSet presAssocID="{AE2FE620-B4B5-4BFD-8973-45CA13771F4E}" presName="sibTrans" presStyleLbl="sibTrans2D1" presStyleIdx="2" presStyleCnt="4"/>
      <dgm:spPr/>
    </dgm:pt>
    <dgm:pt modelId="{844A6DF0-001F-4AB8-89F8-BA98EA58CB46}" type="pres">
      <dgm:prSet presAssocID="{AE2FE620-B4B5-4BFD-8973-45CA13771F4E}" presName="connectorText" presStyleLbl="sibTrans2D1" presStyleIdx="2" presStyleCnt="4"/>
      <dgm:spPr/>
    </dgm:pt>
    <dgm:pt modelId="{679FE374-29D4-4B88-8C77-AC073C5876DF}" type="pres">
      <dgm:prSet presAssocID="{1B3C633D-C8B8-453D-A58A-3547314C3484}" presName="node" presStyleLbl="node1" presStyleIdx="3" presStyleCnt="5">
        <dgm:presLayoutVars>
          <dgm:bulletEnabled val="1"/>
        </dgm:presLayoutVars>
      </dgm:prSet>
      <dgm:spPr/>
    </dgm:pt>
    <dgm:pt modelId="{83A77894-9453-41A0-8B5C-898922863F0F}" type="pres">
      <dgm:prSet presAssocID="{61D3FF8F-7DD5-422D-8CF3-0A6696FAB44C}" presName="sibTrans" presStyleLbl="sibTrans2D1" presStyleIdx="3" presStyleCnt="4"/>
      <dgm:spPr/>
    </dgm:pt>
    <dgm:pt modelId="{A322D284-706D-40CE-AFAD-C1693D8A620F}" type="pres">
      <dgm:prSet presAssocID="{61D3FF8F-7DD5-422D-8CF3-0A6696FAB44C}" presName="connectorText" presStyleLbl="sibTrans2D1" presStyleIdx="3" presStyleCnt="4"/>
      <dgm:spPr/>
    </dgm:pt>
    <dgm:pt modelId="{9314B3A9-C117-42A9-9E21-EDCD9F71058F}" type="pres">
      <dgm:prSet presAssocID="{BFA10C52-B80F-4601-9D78-09C695F7C78E}" presName="node" presStyleLbl="node1" presStyleIdx="4" presStyleCnt="5">
        <dgm:presLayoutVars>
          <dgm:bulletEnabled val="1"/>
        </dgm:presLayoutVars>
      </dgm:prSet>
      <dgm:spPr/>
    </dgm:pt>
  </dgm:ptLst>
  <dgm:cxnLst>
    <dgm:cxn modelId="{D4E8E60D-8042-4F77-A2AA-E4E23F03429A}" type="presOf" srcId="{61D3FF8F-7DD5-422D-8CF3-0A6696FAB44C}" destId="{A322D284-706D-40CE-AFAD-C1693D8A620F}" srcOrd="1" destOrd="0" presId="urn:microsoft.com/office/officeart/2005/8/layout/process1"/>
    <dgm:cxn modelId="{82065E23-6507-4DB2-9662-C443E3C44397}" type="presOf" srcId="{0A76A3B1-3780-4819-855D-7C3CF6FCF336}" destId="{6DE514E3-0F83-4E94-8121-71D5D723F8E3}" srcOrd="0" destOrd="0" presId="urn:microsoft.com/office/officeart/2005/8/layout/process1"/>
    <dgm:cxn modelId="{80E65023-54E6-4B91-899F-112852F6428B}" type="presOf" srcId="{AE2FE620-B4B5-4BFD-8973-45CA13771F4E}" destId="{9358F1B7-E404-48F2-89B4-776985A52AC6}" srcOrd="0" destOrd="0" presId="urn:microsoft.com/office/officeart/2005/8/layout/process1"/>
    <dgm:cxn modelId="{DB0D1545-0007-402C-97D9-5B94B209658F}" type="presOf" srcId="{BFA10C52-B80F-4601-9D78-09C695F7C78E}" destId="{9314B3A9-C117-42A9-9E21-EDCD9F71058F}" srcOrd="0" destOrd="0" presId="urn:microsoft.com/office/officeart/2005/8/layout/process1"/>
    <dgm:cxn modelId="{0E96E745-ABB1-4698-8CB6-CDC84C88725F}" type="presOf" srcId="{1B3C633D-C8B8-453D-A58A-3547314C3484}" destId="{679FE374-29D4-4B88-8C77-AC073C5876DF}" srcOrd="0" destOrd="0" presId="urn:microsoft.com/office/officeart/2005/8/layout/process1"/>
    <dgm:cxn modelId="{1DD62B8C-64C8-4DBD-8242-0C7C8918CCB9}" type="presOf" srcId="{36E3C5DB-B725-4799-91EE-77780BDD0CE4}" destId="{7A679CD5-A3AF-4781-ACF0-01E6F9364C3C}" srcOrd="0" destOrd="0" presId="urn:microsoft.com/office/officeart/2005/8/layout/process1"/>
    <dgm:cxn modelId="{D53DA0A9-87F4-487F-AAFF-1101D162D5AF}" type="presOf" srcId="{9815A63A-CB51-4432-9CB0-7A25D2C5BC52}" destId="{37BF987F-FC6F-4FC9-9211-E917C879B7B8}" srcOrd="0" destOrd="0" presId="urn:microsoft.com/office/officeart/2005/8/layout/process1"/>
    <dgm:cxn modelId="{203BBDB5-DA82-47CD-A9A5-62CC5138538B}" type="presOf" srcId="{61D3FF8F-7DD5-422D-8CF3-0A6696FAB44C}" destId="{83A77894-9453-41A0-8B5C-898922863F0F}" srcOrd="0" destOrd="0" presId="urn:microsoft.com/office/officeart/2005/8/layout/process1"/>
    <dgm:cxn modelId="{3C37CCB8-AD10-4B76-BAD9-01DAA6FF82BD}" srcId="{A53903ED-7E59-45E3-B9F2-4C05747F58A4}" destId="{1B3C633D-C8B8-453D-A58A-3547314C3484}" srcOrd="3" destOrd="0" parTransId="{60FE8EE7-7D69-4C24-B244-B50CF1E944D1}" sibTransId="{61D3FF8F-7DD5-422D-8CF3-0A6696FAB44C}"/>
    <dgm:cxn modelId="{D591E2BE-A5E3-47D6-80E5-ED2E99AA95BE}" srcId="{A53903ED-7E59-45E3-B9F2-4C05747F58A4}" destId="{C3DC7234-E474-43BA-9C0C-FFA23643542A}" srcOrd="1" destOrd="0" parTransId="{08BB55B4-0422-4034-8BAB-640A3CB210A0}" sibTransId="{19871907-BC83-4BEE-B3B9-4282C962D9A7}"/>
    <dgm:cxn modelId="{7FFD87C3-A8A0-41B6-9251-95C107520108}" type="presOf" srcId="{AE2FE620-B4B5-4BFD-8973-45CA13771F4E}" destId="{844A6DF0-001F-4AB8-89F8-BA98EA58CB46}" srcOrd="1" destOrd="0" presId="urn:microsoft.com/office/officeart/2005/8/layout/process1"/>
    <dgm:cxn modelId="{25D9A0CC-FBE5-4FD8-A796-DC05BB82BA96}" type="presOf" srcId="{19871907-BC83-4BEE-B3B9-4282C962D9A7}" destId="{D5A03D26-E7AF-4715-93BC-3B29665BB63F}" srcOrd="0" destOrd="0" presId="urn:microsoft.com/office/officeart/2005/8/layout/process1"/>
    <dgm:cxn modelId="{A0F503D8-C3D5-4A98-99EE-6CD11CB1659C}" type="presOf" srcId="{9815A63A-CB51-4432-9CB0-7A25D2C5BC52}" destId="{BC4546C9-FB02-47AE-A0AF-2C336F594B0F}" srcOrd="1" destOrd="0" presId="urn:microsoft.com/office/officeart/2005/8/layout/process1"/>
    <dgm:cxn modelId="{3D4D0AD9-BB75-44D7-A66C-9BE4100E75BF}" srcId="{A53903ED-7E59-45E3-B9F2-4C05747F58A4}" destId="{BFA10C52-B80F-4601-9D78-09C695F7C78E}" srcOrd="4" destOrd="0" parTransId="{72BE1F22-AB4D-4CE6-A91A-D47D96031344}" sibTransId="{3291119A-0BCD-43DD-89F2-B7BE1A5658E8}"/>
    <dgm:cxn modelId="{325832E0-7BEA-4533-B7E0-268E0DAA358E}" srcId="{A53903ED-7E59-45E3-B9F2-4C05747F58A4}" destId="{36E3C5DB-B725-4799-91EE-77780BDD0CE4}" srcOrd="0" destOrd="0" parTransId="{2217C70D-AC12-460B-BA07-2DA7D095153B}" sibTransId="{9815A63A-CB51-4432-9CB0-7A25D2C5BC52}"/>
    <dgm:cxn modelId="{416727F0-87ED-4549-8E7A-AB052487EAC5}" type="presOf" srcId="{A53903ED-7E59-45E3-B9F2-4C05747F58A4}" destId="{94DF889A-A570-42FF-8B41-82C59CE4F38D}" srcOrd="0" destOrd="0" presId="urn:microsoft.com/office/officeart/2005/8/layout/process1"/>
    <dgm:cxn modelId="{D50980F3-27D8-4A64-8CD8-0A29861F6DAB}" type="presOf" srcId="{C3DC7234-E474-43BA-9C0C-FFA23643542A}" destId="{6EBEB3D9-9DDB-43D2-A386-11E525A64660}" srcOrd="0" destOrd="0" presId="urn:microsoft.com/office/officeart/2005/8/layout/process1"/>
    <dgm:cxn modelId="{5D41A4F3-9495-4612-B9A9-8046B75108BA}" srcId="{A53903ED-7E59-45E3-B9F2-4C05747F58A4}" destId="{0A76A3B1-3780-4819-855D-7C3CF6FCF336}" srcOrd="2" destOrd="0" parTransId="{2E77411A-F796-4673-B22D-51E924239D7E}" sibTransId="{AE2FE620-B4B5-4BFD-8973-45CA13771F4E}"/>
    <dgm:cxn modelId="{B850F8FB-4321-4E24-8941-806ADD50347B}" type="presOf" srcId="{19871907-BC83-4BEE-B3B9-4282C962D9A7}" destId="{B7F32F9E-1C35-44FC-8064-AC6AF3AF2FCD}" srcOrd="1" destOrd="0" presId="urn:microsoft.com/office/officeart/2005/8/layout/process1"/>
    <dgm:cxn modelId="{5B88CE4D-C974-4982-9C85-C68B81AE656F}" type="presParOf" srcId="{94DF889A-A570-42FF-8B41-82C59CE4F38D}" destId="{7A679CD5-A3AF-4781-ACF0-01E6F9364C3C}" srcOrd="0" destOrd="0" presId="urn:microsoft.com/office/officeart/2005/8/layout/process1"/>
    <dgm:cxn modelId="{570DC5C4-D9DD-406A-9BCC-39E0B9860081}" type="presParOf" srcId="{94DF889A-A570-42FF-8B41-82C59CE4F38D}" destId="{37BF987F-FC6F-4FC9-9211-E917C879B7B8}" srcOrd="1" destOrd="0" presId="urn:microsoft.com/office/officeart/2005/8/layout/process1"/>
    <dgm:cxn modelId="{B05AAE95-37AA-4BE0-B28D-3DD3E4A2F6AF}" type="presParOf" srcId="{37BF987F-FC6F-4FC9-9211-E917C879B7B8}" destId="{BC4546C9-FB02-47AE-A0AF-2C336F594B0F}" srcOrd="0" destOrd="0" presId="urn:microsoft.com/office/officeart/2005/8/layout/process1"/>
    <dgm:cxn modelId="{6D20BD9F-E7CD-4347-B5D6-317DF2FD66D9}" type="presParOf" srcId="{94DF889A-A570-42FF-8B41-82C59CE4F38D}" destId="{6EBEB3D9-9DDB-43D2-A386-11E525A64660}" srcOrd="2" destOrd="0" presId="urn:microsoft.com/office/officeart/2005/8/layout/process1"/>
    <dgm:cxn modelId="{870A616A-2115-4ED6-891B-BF0BD4C8CCB8}" type="presParOf" srcId="{94DF889A-A570-42FF-8B41-82C59CE4F38D}" destId="{D5A03D26-E7AF-4715-93BC-3B29665BB63F}" srcOrd="3" destOrd="0" presId="urn:microsoft.com/office/officeart/2005/8/layout/process1"/>
    <dgm:cxn modelId="{D1435355-C3AA-4B7F-8423-3E8A52909546}" type="presParOf" srcId="{D5A03D26-E7AF-4715-93BC-3B29665BB63F}" destId="{B7F32F9E-1C35-44FC-8064-AC6AF3AF2FCD}" srcOrd="0" destOrd="0" presId="urn:microsoft.com/office/officeart/2005/8/layout/process1"/>
    <dgm:cxn modelId="{7FE301E1-4F73-40DA-B84E-1E76ED3D8B4C}" type="presParOf" srcId="{94DF889A-A570-42FF-8B41-82C59CE4F38D}" destId="{6DE514E3-0F83-4E94-8121-71D5D723F8E3}" srcOrd="4" destOrd="0" presId="urn:microsoft.com/office/officeart/2005/8/layout/process1"/>
    <dgm:cxn modelId="{2AC5F4FB-DCF4-422F-9DFA-CE7CC9A0B815}" type="presParOf" srcId="{94DF889A-A570-42FF-8B41-82C59CE4F38D}" destId="{9358F1B7-E404-48F2-89B4-776985A52AC6}" srcOrd="5" destOrd="0" presId="urn:microsoft.com/office/officeart/2005/8/layout/process1"/>
    <dgm:cxn modelId="{317E2EC1-71C1-416D-B0DE-8F24F35C222C}" type="presParOf" srcId="{9358F1B7-E404-48F2-89B4-776985A52AC6}" destId="{844A6DF0-001F-4AB8-89F8-BA98EA58CB46}" srcOrd="0" destOrd="0" presId="urn:microsoft.com/office/officeart/2005/8/layout/process1"/>
    <dgm:cxn modelId="{E4937419-D8DC-4695-BC62-0E59A9EBDC2B}" type="presParOf" srcId="{94DF889A-A570-42FF-8B41-82C59CE4F38D}" destId="{679FE374-29D4-4B88-8C77-AC073C5876DF}" srcOrd="6" destOrd="0" presId="urn:microsoft.com/office/officeart/2005/8/layout/process1"/>
    <dgm:cxn modelId="{7CDFEAFB-C456-4807-9A9A-5665A7982342}" type="presParOf" srcId="{94DF889A-A570-42FF-8B41-82C59CE4F38D}" destId="{83A77894-9453-41A0-8B5C-898922863F0F}" srcOrd="7" destOrd="0" presId="urn:microsoft.com/office/officeart/2005/8/layout/process1"/>
    <dgm:cxn modelId="{F690C386-C19A-4F48-BE01-855D2AF326AD}" type="presParOf" srcId="{83A77894-9453-41A0-8B5C-898922863F0F}" destId="{A322D284-706D-40CE-AFAD-C1693D8A620F}" srcOrd="0" destOrd="0" presId="urn:microsoft.com/office/officeart/2005/8/layout/process1"/>
    <dgm:cxn modelId="{5B182B11-6383-4A0F-ADA8-9F9CD173C053}" type="presParOf" srcId="{94DF889A-A570-42FF-8B41-82C59CE4F38D}" destId="{9314B3A9-C117-42A9-9E21-EDCD9F71058F}"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D40C71-2482-4786-A478-50C397190D6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4701D665-8200-49CB-A116-B29AB53E4A35}">
      <dgm:prSet phldrT="[Text]"/>
      <dgm:spPr/>
      <dgm:t>
        <a:bodyPr/>
        <a:lstStyle/>
        <a:p>
          <a:r>
            <a:rPr lang="nb-NO" b="1" dirty="0"/>
            <a:t>Beredskapsleder</a:t>
          </a:r>
        </a:p>
      </dgm:t>
    </dgm:pt>
    <dgm:pt modelId="{AA06AE53-8DDB-475D-9C70-09404DFD117B}" type="parTrans" cxnId="{40F3FD22-06A8-4BB6-8D66-999E9939BA30}">
      <dgm:prSet/>
      <dgm:spPr/>
      <dgm:t>
        <a:bodyPr/>
        <a:lstStyle/>
        <a:p>
          <a:endParaRPr lang="nb-NO"/>
        </a:p>
      </dgm:t>
    </dgm:pt>
    <dgm:pt modelId="{BC94F727-1657-4E39-9310-DFB7C9BC66FC}" type="sibTrans" cxnId="{40F3FD22-06A8-4BB6-8D66-999E9939BA30}">
      <dgm:prSet/>
      <dgm:spPr/>
      <dgm:t>
        <a:bodyPr/>
        <a:lstStyle/>
        <a:p>
          <a:endParaRPr lang="nb-NO"/>
        </a:p>
      </dgm:t>
    </dgm:pt>
    <dgm:pt modelId="{7AEEEE8F-F141-4B73-B2A7-3021BCCC23F4}">
      <dgm:prSet/>
      <dgm:spPr/>
      <dgm:t>
        <a:bodyPr/>
        <a:lstStyle/>
        <a:p>
          <a:r>
            <a:rPr lang="nb-NO" b="1" dirty="0"/>
            <a:t>Portvaktleder</a:t>
          </a:r>
        </a:p>
      </dgm:t>
    </dgm:pt>
    <dgm:pt modelId="{283EB51B-537B-43DF-84A2-EA699D3E6252}" type="parTrans" cxnId="{F0EBE7B6-226C-43C5-9B10-EA4F9BBEC93B}">
      <dgm:prSet/>
      <dgm:spPr/>
      <dgm:t>
        <a:bodyPr/>
        <a:lstStyle/>
        <a:p>
          <a:endParaRPr lang="nb-NO"/>
        </a:p>
      </dgm:t>
    </dgm:pt>
    <dgm:pt modelId="{72D9D825-DC77-46C8-BD7E-C8DB83D952DC}" type="sibTrans" cxnId="{F0EBE7B6-226C-43C5-9B10-EA4F9BBEC93B}">
      <dgm:prSet/>
      <dgm:spPr/>
      <dgm:t>
        <a:bodyPr/>
        <a:lstStyle/>
        <a:p>
          <a:endParaRPr lang="nb-NO"/>
        </a:p>
      </dgm:t>
    </dgm:pt>
    <dgm:pt modelId="{700F99A9-D4A8-4EC9-BAB1-9F6D55185AEB}">
      <dgm:prSet phldrT="[Text]"/>
      <dgm:spPr/>
      <dgm:t>
        <a:bodyPr/>
        <a:lstStyle/>
        <a:p>
          <a:r>
            <a:rPr lang="nb-NO" b="1" dirty="0"/>
            <a:t>Sykepleier</a:t>
          </a:r>
        </a:p>
      </dgm:t>
    </dgm:pt>
    <dgm:pt modelId="{AC795EAF-C488-4CF3-A6CB-55B96AE03118}" type="sibTrans" cxnId="{A063AD39-F81A-4DF3-8AAE-EB837AF70115}">
      <dgm:prSet/>
      <dgm:spPr/>
      <dgm:t>
        <a:bodyPr/>
        <a:lstStyle/>
        <a:p>
          <a:endParaRPr lang="nb-NO"/>
        </a:p>
      </dgm:t>
    </dgm:pt>
    <dgm:pt modelId="{494F001B-2F29-4DB0-94A3-5FB98D7BD611}" type="parTrans" cxnId="{A063AD39-F81A-4DF3-8AAE-EB837AF70115}">
      <dgm:prSet/>
      <dgm:spPr/>
      <dgm:t>
        <a:bodyPr/>
        <a:lstStyle/>
        <a:p>
          <a:endParaRPr lang="nb-NO"/>
        </a:p>
      </dgm:t>
    </dgm:pt>
    <dgm:pt modelId="{342B6B33-209C-4B33-935F-2FCFC78D6729}">
      <dgm:prSet phldrT="[Text]"/>
      <dgm:spPr/>
      <dgm:t>
        <a:bodyPr/>
        <a:lstStyle/>
        <a:p>
          <a:r>
            <a:rPr lang="nb-NO" b="1" dirty="0"/>
            <a:t>Innsatsleder</a:t>
          </a:r>
        </a:p>
      </dgm:t>
    </dgm:pt>
    <dgm:pt modelId="{F57A7928-E428-45E3-A9C2-21D35A6F81D1}" type="sibTrans" cxnId="{60103B6E-BDDA-4DBE-99EC-48DD1B9BCBAF}">
      <dgm:prSet/>
      <dgm:spPr/>
      <dgm:t>
        <a:bodyPr/>
        <a:lstStyle/>
        <a:p>
          <a:endParaRPr lang="nb-NO"/>
        </a:p>
      </dgm:t>
    </dgm:pt>
    <dgm:pt modelId="{37DFD14F-4E98-4F87-B365-CC798AA043FF}" type="parTrans" cxnId="{60103B6E-BDDA-4DBE-99EC-48DD1B9BCBAF}">
      <dgm:prSet/>
      <dgm:spPr/>
      <dgm:t>
        <a:bodyPr/>
        <a:lstStyle/>
        <a:p>
          <a:endParaRPr lang="nb-NO"/>
        </a:p>
      </dgm:t>
    </dgm:pt>
    <dgm:pt modelId="{334BC0DE-2F5B-4477-8389-599D47B987BB}">
      <dgm:prSet/>
      <dgm:spPr/>
      <dgm:t>
        <a:bodyPr/>
        <a:lstStyle/>
        <a:p>
          <a:r>
            <a:rPr lang="nb-NO" dirty="0"/>
            <a:t>Havnelag</a:t>
          </a:r>
        </a:p>
        <a:p>
          <a:r>
            <a:rPr lang="nb-NO" dirty="0"/>
            <a:t>Båt,, Dykker</a:t>
          </a:r>
        </a:p>
      </dgm:t>
    </dgm:pt>
    <dgm:pt modelId="{45153B90-1420-450C-A2EE-2C50C7BF323C}" type="parTrans" cxnId="{DB4E9B8E-FE61-4F61-BEE1-8B1C17DE33AE}">
      <dgm:prSet/>
      <dgm:spPr/>
      <dgm:t>
        <a:bodyPr/>
        <a:lstStyle/>
        <a:p>
          <a:endParaRPr lang="nb-NO"/>
        </a:p>
      </dgm:t>
    </dgm:pt>
    <dgm:pt modelId="{02234DB2-2AE1-4A99-BC44-0B34B79E02F0}" type="sibTrans" cxnId="{DB4E9B8E-FE61-4F61-BEE1-8B1C17DE33AE}">
      <dgm:prSet/>
      <dgm:spPr/>
      <dgm:t>
        <a:bodyPr/>
        <a:lstStyle/>
        <a:p>
          <a:endParaRPr lang="nb-NO"/>
        </a:p>
      </dgm:t>
    </dgm:pt>
    <dgm:pt modelId="{4AB54984-4C69-4DD7-9961-F3F57B022C8B}">
      <dgm:prSet/>
      <dgm:spPr/>
      <dgm:t>
        <a:bodyPr/>
        <a:lstStyle/>
        <a:p>
          <a:r>
            <a:rPr lang="nb-NO" dirty="0"/>
            <a:t>Førstehjelpslag</a:t>
          </a:r>
        </a:p>
      </dgm:t>
    </dgm:pt>
    <dgm:pt modelId="{C3DF818A-3F44-49DB-A930-C42284B034A2}" type="parTrans" cxnId="{231983C3-8E2A-42CD-80A4-63AE8E867165}">
      <dgm:prSet/>
      <dgm:spPr/>
      <dgm:t>
        <a:bodyPr/>
        <a:lstStyle/>
        <a:p>
          <a:endParaRPr lang="nb-NO"/>
        </a:p>
      </dgm:t>
    </dgm:pt>
    <dgm:pt modelId="{516BEDBF-5A61-4105-B80D-C24F40B933FE}" type="sibTrans" cxnId="{231983C3-8E2A-42CD-80A4-63AE8E867165}">
      <dgm:prSet/>
      <dgm:spPr/>
      <dgm:t>
        <a:bodyPr/>
        <a:lstStyle/>
        <a:p>
          <a:endParaRPr lang="nb-NO"/>
        </a:p>
      </dgm:t>
    </dgm:pt>
    <dgm:pt modelId="{ABF91908-D6B3-4CCE-A0E5-36F229B65E84}">
      <dgm:prSet custT="1"/>
      <dgm:spPr/>
      <dgm:t>
        <a:bodyPr/>
        <a:lstStyle/>
        <a:p>
          <a:r>
            <a:rPr lang="nb-NO" sz="1000" dirty="0"/>
            <a:t>Portvaktslag</a:t>
          </a:r>
        </a:p>
        <a:p>
          <a:r>
            <a:rPr lang="nb-NO" sz="1000" dirty="0"/>
            <a:t>(Kjentmenn)</a:t>
          </a:r>
        </a:p>
      </dgm:t>
    </dgm:pt>
    <dgm:pt modelId="{D5699E31-7542-48E5-ABDF-2CE1FDD8CC46}" type="parTrans" cxnId="{B874908F-D9AD-4002-86C9-A54D0E3AFD72}">
      <dgm:prSet/>
      <dgm:spPr/>
      <dgm:t>
        <a:bodyPr/>
        <a:lstStyle/>
        <a:p>
          <a:endParaRPr lang="nb-NO"/>
        </a:p>
      </dgm:t>
    </dgm:pt>
    <dgm:pt modelId="{B99705C6-E680-463C-9D10-035F57499C9D}" type="sibTrans" cxnId="{B874908F-D9AD-4002-86C9-A54D0E3AFD72}">
      <dgm:prSet/>
      <dgm:spPr/>
      <dgm:t>
        <a:bodyPr/>
        <a:lstStyle/>
        <a:p>
          <a:endParaRPr lang="nb-NO"/>
        </a:p>
      </dgm:t>
    </dgm:pt>
    <dgm:pt modelId="{99AF0B91-221B-4859-A0BA-3356CF28D253}" type="asst">
      <dgm:prSet/>
      <dgm:spPr/>
      <dgm:t>
        <a:bodyPr/>
        <a:lstStyle/>
        <a:p>
          <a:r>
            <a:rPr lang="nb-NO" b="0" dirty="0"/>
            <a:t>STAB</a:t>
          </a:r>
        </a:p>
        <a:p>
          <a:r>
            <a:rPr lang="nb-NO" dirty="0"/>
            <a:t>NK - </a:t>
          </a:r>
          <a:r>
            <a:rPr lang="nb-NO" dirty="0" err="1"/>
            <a:t>Opr</a:t>
          </a:r>
          <a:r>
            <a:rPr lang="nb-NO" dirty="0"/>
            <a:t>. x 2 - Logg</a:t>
          </a:r>
        </a:p>
      </dgm:t>
    </dgm:pt>
    <dgm:pt modelId="{CD513EB5-1475-4AA8-9F72-A8390AFD6DA1}" type="parTrans" cxnId="{7405E122-F287-4D9F-952B-9711BC713A29}">
      <dgm:prSet/>
      <dgm:spPr/>
      <dgm:t>
        <a:bodyPr/>
        <a:lstStyle/>
        <a:p>
          <a:endParaRPr lang="nb-NO"/>
        </a:p>
      </dgm:t>
    </dgm:pt>
    <dgm:pt modelId="{EC372C35-77B2-4134-9785-20E34E8046A6}" type="sibTrans" cxnId="{7405E122-F287-4D9F-952B-9711BC713A29}">
      <dgm:prSet/>
      <dgm:spPr/>
      <dgm:t>
        <a:bodyPr/>
        <a:lstStyle/>
        <a:p>
          <a:endParaRPr lang="nb-NO"/>
        </a:p>
      </dgm:t>
    </dgm:pt>
    <dgm:pt modelId="{8F974B52-11DE-432A-B800-0B684BAA5A98}">
      <dgm:prSet custT="1"/>
      <dgm:spPr/>
      <dgm:t>
        <a:bodyPr/>
        <a:lstStyle/>
        <a:p>
          <a:r>
            <a:rPr lang="nb-NO" sz="1000" dirty="0"/>
            <a:t>Teknisk lag</a:t>
          </a:r>
        </a:p>
        <a:p>
          <a:r>
            <a:rPr lang="nb-NO" sz="1000" dirty="0"/>
            <a:t>Frigjøring, Tilkomst</a:t>
          </a:r>
        </a:p>
      </dgm:t>
    </dgm:pt>
    <dgm:pt modelId="{64BF53AC-66C6-4B5A-B67C-14530E033370}" type="parTrans" cxnId="{6F381051-5EF3-4D0D-A5D8-050CE257562C}">
      <dgm:prSet/>
      <dgm:spPr/>
      <dgm:t>
        <a:bodyPr/>
        <a:lstStyle/>
        <a:p>
          <a:endParaRPr lang="nb-NO"/>
        </a:p>
      </dgm:t>
    </dgm:pt>
    <dgm:pt modelId="{B0C14F8D-A94F-4F46-9F57-66FF10226868}" type="sibTrans" cxnId="{6F381051-5EF3-4D0D-A5D8-050CE257562C}">
      <dgm:prSet/>
      <dgm:spPr/>
      <dgm:t>
        <a:bodyPr/>
        <a:lstStyle/>
        <a:p>
          <a:endParaRPr lang="nb-NO"/>
        </a:p>
      </dgm:t>
    </dgm:pt>
    <dgm:pt modelId="{C49CC91B-1909-40C4-BFFC-C51F253924A4}">
      <dgm:prSet custT="1"/>
      <dgm:spPr/>
      <dgm:t>
        <a:bodyPr/>
        <a:lstStyle/>
        <a:p>
          <a:r>
            <a:rPr lang="nb-NO" sz="1000" dirty="0"/>
            <a:t>Brannlag</a:t>
          </a:r>
        </a:p>
        <a:p>
          <a:r>
            <a:rPr lang="nb-NO" sz="1000" dirty="0"/>
            <a:t>Røykdykker</a:t>
          </a:r>
        </a:p>
      </dgm:t>
    </dgm:pt>
    <dgm:pt modelId="{990CCF04-5646-4899-92DE-7415B7C70164}" type="parTrans" cxnId="{3B838AC5-6617-41A4-ADBA-17928DF0A9A1}">
      <dgm:prSet/>
      <dgm:spPr/>
      <dgm:t>
        <a:bodyPr/>
        <a:lstStyle/>
        <a:p>
          <a:endParaRPr lang="nb-NO"/>
        </a:p>
      </dgm:t>
    </dgm:pt>
    <dgm:pt modelId="{D0F1A9BF-03D7-43F4-B3A9-8088AFAD60D6}" type="sibTrans" cxnId="{3B838AC5-6617-41A4-ADBA-17928DF0A9A1}">
      <dgm:prSet/>
      <dgm:spPr/>
      <dgm:t>
        <a:bodyPr/>
        <a:lstStyle/>
        <a:p>
          <a:endParaRPr lang="nb-NO"/>
        </a:p>
      </dgm:t>
    </dgm:pt>
    <dgm:pt modelId="{A2B83BBA-C210-49C5-B976-56252ABBA2E5}">
      <dgm:prSet/>
      <dgm:spPr/>
      <dgm:t>
        <a:bodyPr/>
        <a:lstStyle/>
        <a:p>
          <a:r>
            <a:rPr lang="nb-NO" dirty="0"/>
            <a:t>Bårelag</a:t>
          </a:r>
        </a:p>
      </dgm:t>
    </dgm:pt>
    <dgm:pt modelId="{0C3CF9D6-9146-468D-8CD1-55BFD6FAED36}" type="parTrans" cxnId="{3C42D744-91F6-4FF7-BBE5-D26B6BDBE507}">
      <dgm:prSet/>
      <dgm:spPr/>
      <dgm:t>
        <a:bodyPr/>
        <a:lstStyle/>
        <a:p>
          <a:endParaRPr lang="nb-NO"/>
        </a:p>
      </dgm:t>
    </dgm:pt>
    <dgm:pt modelId="{5052ACE1-9538-4FD6-80F8-2BE281E094FB}" type="sibTrans" cxnId="{3C42D744-91F6-4FF7-BBE5-D26B6BDBE507}">
      <dgm:prSet/>
      <dgm:spPr/>
      <dgm:t>
        <a:bodyPr/>
        <a:lstStyle/>
        <a:p>
          <a:endParaRPr lang="nb-NO"/>
        </a:p>
      </dgm:t>
    </dgm:pt>
    <dgm:pt modelId="{DF05799F-3DEB-4B16-8D8B-B07305EED5A1}">
      <dgm:prSet custT="1"/>
      <dgm:spPr/>
      <dgm:t>
        <a:bodyPr/>
        <a:lstStyle/>
        <a:p>
          <a:r>
            <a:rPr lang="nb-NO" sz="1000" dirty="0"/>
            <a:t>Evakuering</a:t>
          </a:r>
        </a:p>
        <a:p>
          <a:r>
            <a:rPr lang="nb-NO" sz="1000" dirty="0"/>
            <a:t>Anlegg</a:t>
          </a:r>
        </a:p>
      </dgm:t>
    </dgm:pt>
    <dgm:pt modelId="{D4F03640-3254-455E-AE4E-8D6BCEDED495}" type="parTrans" cxnId="{94B1920D-714E-40AB-901F-C815B8D8EE31}">
      <dgm:prSet/>
      <dgm:spPr/>
      <dgm:t>
        <a:bodyPr/>
        <a:lstStyle/>
        <a:p>
          <a:endParaRPr lang="nb-NO"/>
        </a:p>
      </dgm:t>
    </dgm:pt>
    <dgm:pt modelId="{209BF39E-647D-4A52-AEAA-6CC98F025AA2}" type="sibTrans" cxnId="{94B1920D-714E-40AB-901F-C815B8D8EE31}">
      <dgm:prSet/>
      <dgm:spPr/>
      <dgm:t>
        <a:bodyPr/>
        <a:lstStyle/>
        <a:p>
          <a:endParaRPr lang="nb-NO"/>
        </a:p>
      </dgm:t>
    </dgm:pt>
    <dgm:pt modelId="{D42019E2-E826-4447-9DD8-49726AC3BB39}">
      <dgm:prSet/>
      <dgm:spPr/>
      <dgm:t>
        <a:bodyPr/>
        <a:lstStyle/>
        <a:p>
          <a:r>
            <a:rPr lang="nb-NO" b="1" dirty="0"/>
            <a:t>Redningsstab</a:t>
          </a:r>
        </a:p>
      </dgm:t>
    </dgm:pt>
    <dgm:pt modelId="{9633D34E-DCA7-4C50-B520-5E0E1C0582C8}" type="parTrans" cxnId="{C39C8D51-1120-4061-A359-2D9D855D7C8F}">
      <dgm:prSet/>
      <dgm:spPr/>
      <dgm:t>
        <a:bodyPr/>
        <a:lstStyle/>
        <a:p>
          <a:endParaRPr lang="nb-NO"/>
        </a:p>
      </dgm:t>
    </dgm:pt>
    <dgm:pt modelId="{59741267-C051-48D1-8564-220418383C27}" type="sibTrans" cxnId="{C39C8D51-1120-4061-A359-2D9D855D7C8F}">
      <dgm:prSet/>
      <dgm:spPr/>
      <dgm:t>
        <a:bodyPr/>
        <a:lstStyle/>
        <a:p>
          <a:endParaRPr lang="nb-NO"/>
        </a:p>
      </dgm:t>
    </dgm:pt>
    <dgm:pt modelId="{D06BEB7D-85B7-4836-85AF-D043C89EA97E}">
      <dgm:prSet/>
      <dgm:spPr/>
      <dgm:t>
        <a:bodyPr/>
        <a:lstStyle/>
        <a:p>
          <a:r>
            <a:rPr lang="nb-NO" b="1" dirty="0"/>
            <a:t>Nødetater</a:t>
          </a:r>
        </a:p>
      </dgm:t>
    </dgm:pt>
    <dgm:pt modelId="{DE42C671-541F-4FB8-9348-741FB3E2ECCB}" type="parTrans" cxnId="{15CE45D9-8E66-45B0-93C8-75AD4FBE229B}">
      <dgm:prSet/>
      <dgm:spPr/>
      <dgm:t>
        <a:bodyPr/>
        <a:lstStyle/>
        <a:p>
          <a:endParaRPr lang="nb-NO"/>
        </a:p>
      </dgm:t>
    </dgm:pt>
    <dgm:pt modelId="{3577B923-BA8B-40DC-9F1A-5343082D5C78}" type="sibTrans" cxnId="{15CE45D9-8E66-45B0-93C8-75AD4FBE229B}">
      <dgm:prSet/>
      <dgm:spPr/>
      <dgm:t>
        <a:bodyPr/>
        <a:lstStyle/>
        <a:p>
          <a:endParaRPr lang="nb-NO"/>
        </a:p>
      </dgm:t>
    </dgm:pt>
    <dgm:pt modelId="{A98300B9-1613-4943-B849-CC3ED3ABD7A6}" type="pres">
      <dgm:prSet presAssocID="{3BD40C71-2482-4786-A478-50C397190D6A}" presName="hierChild1" presStyleCnt="0">
        <dgm:presLayoutVars>
          <dgm:orgChart val="1"/>
          <dgm:chPref val="1"/>
          <dgm:dir/>
          <dgm:animOne val="branch"/>
          <dgm:animLvl val="lvl"/>
          <dgm:resizeHandles/>
        </dgm:presLayoutVars>
      </dgm:prSet>
      <dgm:spPr/>
    </dgm:pt>
    <dgm:pt modelId="{A68E1E63-D415-4A43-8C36-8F58B92E5B29}" type="pres">
      <dgm:prSet presAssocID="{D06BEB7D-85B7-4836-85AF-D043C89EA97E}" presName="hierRoot1" presStyleCnt="0">
        <dgm:presLayoutVars>
          <dgm:hierBranch val="init"/>
        </dgm:presLayoutVars>
      </dgm:prSet>
      <dgm:spPr/>
    </dgm:pt>
    <dgm:pt modelId="{4141E01F-C9BC-4A23-8E3D-B3D49FFBDC75}" type="pres">
      <dgm:prSet presAssocID="{D06BEB7D-85B7-4836-85AF-D043C89EA97E}" presName="rootComposite1" presStyleCnt="0"/>
      <dgm:spPr/>
    </dgm:pt>
    <dgm:pt modelId="{53921481-C3C9-4FDF-BB48-1D031EC43309}" type="pres">
      <dgm:prSet presAssocID="{D06BEB7D-85B7-4836-85AF-D043C89EA97E}" presName="rootText1" presStyleLbl="node0" presStyleIdx="0" presStyleCnt="2" custLinFactX="100000" custLinFactNeighborX="172481">
        <dgm:presLayoutVars>
          <dgm:chPref val="3"/>
        </dgm:presLayoutVars>
      </dgm:prSet>
      <dgm:spPr/>
    </dgm:pt>
    <dgm:pt modelId="{D63B1DD0-5494-4404-A013-7A862E70124C}" type="pres">
      <dgm:prSet presAssocID="{D06BEB7D-85B7-4836-85AF-D043C89EA97E}" presName="rootConnector1" presStyleLbl="node1" presStyleIdx="0" presStyleCnt="0"/>
      <dgm:spPr/>
    </dgm:pt>
    <dgm:pt modelId="{99E04946-4DCC-4308-970E-8907CDC539FC}" type="pres">
      <dgm:prSet presAssocID="{D06BEB7D-85B7-4836-85AF-D043C89EA97E}" presName="hierChild2" presStyleCnt="0"/>
      <dgm:spPr/>
    </dgm:pt>
    <dgm:pt modelId="{E3D42EE4-6559-403E-91E5-9917C220ACB9}" type="pres">
      <dgm:prSet presAssocID="{D06BEB7D-85B7-4836-85AF-D043C89EA97E}" presName="hierChild3" presStyleCnt="0"/>
      <dgm:spPr/>
    </dgm:pt>
    <dgm:pt modelId="{51FDB1EC-A20D-492F-B263-361592871ED1}" type="pres">
      <dgm:prSet presAssocID="{D42019E2-E826-4447-9DD8-49726AC3BB39}" presName="hierRoot1" presStyleCnt="0">
        <dgm:presLayoutVars>
          <dgm:hierBranch val="init"/>
        </dgm:presLayoutVars>
      </dgm:prSet>
      <dgm:spPr/>
    </dgm:pt>
    <dgm:pt modelId="{22929C06-57B3-441D-B29F-78B3F367381F}" type="pres">
      <dgm:prSet presAssocID="{D42019E2-E826-4447-9DD8-49726AC3BB39}" presName="rootComposite1" presStyleCnt="0"/>
      <dgm:spPr/>
    </dgm:pt>
    <dgm:pt modelId="{AEACB132-A0DB-4B30-8121-2CD3C0ECE28B}" type="pres">
      <dgm:prSet presAssocID="{D42019E2-E826-4447-9DD8-49726AC3BB39}" presName="rootText1" presStyleLbl="node0" presStyleIdx="1" presStyleCnt="2">
        <dgm:presLayoutVars>
          <dgm:chPref val="3"/>
        </dgm:presLayoutVars>
      </dgm:prSet>
      <dgm:spPr/>
    </dgm:pt>
    <dgm:pt modelId="{36C49096-B140-488E-8DCE-844CF3B3BD48}" type="pres">
      <dgm:prSet presAssocID="{D42019E2-E826-4447-9DD8-49726AC3BB39}" presName="rootConnector1" presStyleLbl="node1" presStyleIdx="0" presStyleCnt="0"/>
      <dgm:spPr/>
    </dgm:pt>
    <dgm:pt modelId="{D3EF6EA4-5CDA-4A26-91DE-403C406B0C16}" type="pres">
      <dgm:prSet presAssocID="{D42019E2-E826-4447-9DD8-49726AC3BB39}" presName="hierChild2" presStyleCnt="0"/>
      <dgm:spPr/>
    </dgm:pt>
    <dgm:pt modelId="{462F5B10-57AB-4ADD-B34E-B9BBBB571050}" type="pres">
      <dgm:prSet presAssocID="{AA06AE53-8DDB-475D-9C70-09404DFD117B}" presName="Name37" presStyleLbl="parChTrans1D2" presStyleIdx="0" presStyleCnt="1"/>
      <dgm:spPr/>
    </dgm:pt>
    <dgm:pt modelId="{C00CD85C-D365-4DCB-944D-43ABE367A285}" type="pres">
      <dgm:prSet presAssocID="{4701D665-8200-49CB-A116-B29AB53E4A35}" presName="hierRoot2" presStyleCnt="0">
        <dgm:presLayoutVars>
          <dgm:hierBranch val="init"/>
        </dgm:presLayoutVars>
      </dgm:prSet>
      <dgm:spPr/>
    </dgm:pt>
    <dgm:pt modelId="{B090F250-CD6A-47E4-AB90-6A03C0F83DCE}" type="pres">
      <dgm:prSet presAssocID="{4701D665-8200-49CB-A116-B29AB53E4A35}" presName="rootComposite" presStyleCnt="0"/>
      <dgm:spPr/>
    </dgm:pt>
    <dgm:pt modelId="{FB91C250-4186-4B69-A9F0-95F1890A41B2}" type="pres">
      <dgm:prSet presAssocID="{4701D665-8200-49CB-A116-B29AB53E4A35}" presName="rootText" presStyleLbl="node2" presStyleIdx="0" presStyleCnt="1">
        <dgm:presLayoutVars>
          <dgm:chPref val="3"/>
        </dgm:presLayoutVars>
      </dgm:prSet>
      <dgm:spPr/>
    </dgm:pt>
    <dgm:pt modelId="{F99F43C5-0C1D-42B5-ABF4-88A2686DE171}" type="pres">
      <dgm:prSet presAssocID="{4701D665-8200-49CB-A116-B29AB53E4A35}" presName="rootConnector" presStyleLbl="node2" presStyleIdx="0" presStyleCnt="1"/>
      <dgm:spPr/>
    </dgm:pt>
    <dgm:pt modelId="{F35A1EEA-9863-4B53-AA14-186CCCA8F3A2}" type="pres">
      <dgm:prSet presAssocID="{4701D665-8200-49CB-A116-B29AB53E4A35}" presName="hierChild4" presStyleCnt="0"/>
      <dgm:spPr/>
    </dgm:pt>
    <dgm:pt modelId="{524FE210-C93E-44B5-9535-14182ACF061D}" type="pres">
      <dgm:prSet presAssocID="{37DFD14F-4E98-4F87-B365-CC798AA043FF}" presName="Name37" presStyleLbl="parChTrans1D3" presStyleIdx="0" presStyleCnt="4"/>
      <dgm:spPr/>
    </dgm:pt>
    <dgm:pt modelId="{35F04B35-EBD5-40E5-94BE-2B8ED58AD527}" type="pres">
      <dgm:prSet presAssocID="{342B6B33-209C-4B33-935F-2FCFC78D6729}" presName="hierRoot2" presStyleCnt="0">
        <dgm:presLayoutVars>
          <dgm:hierBranch val="init"/>
        </dgm:presLayoutVars>
      </dgm:prSet>
      <dgm:spPr/>
    </dgm:pt>
    <dgm:pt modelId="{92B2DA15-F17C-4B17-9B4A-3E08B6906364}" type="pres">
      <dgm:prSet presAssocID="{342B6B33-209C-4B33-935F-2FCFC78D6729}" presName="rootComposite" presStyleCnt="0"/>
      <dgm:spPr/>
    </dgm:pt>
    <dgm:pt modelId="{A197228E-7756-4860-B4D3-A2AE17A38A54}" type="pres">
      <dgm:prSet presAssocID="{342B6B33-209C-4B33-935F-2FCFC78D6729}" presName="rootText" presStyleLbl="node3" presStyleIdx="0" presStyleCnt="3">
        <dgm:presLayoutVars>
          <dgm:chPref val="3"/>
        </dgm:presLayoutVars>
      </dgm:prSet>
      <dgm:spPr/>
    </dgm:pt>
    <dgm:pt modelId="{9AD8E68C-A9EC-477C-BCE6-686C943665A4}" type="pres">
      <dgm:prSet presAssocID="{342B6B33-209C-4B33-935F-2FCFC78D6729}" presName="rootConnector" presStyleLbl="node3" presStyleIdx="0" presStyleCnt="3"/>
      <dgm:spPr/>
    </dgm:pt>
    <dgm:pt modelId="{A92E2523-2EA8-4DBC-9F34-6D8A003968F1}" type="pres">
      <dgm:prSet presAssocID="{342B6B33-209C-4B33-935F-2FCFC78D6729}" presName="hierChild4" presStyleCnt="0"/>
      <dgm:spPr/>
    </dgm:pt>
    <dgm:pt modelId="{1241C842-8C26-4D1A-990A-6D18320D0A1A}" type="pres">
      <dgm:prSet presAssocID="{45153B90-1420-450C-A2EE-2C50C7BF323C}" presName="Name37" presStyleLbl="parChTrans1D4" presStyleIdx="0" presStyleCnt="7"/>
      <dgm:spPr/>
    </dgm:pt>
    <dgm:pt modelId="{3E44BD80-2080-4F06-B3AC-87B25E563991}" type="pres">
      <dgm:prSet presAssocID="{334BC0DE-2F5B-4477-8389-599D47B987BB}" presName="hierRoot2" presStyleCnt="0">
        <dgm:presLayoutVars>
          <dgm:hierBranch val="init"/>
        </dgm:presLayoutVars>
      </dgm:prSet>
      <dgm:spPr/>
    </dgm:pt>
    <dgm:pt modelId="{73A7E5D8-CF22-4E0E-BE80-E70D1FD8F702}" type="pres">
      <dgm:prSet presAssocID="{334BC0DE-2F5B-4477-8389-599D47B987BB}" presName="rootComposite" presStyleCnt="0"/>
      <dgm:spPr/>
    </dgm:pt>
    <dgm:pt modelId="{E45C9FB2-BA3C-499A-9A5F-9A3287B4DF1B}" type="pres">
      <dgm:prSet presAssocID="{334BC0DE-2F5B-4477-8389-599D47B987BB}" presName="rootText" presStyleLbl="node4" presStyleIdx="0" presStyleCnt="7">
        <dgm:presLayoutVars>
          <dgm:chPref val="3"/>
        </dgm:presLayoutVars>
      </dgm:prSet>
      <dgm:spPr/>
    </dgm:pt>
    <dgm:pt modelId="{647BC304-55C6-4676-B3D2-3E4B7416DCFA}" type="pres">
      <dgm:prSet presAssocID="{334BC0DE-2F5B-4477-8389-599D47B987BB}" presName="rootConnector" presStyleLbl="node4" presStyleIdx="0" presStyleCnt="7"/>
      <dgm:spPr/>
    </dgm:pt>
    <dgm:pt modelId="{9B08F0EE-2692-4AC5-8AF9-480609D943B1}" type="pres">
      <dgm:prSet presAssocID="{334BC0DE-2F5B-4477-8389-599D47B987BB}" presName="hierChild4" presStyleCnt="0"/>
      <dgm:spPr/>
    </dgm:pt>
    <dgm:pt modelId="{F37DB898-C48E-4C41-9711-679BA70E6C8D}" type="pres">
      <dgm:prSet presAssocID="{334BC0DE-2F5B-4477-8389-599D47B987BB}" presName="hierChild5" presStyleCnt="0"/>
      <dgm:spPr/>
    </dgm:pt>
    <dgm:pt modelId="{0F67FF96-3127-42F2-8F89-DE4C7872B1E4}" type="pres">
      <dgm:prSet presAssocID="{64BF53AC-66C6-4B5A-B67C-14530E033370}" presName="Name37" presStyleLbl="parChTrans1D4" presStyleIdx="1" presStyleCnt="7"/>
      <dgm:spPr/>
    </dgm:pt>
    <dgm:pt modelId="{B0F2EB80-4A00-48F0-8DD2-7B1EF7FE844F}" type="pres">
      <dgm:prSet presAssocID="{8F974B52-11DE-432A-B800-0B684BAA5A98}" presName="hierRoot2" presStyleCnt="0">
        <dgm:presLayoutVars>
          <dgm:hierBranch val="init"/>
        </dgm:presLayoutVars>
      </dgm:prSet>
      <dgm:spPr/>
    </dgm:pt>
    <dgm:pt modelId="{B0A6CEFB-541B-4B36-B1AF-7DCC7FE3DB11}" type="pres">
      <dgm:prSet presAssocID="{8F974B52-11DE-432A-B800-0B684BAA5A98}" presName="rootComposite" presStyleCnt="0"/>
      <dgm:spPr/>
    </dgm:pt>
    <dgm:pt modelId="{B09F3C72-5308-48EA-B114-12A4C6048054}" type="pres">
      <dgm:prSet presAssocID="{8F974B52-11DE-432A-B800-0B684BAA5A98}" presName="rootText" presStyleLbl="node4" presStyleIdx="1" presStyleCnt="7">
        <dgm:presLayoutVars>
          <dgm:chPref val="3"/>
        </dgm:presLayoutVars>
      </dgm:prSet>
      <dgm:spPr/>
    </dgm:pt>
    <dgm:pt modelId="{D8601441-5616-4DE2-BFD8-0FBEC7A2770C}" type="pres">
      <dgm:prSet presAssocID="{8F974B52-11DE-432A-B800-0B684BAA5A98}" presName="rootConnector" presStyleLbl="node4" presStyleIdx="1" presStyleCnt="7"/>
      <dgm:spPr/>
    </dgm:pt>
    <dgm:pt modelId="{A3B94F16-0536-4ED0-8A8E-FC67ADD29158}" type="pres">
      <dgm:prSet presAssocID="{8F974B52-11DE-432A-B800-0B684BAA5A98}" presName="hierChild4" presStyleCnt="0"/>
      <dgm:spPr/>
    </dgm:pt>
    <dgm:pt modelId="{E7D6A410-4E91-4FD5-8B0C-08CBE80C95DB}" type="pres">
      <dgm:prSet presAssocID="{8F974B52-11DE-432A-B800-0B684BAA5A98}" presName="hierChild5" presStyleCnt="0"/>
      <dgm:spPr/>
    </dgm:pt>
    <dgm:pt modelId="{84CF5C41-51E6-4CD8-B617-2C007EB3FFBC}" type="pres">
      <dgm:prSet presAssocID="{990CCF04-5646-4899-92DE-7415B7C70164}" presName="Name37" presStyleLbl="parChTrans1D4" presStyleIdx="2" presStyleCnt="7"/>
      <dgm:spPr/>
    </dgm:pt>
    <dgm:pt modelId="{E2ACBB4A-9AEE-4180-97EB-E2EEB2AB0359}" type="pres">
      <dgm:prSet presAssocID="{C49CC91B-1909-40C4-BFFC-C51F253924A4}" presName="hierRoot2" presStyleCnt="0">
        <dgm:presLayoutVars>
          <dgm:hierBranch val="init"/>
        </dgm:presLayoutVars>
      </dgm:prSet>
      <dgm:spPr/>
    </dgm:pt>
    <dgm:pt modelId="{2325F4FD-E147-4C2A-812F-BB0BB4023639}" type="pres">
      <dgm:prSet presAssocID="{C49CC91B-1909-40C4-BFFC-C51F253924A4}" presName="rootComposite" presStyleCnt="0"/>
      <dgm:spPr/>
    </dgm:pt>
    <dgm:pt modelId="{20CCD79D-E421-4D56-BCBE-E9543D36CBAB}" type="pres">
      <dgm:prSet presAssocID="{C49CC91B-1909-40C4-BFFC-C51F253924A4}" presName="rootText" presStyleLbl="node4" presStyleIdx="2" presStyleCnt="7">
        <dgm:presLayoutVars>
          <dgm:chPref val="3"/>
        </dgm:presLayoutVars>
      </dgm:prSet>
      <dgm:spPr/>
    </dgm:pt>
    <dgm:pt modelId="{32F81CC5-CCF7-4ABA-A6EC-7FFF337C9029}" type="pres">
      <dgm:prSet presAssocID="{C49CC91B-1909-40C4-BFFC-C51F253924A4}" presName="rootConnector" presStyleLbl="node4" presStyleIdx="2" presStyleCnt="7"/>
      <dgm:spPr/>
    </dgm:pt>
    <dgm:pt modelId="{A76F5DE9-F8C2-4961-8174-584FC562F915}" type="pres">
      <dgm:prSet presAssocID="{C49CC91B-1909-40C4-BFFC-C51F253924A4}" presName="hierChild4" presStyleCnt="0"/>
      <dgm:spPr/>
    </dgm:pt>
    <dgm:pt modelId="{2160F40F-8925-49C8-8ABC-BF74F88F7515}" type="pres">
      <dgm:prSet presAssocID="{C49CC91B-1909-40C4-BFFC-C51F253924A4}" presName="hierChild5" presStyleCnt="0"/>
      <dgm:spPr/>
    </dgm:pt>
    <dgm:pt modelId="{52A7597F-D4EE-4CCC-AE6B-3B53E8A8EE8E}" type="pres">
      <dgm:prSet presAssocID="{342B6B33-209C-4B33-935F-2FCFC78D6729}" presName="hierChild5" presStyleCnt="0"/>
      <dgm:spPr/>
    </dgm:pt>
    <dgm:pt modelId="{230A47AF-BBD1-46CB-8C43-8E1CD882F504}" type="pres">
      <dgm:prSet presAssocID="{494F001B-2F29-4DB0-94A3-5FB98D7BD611}" presName="Name37" presStyleLbl="parChTrans1D3" presStyleIdx="1" presStyleCnt="4"/>
      <dgm:spPr/>
    </dgm:pt>
    <dgm:pt modelId="{367107F2-6655-4EE9-849D-60611683E7E2}" type="pres">
      <dgm:prSet presAssocID="{700F99A9-D4A8-4EC9-BAB1-9F6D55185AEB}" presName="hierRoot2" presStyleCnt="0">
        <dgm:presLayoutVars>
          <dgm:hierBranch val="init"/>
        </dgm:presLayoutVars>
      </dgm:prSet>
      <dgm:spPr/>
    </dgm:pt>
    <dgm:pt modelId="{6FD47BBF-9567-476F-8FAD-9FEB1FD47813}" type="pres">
      <dgm:prSet presAssocID="{700F99A9-D4A8-4EC9-BAB1-9F6D55185AEB}" presName="rootComposite" presStyleCnt="0"/>
      <dgm:spPr/>
    </dgm:pt>
    <dgm:pt modelId="{FADAB3AE-0632-46FB-9C00-BF38B45329C3}" type="pres">
      <dgm:prSet presAssocID="{700F99A9-D4A8-4EC9-BAB1-9F6D55185AEB}" presName="rootText" presStyleLbl="node3" presStyleIdx="1" presStyleCnt="3">
        <dgm:presLayoutVars>
          <dgm:chPref val="3"/>
        </dgm:presLayoutVars>
      </dgm:prSet>
      <dgm:spPr/>
    </dgm:pt>
    <dgm:pt modelId="{55FA7C5E-3920-4C0D-A418-819475088E78}" type="pres">
      <dgm:prSet presAssocID="{700F99A9-D4A8-4EC9-BAB1-9F6D55185AEB}" presName="rootConnector" presStyleLbl="node3" presStyleIdx="1" presStyleCnt="3"/>
      <dgm:spPr/>
    </dgm:pt>
    <dgm:pt modelId="{D2DCE6A4-E6FE-4D71-80F1-9021D3830245}" type="pres">
      <dgm:prSet presAssocID="{700F99A9-D4A8-4EC9-BAB1-9F6D55185AEB}" presName="hierChild4" presStyleCnt="0"/>
      <dgm:spPr/>
    </dgm:pt>
    <dgm:pt modelId="{58B2CAB0-8C60-484C-B9B9-90E797DB07C7}" type="pres">
      <dgm:prSet presAssocID="{C3DF818A-3F44-49DB-A930-C42284B034A2}" presName="Name37" presStyleLbl="parChTrans1D4" presStyleIdx="3" presStyleCnt="7"/>
      <dgm:spPr/>
    </dgm:pt>
    <dgm:pt modelId="{9F673588-E907-4CBB-AEE4-F0CFF2B0F0D6}" type="pres">
      <dgm:prSet presAssocID="{4AB54984-4C69-4DD7-9961-F3F57B022C8B}" presName="hierRoot2" presStyleCnt="0">
        <dgm:presLayoutVars>
          <dgm:hierBranch val="init"/>
        </dgm:presLayoutVars>
      </dgm:prSet>
      <dgm:spPr/>
    </dgm:pt>
    <dgm:pt modelId="{C1ADF321-663E-4BC6-B6A4-8161F2488291}" type="pres">
      <dgm:prSet presAssocID="{4AB54984-4C69-4DD7-9961-F3F57B022C8B}" presName="rootComposite" presStyleCnt="0"/>
      <dgm:spPr/>
    </dgm:pt>
    <dgm:pt modelId="{EDCB4767-5ECB-4705-B50B-8D5AA7AAE91A}" type="pres">
      <dgm:prSet presAssocID="{4AB54984-4C69-4DD7-9961-F3F57B022C8B}" presName="rootText" presStyleLbl="node4" presStyleIdx="3" presStyleCnt="7">
        <dgm:presLayoutVars>
          <dgm:chPref val="3"/>
        </dgm:presLayoutVars>
      </dgm:prSet>
      <dgm:spPr/>
    </dgm:pt>
    <dgm:pt modelId="{89C39664-532F-43C2-8E42-13AB7847857E}" type="pres">
      <dgm:prSet presAssocID="{4AB54984-4C69-4DD7-9961-F3F57B022C8B}" presName="rootConnector" presStyleLbl="node4" presStyleIdx="3" presStyleCnt="7"/>
      <dgm:spPr/>
    </dgm:pt>
    <dgm:pt modelId="{141B4E91-32EA-4702-A1EF-3995D1A52D5B}" type="pres">
      <dgm:prSet presAssocID="{4AB54984-4C69-4DD7-9961-F3F57B022C8B}" presName="hierChild4" presStyleCnt="0"/>
      <dgm:spPr/>
    </dgm:pt>
    <dgm:pt modelId="{8295F5D6-A9EC-4720-B3D5-9D0A2960EE43}" type="pres">
      <dgm:prSet presAssocID="{4AB54984-4C69-4DD7-9961-F3F57B022C8B}" presName="hierChild5" presStyleCnt="0"/>
      <dgm:spPr/>
    </dgm:pt>
    <dgm:pt modelId="{A029E060-444B-4507-9D7A-2E5BDFC8C576}" type="pres">
      <dgm:prSet presAssocID="{0C3CF9D6-9146-468D-8CD1-55BFD6FAED36}" presName="Name37" presStyleLbl="parChTrans1D4" presStyleIdx="4" presStyleCnt="7"/>
      <dgm:spPr/>
    </dgm:pt>
    <dgm:pt modelId="{116D0DAF-EF03-47C7-AF2E-D282B00441A6}" type="pres">
      <dgm:prSet presAssocID="{A2B83BBA-C210-49C5-B976-56252ABBA2E5}" presName="hierRoot2" presStyleCnt="0">
        <dgm:presLayoutVars>
          <dgm:hierBranch val="init"/>
        </dgm:presLayoutVars>
      </dgm:prSet>
      <dgm:spPr/>
    </dgm:pt>
    <dgm:pt modelId="{4EBA5B65-F3CF-4B1D-AB70-DA62089289F8}" type="pres">
      <dgm:prSet presAssocID="{A2B83BBA-C210-49C5-B976-56252ABBA2E5}" presName="rootComposite" presStyleCnt="0"/>
      <dgm:spPr/>
    </dgm:pt>
    <dgm:pt modelId="{927EA57C-19BD-4ABE-91F3-70C190FD51EE}" type="pres">
      <dgm:prSet presAssocID="{A2B83BBA-C210-49C5-B976-56252ABBA2E5}" presName="rootText" presStyleLbl="node4" presStyleIdx="4" presStyleCnt="7">
        <dgm:presLayoutVars>
          <dgm:chPref val="3"/>
        </dgm:presLayoutVars>
      </dgm:prSet>
      <dgm:spPr/>
    </dgm:pt>
    <dgm:pt modelId="{6BD07EF2-BE55-4B6A-8AB7-F240AE57C935}" type="pres">
      <dgm:prSet presAssocID="{A2B83BBA-C210-49C5-B976-56252ABBA2E5}" presName="rootConnector" presStyleLbl="node4" presStyleIdx="4" presStyleCnt="7"/>
      <dgm:spPr/>
    </dgm:pt>
    <dgm:pt modelId="{43D7000D-AC7E-42B1-9FCB-E8B783150E95}" type="pres">
      <dgm:prSet presAssocID="{A2B83BBA-C210-49C5-B976-56252ABBA2E5}" presName="hierChild4" presStyleCnt="0"/>
      <dgm:spPr/>
    </dgm:pt>
    <dgm:pt modelId="{1E41C835-6987-4082-B61C-2825AF29DC41}" type="pres">
      <dgm:prSet presAssocID="{A2B83BBA-C210-49C5-B976-56252ABBA2E5}" presName="hierChild5" presStyleCnt="0"/>
      <dgm:spPr/>
    </dgm:pt>
    <dgm:pt modelId="{6DD6543E-3F76-44F9-B209-5040D96239E6}" type="pres">
      <dgm:prSet presAssocID="{700F99A9-D4A8-4EC9-BAB1-9F6D55185AEB}" presName="hierChild5" presStyleCnt="0"/>
      <dgm:spPr/>
    </dgm:pt>
    <dgm:pt modelId="{F2E37096-8EC1-48E3-A040-4077DB33FA31}" type="pres">
      <dgm:prSet presAssocID="{283EB51B-537B-43DF-84A2-EA699D3E6252}" presName="Name37" presStyleLbl="parChTrans1D3" presStyleIdx="2" presStyleCnt="4"/>
      <dgm:spPr/>
    </dgm:pt>
    <dgm:pt modelId="{93EF18FE-D595-479C-AF5E-411AAE818493}" type="pres">
      <dgm:prSet presAssocID="{7AEEEE8F-F141-4B73-B2A7-3021BCCC23F4}" presName="hierRoot2" presStyleCnt="0">
        <dgm:presLayoutVars>
          <dgm:hierBranch val="init"/>
        </dgm:presLayoutVars>
      </dgm:prSet>
      <dgm:spPr/>
    </dgm:pt>
    <dgm:pt modelId="{A7D40EAC-2502-4315-BDA0-156983A45DAE}" type="pres">
      <dgm:prSet presAssocID="{7AEEEE8F-F141-4B73-B2A7-3021BCCC23F4}" presName="rootComposite" presStyleCnt="0"/>
      <dgm:spPr/>
    </dgm:pt>
    <dgm:pt modelId="{84E810AE-DCCE-4B1B-A75F-9E8727A2C492}" type="pres">
      <dgm:prSet presAssocID="{7AEEEE8F-F141-4B73-B2A7-3021BCCC23F4}" presName="rootText" presStyleLbl="node3" presStyleIdx="2" presStyleCnt="3">
        <dgm:presLayoutVars>
          <dgm:chPref val="3"/>
        </dgm:presLayoutVars>
      </dgm:prSet>
      <dgm:spPr/>
    </dgm:pt>
    <dgm:pt modelId="{A7FCB4C6-7E10-4F96-8C96-4979D2747498}" type="pres">
      <dgm:prSet presAssocID="{7AEEEE8F-F141-4B73-B2A7-3021BCCC23F4}" presName="rootConnector" presStyleLbl="node3" presStyleIdx="2" presStyleCnt="3"/>
      <dgm:spPr/>
    </dgm:pt>
    <dgm:pt modelId="{7491EA57-653A-488D-A051-819A554E4F1A}" type="pres">
      <dgm:prSet presAssocID="{7AEEEE8F-F141-4B73-B2A7-3021BCCC23F4}" presName="hierChild4" presStyleCnt="0"/>
      <dgm:spPr/>
    </dgm:pt>
    <dgm:pt modelId="{E6FF0E0D-250D-4789-B512-4DBD8FBE3E07}" type="pres">
      <dgm:prSet presAssocID="{D5699E31-7542-48E5-ABDF-2CE1FDD8CC46}" presName="Name37" presStyleLbl="parChTrans1D4" presStyleIdx="5" presStyleCnt="7"/>
      <dgm:spPr/>
    </dgm:pt>
    <dgm:pt modelId="{350B9CF5-9223-484E-B6A4-7073E0FFC30F}" type="pres">
      <dgm:prSet presAssocID="{ABF91908-D6B3-4CCE-A0E5-36F229B65E84}" presName="hierRoot2" presStyleCnt="0">
        <dgm:presLayoutVars>
          <dgm:hierBranch val="init"/>
        </dgm:presLayoutVars>
      </dgm:prSet>
      <dgm:spPr/>
    </dgm:pt>
    <dgm:pt modelId="{4601803B-235D-4DF4-8EB6-B3BE6839380C}" type="pres">
      <dgm:prSet presAssocID="{ABF91908-D6B3-4CCE-A0E5-36F229B65E84}" presName="rootComposite" presStyleCnt="0"/>
      <dgm:spPr/>
    </dgm:pt>
    <dgm:pt modelId="{B6E0E8FA-5297-4991-B1B8-F741C856F0B7}" type="pres">
      <dgm:prSet presAssocID="{ABF91908-D6B3-4CCE-A0E5-36F229B65E84}" presName="rootText" presStyleLbl="node4" presStyleIdx="5" presStyleCnt="7">
        <dgm:presLayoutVars>
          <dgm:chPref val="3"/>
        </dgm:presLayoutVars>
      </dgm:prSet>
      <dgm:spPr/>
    </dgm:pt>
    <dgm:pt modelId="{B988C401-DD28-482B-8420-F1B257CB60DA}" type="pres">
      <dgm:prSet presAssocID="{ABF91908-D6B3-4CCE-A0E5-36F229B65E84}" presName="rootConnector" presStyleLbl="node4" presStyleIdx="5" presStyleCnt="7"/>
      <dgm:spPr/>
    </dgm:pt>
    <dgm:pt modelId="{54E4D4BE-8B39-4E2E-B41B-BB58AB914CAB}" type="pres">
      <dgm:prSet presAssocID="{ABF91908-D6B3-4CCE-A0E5-36F229B65E84}" presName="hierChild4" presStyleCnt="0"/>
      <dgm:spPr/>
    </dgm:pt>
    <dgm:pt modelId="{C323AE1C-56E7-4873-8238-5CEC677179FA}" type="pres">
      <dgm:prSet presAssocID="{ABF91908-D6B3-4CCE-A0E5-36F229B65E84}" presName="hierChild5" presStyleCnt="0"/>
      <dgm:spPr/>
    </dgm:pt>
    <dgm:pt modelId="{CA6D51A9-CEB6-4C11-9FB1-7991C4E53C8F}" type="pres">
      <dgm:prSet presAssocID="{D4F03640-3254-455E-AE4E-8D6BCEDED495}" presName="Name37" presStyleLbl="parChTrans1D4" presStyleIdx="6" presStyleCnt="7"/>
      <dgm:spPr/>
    </dgm:pt>
    <dgm:pt modelId="{26840A11-2DD9-4AF1-9EF0-63AEB112BBFD}" type="pres">
      <dgm:prSet presAssocID="{DF05799F-3DEB-4B16-8D8B-B07305EED5A1}" presName="hierRoot2" presStyleCnt="0">
        <dgm:presLayoutVars>
          <dgm:hierBranch val="init"/>
        </dgm:presLayoutVars>
      </dgm:prSet>
      <dgm:spPr/>
    </dgm:pt>
    <dgm:pt modelId="{EDF4492E-E277-4FC0-BB57-755E33C89B58}" type="pres">
      <dgm:prSet presAssocID="{DF05799F-3DEB-4B16-8D8B-B07305EED5A1}" presName="rootComposite" presStyleCnt="0"/>
      <dgm:spPr/>
    </dgm:pt>
    <dgm:pt modelId="{B70C419F-986F-4E05-B2C4-2149C42CD654}" type="pres">
      <dgm:prSet presAssocID="{DF05799F-3DEB-4B16-8D8B-B07305EED5A1}" presName="rootText" presStyleLbl="node4" presStyleIdx="6" presStyleCnt="7">
        <dgm:presLayoutVars>
          <dgm:chPref val="3"/>
        </dgm:presLayoutVars>
      </dgm:prSet>
      <dgm:spPr/>
    </dgm:pt>
    <dgm:pt modelId="{6EFEDD04-1F58-4896-ADC1-0E8B4279B952}" type="pres">
      <dgm:prSet presAssocID="{DF05799F-3DEB-4B16-8D8B-B07305EED5A1}" presName="rootConnector" presStyleLbl="node4" presStyleIdx="6" presStyleCnt="7"/>
      <dgm:spPr/>
    </dgm:pt>
    <dgm:pt modelId="{50212DEB-5E8A-4B7E-814E-170CE444718E}" type="pres">
      <dgm:prSet presAssocID="{DF05799F-3DEB-4B16-8D8B-B07305EED5A1}" presName="hierChild4" presStyleCnt="0"/>
      <dgm:spPr/>
    </dgm:pt>
    <dgm:pt modelId="{D05FD2C1-52B3-4490-A423-B0F45A4CC5DB}" type="pres">
      <dgm:prSet presAssocID="{DF05799F-3DEB-4B16-8D8B-B07305EED5A1}" presName="hierChild5" presStyleCnt="0"/>
      <dgm:spPr/>
    </dgm:pt>
    <dgm:pt modelId="{F38067C1-1379-4E88-9013-1178DC22DB67}" type="pres">
      <dgm:prSet presAssocID="{7AEEEE8F-F141-4B73-B2A7-3021BCCC23F4}" presName="hierChild5" presStyleCnt="0"/>
      <dgm:spPr/>
    </dgm:pt>
    <dgm:pt modelId="{A8919235-28D0-46D5-BA2C-6EB82F7666C2}" type="pres">
      <dgm:prSet presAssocID="{4701D665-8200-49CB-A116-B29AB53E4A35}" presName="hierChild5" presStyleCnt="0"/>
      <dgm:spPr/>
    </dgm:pt>
    <dgm:pt modelId="{564663CE-DE6D-49FA-8D7A-12FDCCDCE26A}" type="pres">
      <dgm:prSet presAssocID="{CD513EB5-1475-4AA8-9F72-A8390AFD6DA1}" presName="Name111" presStyleLbl="parChTrans1D3" presStyleIdx="3" presStyleCnt="4"/>
      <dgm:spPr/>
    </dgm:pt>
    <dgm:pt modelId="{82308637-781B-4AEA-89F0-BD8BE0D042D7}" type="pres">
      <dgm:prSet presAssocID="{99AF0B91-221B-4859-A0BA-3356CF28D253}" presName="hierRoot3" presStyleCnt="0">
        <dgm:presLayoutVars>
          <dgm:hierBranch val="init"/>
        </dgm:presLayoutVars>
      </dgm:prSet>
      <dgm:spPr/>
    </dgm:pt>
    <dgm:pt modelId="{3AA4B8FA-D09B-4AAB-9894-6B0C7A06EAFD}" type="pres">
      <dgm:prSet presAssocID="{99AF0B91-221B-4859-A0BA-3356CF28D253}" presName="rootComposite3" presStyleCnt="0"/>
      <dgm:spPr/>
    </dgm:pt>
    <dgm:pt modelId="{259BA8A1-B899-4682-BDB1-A499C81FC198}" type="pres">
      <dgm:prSet presAssocID="{99AF0B91-221B-4859-A0BA-3356CF28D253}" presName="rootText3" presStyleLbl="asst2" presStyleIdx="0" presStyleCnt="1">
        <dgm:presLayoutVars>
          <dgm:chPref val="3"/>
        </dgm:presLayoutVars>
      </dgm:prSet>
      <dgm:spPr/>
    </dgm:pt>
    <dgm:pt modelId="{BCD968A9-6036-436F-BF2D-4C215B232CE5}" type="pres">
      <dgm:prSet presAssocID="{99AF0B91-221B-4859-A0BA-3356CF28D253}" presName="rootConnector3" presStyleLbl="asst2" presStyleIdx="0" presStyleCnt="1"/>
      <dgm:spPr/>
    </dgm:pt>
    <dgm:pt modelId="{D4861B6A-90E5-4C03-9D57-F3764BF1D1F0}" type="pres">
      <dgm:prSet presAssocID="{99AF0B91-221B-4859-A0BA-3356CF28D253}" presName="hierChild6" presStyleCnt="0"/>
      <dgm:spPr/>
    </dgm:pt>
    <dgm:pt modelId="{D08001D7-1C79-4AEF-8071-90134DC046A7}" type="pres">
      <dgm:prSet presAssocID="{99AF0B91-221B-4859-A0BA-3356CF28D253}" presName="hierChild7" presStyleCnt="0"/>
      <dgm:spPr/>
    </dgm:pt>
    <dgm:pt modelId="{EC01CBB0-0201-4BB4-AD2A-626370CDAF2F}" type="pres">
      <dgm:prSet presAssocID="{D42019E2-E826-4447-9DD8-49726AC3BB39}" presName="hierChild3" presStyleCnt="0"/>
      <dgm:spPr/>
    </dgm:pt>
  </dgm:ptLst>
  <dgm:cxnLst>
    <dgm:cxn modelId="{94B1920D-714E-40AB-901F-C815B8D8EE31}" srcId="{7AEEEE8F-F141-4B73-B2A7-3021BCCC23F4}" destId="{DF05799F-3DEB-4B16-8D8B-B07305EED5A1}" srcOrd="1" destOrd="0" parTransId="{D4F03640-3254-455E-AE4E-8D6BCEDED495}" sibTransId="{209BF39E-647D-4A52-AEAA-6CC98F025AA2}"/>
    <dgm:cxn modelId="{7405E122-F287-4D9F-952B-9711BC713A29}" srcId="{4701D665-8200-49CB-A116-B29AB53E4A35}" destId="{99AF0B91-221B-4859-A0BA-3356CF28D253}" srcOrd="3" destOrd="0" parTransId="{CD513EB5-1475-4AA8-9F72-A8390AFD6DA1}" sibTransId="{EC372C35-77B2-4134-9785-20E34E8046A6}"/>
    <dgm:cxn modelId="{40F3FD22-06A8-4BB6-8D66-999E9939BA30}" srcId="{D42019E2-E826-4447-9DD8-49726AC3BB39}" destId="{4701D665-8200-49CB-A116-B29AB53E4A35}" srcOrd="0" destOrd="0" parTransId="{AA06AE53-8DDB-475D-9C70-09404DFD117B}" sibTransId="{BC94F727-1657-4E39-9310-DFB7C9BC66FC}"/>
    <dgm:cxn modelId="{4106F324-A95B-4942-9301-6264D6D531B5}" type="presOf" srcId="{4701D665-8200-49CB-A116-B29AB53E4A35}" destId="{F99F43C5-0C1D-42B5-ABF4-88A2686DE171}" srcOrd="1" destOrd="0" presId="urn:microsoft.com/office/officeart/2005/8/layout/orgChart1"/>
    <dgm:cxn modelId="{3E553B26-79F7-4A41-A8A1-D766398F526A}" type="presOf" srcId="{D4F03640-3254-455E-AE4E-8D6BCEDED495}" destId="{CA6D51A9-CEB6-4C11-9FB1-7991C4E53C8F}" srcOrd="0" destOrd="0" presId="urn:microsoft.com/office/officeart/2005/8/layout/orgChart1"/>
    <dgm:cxn modelId="{38927D2A-D415-4F61-9CC8-E6CA53F84E3B}" type="presOf" srcId="{C49CC91B-1909-40C4-BFFC-C51F253924A4}" destId="{20CCD79D-E421-4D56-BCBE-E9543D36CBAB}" srcOrd="0" destOrd="0" presId="urn:microsoft.com/office/officeart/2005/8/layout/orgChart1"/>
    <dgm:cxn modelId="{1C79B636-3BA5-48B1-9C95-28B7029BED4F}" type="presOf" srcId="{D42019E2-E826-4447-9DD8-49726AC3BB39}" destId="{36C49096-B140-488E-8DCE-844CF3B3BD48}" srcOrd="1" destOrd="0" presId="urn:microsoft.com/office/officeart/2005/8/layout/orgChart1"/>
    <dgm:cxn modelId="{A063AD39-F81A-4DF3-8AAE-EB837AF70115}" srcId="{4701D665-8200-49CB-A116-B29AB53E4A35}" destId="{700F99A9-D4A8-4EC9-BAB1-9F6D55185AEB}" srcOrd="1" destOrd="0" parTransId="{494F001B-2F29-4DB0-94A3-5FB98D7BD611}" sibTransId="{AC795EAF-C488-4CF3-A6CB-55B96AE03118}"/>
    <dgm:cxn modelId="{3C42D744-91F6-4FF7-BBE5-D26B6BDBE507}" srcId="{700F99A9-D4A8-4EC9-BAB1-9F6D55185AEB}" destId="{A2B83BBA-C210-49C5-B976-56252ABBA2E5}" srcOrd="1" destOrd="0" parTransId="{0C3CF9D6-9146-468D-8CD1-55BFD6FAED36}" sibTransId="{5052ACE1-9538-4FD6-80F8-2BE281E094FB}"/>
    <dgm:cxn modelId="{FCA86646-6267-4700-BCB9-2A383B9CE1F9}" type="presOf" srcId="{C3DF818A-3F44-49DB-A930-C42284B034A2}" destId="{58B2CAB0-8C60-484C-B9B9-90E797DB07C7}" srcOrd="0" destOrd="0" presId="urn:microsoft.com/office/officeart/2005/8/layout/orgChart1"/>
    <dgm:cxn modelId="{0DB25946-7CE4-42EE-95D7-B319959F9BC1}" type="presOf" srcId="{7AEEEE8F-F141-4B73-B2A7-3021BCCC23F4}" destId="{A7FCB4C6-7E10-4F96-8C96-4979D2747498}" srcOrd="1" destOrd="0" presId="urn:microsoft.com/office/officeart/2005/8/layout/orgChart1"/>
    <dgm:cxn modelId="{E45B7469-D105-41FD-B413-66CF7C71DA08}" type="presOf" srcId="{4AB54984-4C69-4DD7-9961-F3F57B022C8B}" destId="{EDCB4767-5ECB-4705-B50B-8D5AA7AAE91A}" srcOrd="0" destOrd="0" presId="urn:microsoft.com/office/officeart/2005/8/layout/orgChart1"/>
    <dgm:cxn modelId="{DD21D16B-11D3-4F20-A9BD-BEC765C91127}" type="presOf" srcId="{342B6B33-209C-4B33-935F-2FCFC78D6729}" destId="{A197228E-7756-4860-B4D3-A2AE17A38A54}" srcOrd="0" destOrd="0" presId="urn:microsoft.com/office/officeart/2005/8/layout/orgChart1"/>
    <dgm:cxn modelId="{60103B6E-BDDA-4DBE-99EC-48DD1B9BCBAF}" srcId="{4701D665-8200-49CB-A116-B29AB53E4A35}" destId="{342B6B33-209C-4B33-935F-2FCFC78D6729}" srcOrd="0" destOrd="0" parTransId="{37DFD14F-4E98-4F87-B365-CC798AA043FF}" sibTransId="{F57A7928-E428-45E3-A9C2-21D35A6F81D1}"/>
    <dgm:cxn modelId="{688ACA4E-74B1-4912-8E15-F0C67E517AD0}" type="presOf" srcId="{283EB51B-537B-43DF-84A2-EA699D3E6252}" destId="{F2E37096-8EC1-48E3-A040-4077DB33FA31}" srcOrd="0" destOrd="0" presId="urn:microsoft.com/office/officeart/2005/8/layout/orgChart1"/>
    <dgm:cxn modelId="{8B66554F-6833-461B-ACE6-22A7CCD120D5}" type="presOf" srcId="{D06BEB7D-85B7-4836-85AF-D043C89EA97E}" destId="{53921481-C3C9-4FDF-BB48-1D031EC43309}" srcOrd="0" destOrd="0" presId="urn:microsoft.com/office/officeart/2005/8/layout/orgChart1"/>
    <dgm:cxn modelId="{6F381051-5EF3-4D0D-A5D8-050CE257562C}" srcId="{342B6B33-209C-4B33-935F-2FCFC78D6729}" destId="{8F974B52-11DE-432A-B800-0B684BAA5A98}" srcOrd="1" destOrd="0" parTransId="{64BF53AC-66C6-4B5A-B67C-14530E033370}" sibTransId="{B0C14F8D-A94F-4F46-9F57-66FF10226868}"/>
    <dgm:cxn modelId="{C39C8D51-1120-4061-A359-2D9D855D7C8F}" srcId="{3BD40C71-2482-4786-A478-50C397190D6A}" destId="{D42019E2-E826-4447-9DD8-49726AC3BB39}" srcOrd="1" destOrd="0" parTransId="{9633D34E-DCA7-4C50-B520-5E0E1C0582C8}" sibTransId="{59741267-C051-48D1-8564-220418383C27}"/>
    <dgm:cxn modelId="{D350FB71-87BE-4711-92AA-87A4112C289E}" type="presOf" srcId="{C49CC91B-1909-40C4-BFFC-C51F253924A4}" destId="{32F81CC5-CCF7-4ABA-A6EC-7FFF337C9029}" srcOrd="1" destOrd="0" presId="urn:microsoft.com/office/officeart/2005/8/layout/orgChart1"/>
    <dgm:cxn modelId="{C093D75A-8AC3-4674-9C67-041E7FAC809C}" type="presOf" srcId="{DF05799F-3DEB-4B16-8D8B-B07305EED5A1}" destId="{B70C419F-986F-4E05-B2C4-2149C42CD654}" srcOrd="0" destOrd="0" presId="urn:microsoft.com/office/officeart/2005/8/layout/orgChart1"/>
    <dgm:cxn modelId="{D721257E-84B0-4842-A26E-538367384A06}" type="presOf" srcId="{494F001B-2F29-4DB0-94A3-5FB98D7BD611}" destId="{230A47AF-BBD1-46CB-8C43-8E1CD882F504}" srcOrd="0" destOrd="0" presId="urn:microsoft.com/office/officeart/2005/8/layout/orgChart1"/>
    <dgm:cxn modelId="{BA65C989-2BB0-40DB-AD78-6443D966A2F0}" type="presOf" srcId="{4701D665-8200-49CB-A116-B29AB53E4A35}" destId="{FB91C250-4186-4B69-A9F0-95F1890A41B2}" srcOrd="0" destOrd="0" presId="urn:microsoft.com/office/officeart/2005/8/layout/orgChart1"/>
    <dgm:cxn modelId="{A777278A-913B-45BA-A247-27483D21E4DF}" type="presOf" srcId="{CD513EB5-1475-4AA8-9F72-A8390AFD6DA1}" destId="{564663CE-DE6D-49FA-8D7A-12FDCCDCE26A}" srcOrd="0" destOrd="0" presId="urn:microsoft.com/office/officeart/2005/8/layout/orgChart1"/>
    <dgm:cxn modelId="{DB4E9B8E-FE61-4F61-BEE1-8B1C17DE33AE}" srcId="{342B6B33-209C-4B33-935F-2FCFC78D6729}" destId="{334BC0DE-2F5B-4477-8389-599D47B987BB}" srcOrd="0" destOrd="0" parTransId="{45153B90-1420-450C-A2EE-2C50C7BF323C}" sibTransId="{02234DB2-2AE1-4A99-BC44-0B34B79E02F0}"/>
    <dgm:cxn modelId="{B874908F-D9AD-4002-86C9-A54D0E3AFD72}" srcId="{7AEEEE8F-F141-4B73-B2A7-3021BCCC23F4}" destId="{ABF91908-D6B3-4CCE-A0E5-36F229B65E84}" srcOrd="0" destOrd="0" parTransId="{D5699E31-7542-48E5-ABDF-2CE1FDD8CC46}" sibTransId="{B99705C6-E680-463C-9D10-035F57499C9D}"/>
    <dgm:cxn modelId="{6A29D390-7ADF-463B-A046-9CC500A24192}" type="presOf" srcId="{A2B83BBA-C210-49C5-B976-56252ABBA2E5}" destId="{6BD07EF2-BE55-4B6A-8AB7-F240AE57C935}" srcOrd="1" destOrd="0" presId="urn:microsoft.com/office/officeart/2005/8/layout/orgChart1"/>
    <dgm:cxn modelId="{F2235492-D87F-46A1-936E-74B3DD2238F2}" type="presOf" srcId="{334BC0DE-2F5B-4477-8389-599D47B987BB}" destId="{647BC304-55C6-4676-B3D2-3E4B7416DCFA}" srcOrd="1" destOrd="0" presId="urn:microsoft.com/office/officeart/2005/8/layout/orgChart1"/>
    <dgm:cxn modelId="{D69E9392-FD31-4A51-ACA6-F5BA1D263131}" type="presOf" srcId="{A2B83BBA-C210-49C5-B976-56252ABBA2E5}" destId="{927EA57C-19BD-4ABE-91F3-70C190FD51EE}" srcOrd="0" destOrd="0" presId="urn:microsoft.com/office/officeart/2005/8/layout/orgChart1"/>
    <dgm:cxn modelId="{39D96D97-77AB-41DE-826B-E5BF0E166A72}" type="presOf" srcId="{45153B90-1420-450C-A2EE-2C50C7BF323C}" destId="{1241C842-8C26-4D1A-990A-6D18320D0A1A}" srcOrd="0" destOrd="0" presId="urn:microsoft.com/office/officeart/2005/8/layout/orgChart1"/>
    <dgm:cxn modelId="{6043039F-58FF-4709-90C6-75FACF1C8B38}" type="presOf" srcId="{8F974B52-11DE-432A-B800-0B684BAA5A98}" destId="{B09F3C72-5308-48EA-B114-12A4C6048054}" srcOrd="0" destOrd="0" presId="urn:microsoft.com/office/officeart/2005/8/layout/orgChart1"/>
    <dgm:cxn modelId="{9B20D2A5-AF7D-4B01-B37F-3AD35DC61DDF}" type="presOf" srcId="{D5699E31-7542-48E5-ABDF-2CE1FDD8CC46}" destId="{E6FF0E0D-250D-4789-B512-4DBD8FBE3E07}" srcOrd="0" destOrd="0" presId="urn:microsoft.com/office/officeart/2005/8/layout/orgChart1"/>
    <dgm:cxn modelId="{B6881EAE-7620-4C9A-A941-5BB19414EBA8}" type="presOf" srcId="{3BD40C71-2482-4786-A478-50C397190D6A}" destId="{A98300B9-1613-4943-B849-CC3ED3ABD7A6}" srcOrd="0" destOrd="0" presId="urn:microsoft.com/office/officeart/2005/8/layout/orgChart1"/>
    <dgm:cxn modelId="{AEC3CFB0-A550-45A3-93E5-E9F80078B461}" type="presOf" srcId="{4AB54984-4C69-4DD7-9961-F3F57B022C8B}" destId="{89C39664-532F-43C2-8E42-13AB7847857E}" srcOrd="1" destOrd="0" presId="urn:microsoft.com/office/officeart/2005/8/layout/orgChart1"/>
    <dgm:cxn modelId="{F0EBE7B6-226C-43C5-9B10-EA4F9BBEC93B}" srcId="{4701D665-8200-49CB-A116-B29AB53E4A35}" destId="{7AEEEE8F-F141-4B73-B2A7-3021BCCC23F4}" srcOrd="2" destOrd="0" parTransId="{283EB51B-537B-43DF-84A2-EA699D3E6252}" sibTransId="{72D9D825-DC77-46C8-BD7E-C8DB83D952DC}"/>
    <dgm:cxn modelId="{1C8485B8-5650-415E-9FC8-6BC3A0777AC5}" type="presOf" srcId="{D42019E2-E826-4447-9DD8-49726AC3BB39}" destId="{AEACB132-A0DB-4B30-8121-2CD3C0ECE28B}" srcOrd="0" destOrd="0" presId="urn:microsoft.com/office/officeart/2005/8/layout/orgChart1"/>
    <dgm:cxn modelId="{E06FF2B9-7720-43D7-B438-5F4134B326FE}" type="presOf" srcId="{8F974B52-11DE-432A-B800-0B684BAA5A98}" destId="{D8601441-5616-4DE2-BFD8-0FBEC7A2770C}" srcOrd="1" destOrd="0" presId="urn:microsoft.com/office/officeart/2005/8/layout/orgChart1"/>
    <dgm:cxn modelId="{EA3D7EC1-76E6-4952-9C24-71750251FCE9}" type="presOf" srcId="{334BC0DE-2F5B-4477-8389-599D47B987BB}" destId="{E45C9FB2-BA3C-499A-9A5F-9A3287B4DF1B}" srcOrd="0" destOrd="0" presId="urn:microsoft.com/office/officeart/2005/8/layout/orgChart1"/>
    <dgm:cxn modelId="{231983C3-8E2A-42CD-80A4-63AE8E867165}" srcId="{700F99A9-D4A8-4EC9-BAB1-9F6D55185AEB}" destId="{4AB54984-4C69-4DD7-9961-F3F57B022C8B}" srcOrd="0" destOrd="0" parTransId="{C3DF818A-3F44-49DB-A930-C42284B034A2}" sibTransId="{516BEDBF-5A61-4105-B80D-C24F40B933FE}"/>
    <dgm:cxn modelId="{60D2A0C3-2AB7-414E-BB1B-22600684908D}" type="presOf" srcId="{342B6B33-209C-4B33-935F-2FCFC78D6729}" destId="{9AD8E68C-A9EC-477C-BCE6-686C943665A4}" srcOrd="1" destOrd="0" presId="urn:microsoft.com/office/officeart/2005/8/layout/orgChart1"/>
    <dgm:cxn modelId="{3B838AC5-6617-41A4-ADBA-17928DF0A9A1}" srcId="{342B6B33-209C-4B33-935F-2FCFC78D6729}" destId="{C49CC91B-1909-40C4-BFFC-C51F253924A4}" srcOrd="2" destOrd="0" parTransId="{990CCF04-5646-4899-92DE-7415B7C70164}" sibTransId="{D0F1A9BF-03D7-43F4-B3A9-8088AFAD60D6}"/>
    <dgm:cxn modelId="{AD3E9FCF-7EAD-462C-BF2E-2E38D0F5E631}" type="presOf" srcId="{700F99A9-D4A8-4EC9-BAB1-9F6D55185AEB}" destId="{FADAB3AE-0632-46FB-9C00-BF38B45329C3}" srcOrd="0" destOrd="0" presId="urn:microsoft.com/office/officeart/2005/8/layout/orgChart1"/>
    <dgm:cxn modelId="{215BFDD6-7146-40D9-90A6-108A99AC6289}" type="presOf" srcId="{99AF0B91-221B-4859-A0BA-3356CF28D253}" destId="{259BA8A1-B899-4682-BDB1-A499C81FC198}" srcOrd="0" destOrd="0" presId="urn:microsoft.com/office/officeart/2005/8/layout/orgChart1"/>
    <dgm:cxn modelId="{15CE45D9-8E66-45B0-93C8-75AD4FBE229B}" srcId="{3BD40C71-2482-4786-A478-50C397190D6A}" destId="{D06BEB7D-85B7-4836-85AF-D043C89EA97E}" srcOrd="0" destOrd="0" parTransId="{DE42C671-541F-4FB8-9348-741FB3E2ECCB}" sibTransId="{3577B923-BA8B-40DC-9F1A-5343082D5C78}"/>
    <dgm:cxn modelId="{3F9B0FDD-6304-4EDF-86A8-A7B30E006A96}" type="presOf" srcId="{99AF0B91-221B-4859-A0BA-3356CF28D253}" destId="{BCD968A9-6036-436F-BF2D-4C215B232CE5}" srcOrd="1" destOrd="0" presId="urn:microsoft.com/office/officeart/2005/8/layout/orgChart1"/>
    <dgm:cxn modelId="{F77C2BDE-253C-46D2-A8DF-5469559E9305}" type="presOf" srcId="{ABF91908-D6B3-4CCE-A0E5-36F229B65E84}" destId="{B6E0E8FA-5297-4991-B1B8-F741C856F0B7}" srcOrd="0" destOrd="0" presId="urn:microsoft.com/office/officeart/2005/8/layout/orgChart1"/>
    <dgm:cxn modelId="{BD03C9DF-25E0-4ECC-87B3-D1CDE0D3D47C}" type="presOf" srcId="{0C3CF9D6-9146-468D-8CD1-55BFD6FAED36}" destId="{A029E060-444B-4507-9D7A-2E5BDFC8C576}" srcOrd="0" destOrd="0" presId="urn:microsoft.com/office/officeart/2005/8/layout/orgChart1"/>
    <dgm:cxn modelId="{42F047E5-26D3-49F5-9012-0391434D2A01}" type="presOf" srcId="{ABF91908-D6B3-4CCE-A0E5-36F229B65E84}" destId="{B988C401-DD28-482B-8420-F1B257CB60DA}" srcOrd="1" destOrd="0" presId="urn:microsoft.com/office/officeart/2005/8/layout/orgChart1"/>
    <dgm:cxn modelId="{4CD98CE7-7C7C-46C5-B1AB-49DE7E5DD3FA}" type="presOf" srcId="{700F99A9-D4A8-4EC9-BAB1-9F6D55185AEB}" destId="{55FA7C5E-3920-4C0D-A418-819475088E78}" srcOrd="1" destOrd="0" presId="urn:microsoft.com/office/officeart/2005/8/layout/orgChart1"/>
    <dgm:cxn modelId="{0FBE50EA-9764-4841-8FFC-90A62FE4FF98}" type="presOf" srcId="{7AEEEE8F-F141-4B73-B2A7-3021BCCC23F4}" destId="{84E810AE-DCCE-4B1B-A75F-9E8727A2C492}" srcOrd="0" destOrd="0" presId="urn:microsoft.com/office/officeart/2005/8/layout/orgChart1"/>
    <dgm:cxn modelId="{9C3F04EB-BDE8-4E74-BD1E-837E8F6D0DE5}" type="presOf" srcId="{990CCF04-5646-4899-92DE-7415B7C70164}" destId="{84CF5C41-51E6-4CD8-B617-2C007EB3FFBC}" srcOrd="0" destOrd="0" presId="urn:microsoft.com/office/officeart/2005/8/layout/orgChart1"/>
    <dgm:cxn modelId="{C6F7D6EB-E3C8-42E2-9DC1-081794CFE9B4}" type="presOf" srcId="{37DFD14F-4E98-4F87-B365-CC798AA043FF}" destId="{524FE210-C93E-44B5-9535-14182ACF061D}" srcOrd="0" destOrd="0" presId="urn:microsoft.com/office/officeart/2005/8/layout/orgChart1"/>
    <dgm:cxn modelId="{88D1EAEF-A5E7-48C4-9FE8-10B53C4C7038}" type="presOf" srcId="{64BF53AC-66C6-4B5A-B67C-14530E033370}" destId="{0F67FF96-3127-42F2-8F89-DE4C7872B1E4}" srcOrd="0" destOrd="0" presId="urn:microsoft.com/office/officeart/2005/8/layout/orgChart1"/>
    <dgm:cxn modelId="{28CB77F8-02E5-42C1-92A5-359B15B39F55}" type="presOf" srcId="{AA06AE53-8DDB-475D-9C70-09404DFD117B}" destId="{462F5B10-57AB-4ADD-B34E-B9BBBB571050}" srcOrd="0" destOrd="0" presId="urn:microsoft.com/office/officeart/2005/8/layout/orgChart1"/>
    <dgm:cxn modelId="{605F96FA-0D69-47A3-B968-07E1BCBC187D}" type="presOf" srcId="{D06BEB7D-85B7-4836-85AF-D043C89EA97E}" destId="{D63B1DD0-5494-4404-A013-7A862E70124C}" srcOrd="1" destOrd="0" presId="urn:microsoft.com/office/officeart/2005/8/layout/orgChart1"/>
    <dgm:cxn modelId="{E6ABE7FF-A146-49A1-ADC0-907FF573E3B9}" type="presOf" srcId="{DF05799F-3DEB-4B16-8D8B-B07305EED5A1}" destId="{6EFEDD04-1F58-4896-ADC1-0E8B4279B952}" srcOrd="1" destOrd="0" presId="urn:microsoft.com/office/officeart/2005/8/layout/orgChart1"/>
    <dgm:cxn modelId="{63BFAD1F-D1E4-47A4-BCB2-FC22D11D2ECA}" type="presParOf" srcId="{A98300B9-1613-4943-B849-CC3ED3ABD7A6}" destId="{A68E1E63-D415-4A43-8C36-8F58B92E5B29}" srcOrd="0" destOrd="0" presId="urn:microsoft.com/office/officeart/2005/8/layout/orgChart1"/>
    <dgm:cxn modelId="{54C07399-E5B3-4DBF-AEE2-F55EED05BAF9}" type="presParOf" srcId="{A68E1E63-D415-4A43-8C36-8F58B92E5B29}" destId="{4141E01F-C9BC-4A23-8E3D-B3D49FFBDC75}" srcOrd="0" destOrd="0" presId="urn:microsoft.com/office/officeart/2005/8/layout/orgChart1"/>
    <dgm:cxn modelId="{2ED526E8-BC2F-4B7A-B67B-2411D98163DC}" type="presParOf" srcId="{4141E01F-C9BC-4A23-8E3D-B3D49FFBDC75}" destId="{53921481-C3C9-4FDF-BB48-1D031EC43309}" srcOrd="0" destOrd="0" presId="urn:microsoft.com/office/officeart/2005/8/layout/orgChart1"/>
    <dgm:cxn modelId="{14FDFB34-2957-41FD-A826-8CB6C361B433}" type="presParOf" srcId="{4141E01F-C9BC-4A23-8E3D-B3D49FFBDC75}" destId="{D63B1DD0-5494-4404-A013-7A862E70124C}" srcOrd="1" destOrd="0" presId="urn:microsoft.com/office/officeart/2005/8/layout/orgChart1"/>
    <dgm:cxn modelId="{9AFDEB8A-45A8-4E1E-BAA2-6E9066C0F435}" type="presParOf" srcId="{A68E1E63-D415-4A43-8C36-8F58B92E5B29}" destId="{99E04946-4DCC-4308-970E-8907CDC539FC}" srcOrd="1" destOrd="0" presId="urn:microsoft.com/office/officeart/2005/8/layout/orgChart1"/>
    <dgm:cxn modelId="{E3D37A88-B352-4673-98D2-253ECC30FEBC}" type="presParOf" srcId="{A68E1E63-D415-4A43-8C36-8F58B92E5B29}" destId="{E3D42EE4-6559-403E-91E5-9917C220ACB9}" srcOrd="2" destOrd="0" presId="urn:microsoft.com/office/officeart/2005/8/layout/orgChart1"/>
    <dgm:cxn modelId="{52C81138-1869-414B-908D-7C994335C27A}" type="presParOf" srcId="{A98300B9-1613-4943-B849-CC3ED3ABD7A6}" destId="{51FDB1EC-A20D-492F-B263-361592871ED1}" srcOrd="1" destOrd="0" presId="urn:microsoft.com/office/officeart/2005/8/layout/orgChart1"/>
    <dgm:cxn modelId="{C788E0C1-5C14-4C52-BCF2-8A9AA5F107D1}" type="presParOf" srcId="{51FDB1EC-A20D-492F-B263-361592871ED1}" destId="{22929C06-57B3-441D-B29F-78B3F367381F}" srcOrd="0" destOrd="0" presId="urn:microsoft.com/office/officeart/2005/8/layout/orgChart1"/>
    <dgm:cxn modelId="{60A8079B-58C8-42AC-A479-3CC99288EA07}" type="presParOf" srcId="{22929C06-57B3-441D-B29F-78B3F367381F}" destId="{AEACB132-A0DB-4B30-8121-2CD3C0ECE28B}" srcOrd="0" destOrd="0" presId="urn:microsoft.com/office/officeart/2005/8/layout/orgChart1"/>
    <dgm:cxn modelId="{9E1468CC-955D-4B8B-BB9E-F4B8EF8B6112}" type="presParOf" srcId="{22929C06-57B3-441D-B29F-78B3F367381F}" destId="{36C49096-B140-488E-8DCE-844CF3B3BD48}" srcOrd="1" destOrd="0" presId="urn:microsoft.com/office/officeart/2005/8/layout/orgChart1"/>
    <dgm:cxn modelId="{214F0D0A-4DC7-4B52-8F25-DEAD7C0996D5}" type="presParOf" srcId="{51FDB1EC-A20D-492F-B263-361592871ED1}" destId="{D3EF6EA4-5CDA-4A26-91DE-403C406B0C16}" srcOrd="1" destOrd="0" presId="urn:microsoft.com/office/officeart/2005/8/layout/orgChart1"/>
    <dgm:cxn modelId="{311AC37A-0F2C-45E7-90A9-BF8FE832F3C8}" type="presParOf" srcId="{D3EF6EA4-5CDA-4A26-91DE-403C406B0C16}" destId="{462F5B10-57AB-4ADD-B34E-B9BBBB571050}" srcOrd="0" destOrd="0" presId="urn:microsoft.com/office/officeart/2005/8/layout/orgChart1"/>
    <dgm:cxn modelId="{1CFD3EF9-5FA2-4BC8-AD16-08BCA0F97B06}" type="presParOf" srcId="{D3EF6EA4-5CDA-4A26-91DE-403C406B0C16}" destId="{C00CD85C-D365-4DCB-944D-43ABE367A285}" srcOrd="1" destOrd="0" presId="urn:microsoft.com/office/officeart/2005/8/layout/orgChart1"/>
    <dgm:cxn modelId="{99C61DDA-045A-489A-92F7-859ECCB634EB}" type="presParOf" srcId="{C00CD85C-D365-4DCB-944D-43ABE367A285}" destId="{B090F250-CD6A-47E4-AB90-6A03C0F83DCE}" srcOrd="0" destOrd="0" presId="urn:microsoft.com/office/officeart/2005/8/layout/orgChart1"/>
    <dgm:cxn modelId="{14C213AE-6A3E-48D9-AFFF-A7A26C83C87C}" type="presParOf" srcId="{B090F250-CD6A-47E4-AB90-6A03C0F83DCE}" destId="{FB91C250-4186-4B69-A9F0-95F1890A41B2}" srcOrd="0" destOrd="0" presId="urn:microsoft.com/office/officeart/2005/8/layout/orgChart1"/>
    <dgm:cxn modelId="{2F44DE53-0ABF-40EB-970A-08ACA7DBD35A}" type="presParOf" srcId="{B090F250-CD6A-47E4-AB90-6A03C0F83DCE}" destId="{F99F43C5-0C1D-42B5-ABF4-88A2686DE171}" srcOrd="1" destOrd="0" presId="urn:microsoft.com/office/officeart/2005/8/layout/orgChart1"/>
    <dgm:cxn modelId="{053D1DC1-4641-4872-B95F-8CBAAE970DD6}" type="presParOf" srcId="{C00CD85C-D365-4DCB-944D-43ABE367A285}" destId="{F35A1EEA-9863-4B53-AA14-186CCCA8F3A2}" srcOrd="1" destOrd="0" presId="urn:microsoft.com/office/officeart/2005/8/layout/orgChart1"/>
    <dgm:cxn modelId="{710CBC29-F9F2-4557-AB43-97F242EB0C8B}" type="presParOf" srcId="{F35A1EEA-9863-4B53-AA14-186CCCA8F3A2}" destId="{524FE210-C93E-44B5-9535-14182ACF061D}" srcOrd="0" destOrd="0" presId="urn:microsoft.com/office/officeart/2005/8/layout/orgChart1"/>
    <dgm:cxn modelId="{9CBDA965-0D3A-434E-AF39-82EE36011E39}" type="presParOf" srcId="{F35A1EEA-9863-4B53-AA14-186CCCA8F3A2}" destId="{35F04B35-EBD5-40E5-94BE-2B8ED58AD527}" srcOrd="1" destOrd="0" presId="urn:microsoft.com/office/officeart/2005/8/layout/orgChart1"/>
    <dgm:cxn modelId="{177DD5D5-EBC2-4CFE-AD3A-D2BDD08FF5E9}" type="presParOf" srcId="{35F04B35-EBD5-40E5-94BE-2B8ED58AD527}" destId="{92B2DA15-F17C-4B17-9B4A-3E08B6906364}" srcOrd="0" destOrd="0" presId="urn:microsoft.com/office/officeart/2005/8/layout/orgChart1"/>
    <dgm:cxn modelId="{E6A51369-087B-4530-83F9-9D4E2BAE1D49}" type="presParOf" srcId="{92B2DA15-F17C-4B17-9B4A-3E08B6906364}" destId="{A197228E-7756-4860-B4D3-A2AE17A38A54}" srcOrd="0" destOrd="0" presId="urn:microsoft.com/office/officeart/2005/8/layout/orgChart1"/>
    <dgm:cxn modelId="{0E956C4F-C184-45FB-9407-C6D5BF14166A}" type="presParOf" srcId="{92B2DA15-F17C-4B17-9B4A-3E08B6906364}" destId="{9AD8E68C-A9EC-477C-BCE6-686C943665A4}" srcOrd="1" destOrd="0" presId="urn:microsoft.com/office/officeart/2005/8/layout/orgChart1"/>
    <dgm:cxn modelId="{6DD36511-F3BA-4A43-8A9A-6173BB880935}" type="presParOf" srcId="{35F04B35-EBD5-40E5-94BE-2B8ED58AD527}" destId="{A92E2523-2EA8-4DBC-9F34-6D8A003968F1}" srcOrd="1" destOrd="0" presId="urn:microsoft.com/office/officeart/2005/8/layout/orgChart1"/>
    <dgm:cxn modelId="{C287F2BA-F117-40A3-BFBF-625A61CB1493}" type="presParOf" srcId="{A92E2523-2EA8-4DBC-9F34-6D8A003968F1}" destId="{1241C842-8C26-4D1A-990A-6D18320D0A1A}" srcOrd="0" destOrd="0" presId="urn:microsoft.com/office/officeart/2005/8/layout/orgChart1"/>
    <dgm:cxn modelId="{4491EC5B-77D2-4581-86EE-74DCD4A5BE8C}" type="presParOf" srcId="{A92E2523-2EA8-4DBC-9F34-6D8A003968F1}" destId="{3E44BD80-2080-4F06-B3AC-87B25E563991}" srcOrd="1" destOrd="0" presId="urn:microsoft.com/office/officeart/2005/8/layout/orgChart1"/>
    <dgm:cxn modelId="{EA4F8946-D1CB-46BD-B500-C72280396113}" type="presParOf" srcId="{3E44BD80-2080-4F06-B3AC-87B25E563991}" destId="{73A7E5D8-CF22-4E0E-BE80-E70D1FD8F702}" srcOrd="0" destOrd="0" presId="urn:microsoft.com/office/officeart/2005/8/layout/orgChart1"/>
    <dgm:cxn modelId="{0700247A-7CED-460C-86C3-DE7734B5727B}" type="presParOf" srcId="{73A7E5D8-CF22-4E0E-BE80-E70D1FD8F702}" destId="{E45C9FB2-BA3C-499A-9A5F-9A3287B4DF1B}" srcOrd="0" destOrd="0" presId="urn:microsoft.com/office/officeart/2005/8/layout/orgChart1"/>
    <dgm:cxn modelId="{7F8B402A-BF92-4D84-B358-DC8C7D30C56D}" type="presParOf" srcId="{73A7E5D8-CF22-4E0E-BE80-E70D1FD8F702}" destId="{647BC304-55C6-4676-B3D2-3E4B7416DCFA}" srcOrd="1" destOrd="0" presId="urn:microsoft.com/office/officeart/2005/8/layout/orgChart1"/>
    <dgm:cxn modelId="{E70E04A7-C583-4038-8B5A-B6C4E96D6158}" type="presParOf" srcId="{3E44BD80-2080-4F06-B3AC-87B25E563991}" destId="{9B08F0EE-2692-4AC5-8AF9-480609D943B1}" srcOrd="1" destOrd="0" presId="urn:microsoft.com/office/officeart/2005/8/layout/orgChart1"/>
    <dgm:cxn modelId="{FECE6581-69C6-49C6-B04E-A1373792F09A}" type="presParOf" srcId="{3E44BD80-2080-4F06-B3AC-87B25E563991}" destId="{F37DB898-C48E-4C41-9711-679BA70E6C8D}" srcOrd="2" destOrd="0" presId="urn:microsoft.com/office/officeart/2005/8/layout/orgChart1"/>
    <dgm:cxn modelId="{A78FC104-BC1C-49C5-B96B-D12D8EF41E4C}" type="presParOf" srcId="{A92E2523-2EA8-4DBC-9F34-6D8A003968F1}" destId="{0F67FF96-3127-42F2-8F89-DE4C7872B1E4}" srcOrd="2" destOrd="0" presId="urn:microsoft.com/office/officeart/2005/8/layout/orgChart1"/>
    <dgm:cxn modelId="{41058443-7CBC-4167-A2C4-C71E8947F191}" type="presParOf" srcId="{A92E2523-2EA8-4DBC-9F34-6D8A003968F1}" destId="{B0F2EB80-4A00-48F0-8DD2-7B1EF7FE844F}" srcOrd="3" destOrd="0" presId="urn:microsoft.com/office/officeart/2005/8/layout/orgChart1"/>
    <dgm:cxn modelId="{1953AE74-3FF6-43C3-9500-DC261C277A36}" type="presParOf" srcId="{B0F2EB80-4A00-48F0-8DD2-7B1EF7FE844F}" destId="{B0A6CEFB-541B-4B36-B1AF-7DCC7FE3DB11}" srcOrd="0" destOrd="0" presId="urn:microsoft.com/office/officeart/2005/8/layout/orgChart1"/>
    <dgm:cxn modelId="{14A4E7E0-F9A5-4568-A71D-A3238AE3CEA4}" type="presParOf" srcId="{B0A6CEFB-541B-4B36-B1AF-7DCC7FE3DB11}" destId="{B09F3C72-5308-48EA-B114-12A4C6048054}" srcOrd="0" destOrd="0" presId="urn:microsoft.com/office/officeart/2005/8/layout/orgChart1"/>
    <dgm:cxn modelId="{2FCD4533-EA84-4662-9709-01AD4A37BE85}" type="presParOf" srcId="{B0A6CEFB-541B-4B36-B1AF-7DCC7FE3DB11}" destId="{D8601441-5616-4DE2-BFD8-0FBEC7A2770C}" srcOrd="1" destOrd="0" presId="urn:microsoft.com/office/officeart/2005/8/layout/orgChart1"/>
    <dgm:cxn modelId="{C4534214-45C9-4448-90B5-D2034A7E3D46}" type="presParOf" srcId="{B0F2EB80-4A00-48F0-8DD2-7B1EF7FE844F}" destId="{A3B94F16-0536-4ED0-8A8E-FC67ADD29158}" srcOrd="1" destOrd="0" presId="urn:microsoft.com/office/officeart/2005/8/layout/orgChart1"/>
    <dgm:cxn modelId="{27ED9460-6590-400D-AF39-C3B6520A406E}" type="presParOf" srcId="{B0F2EB80-4A00-48F0-8DD2-7B1EF7FE844F}" destId="{E7D6A410-4E91-4FD5-8B0C-08CBE80C95DB}" srcOrd="2" destOrd="0" presId="urn:microsoft.com/office/officeart/2005/8/layout/orgChart1"/>
    <dgm:cxn modelId="{9A3C8161-5713-4230-B326-5786912F6477}" type="presParOf" srcId="{A92E2523-2EA8-4DBC-9F34-6D8A003968F1}" destId="{84CF5C41-51E6-4CD8-B617-2C007EB3FFBC}" srcOrd="4" destOrd="0" presId="urn:microsoft.com/office/officeart/2005/8/layout/orgChart1"/>
    <dgm:cxn modelId="{9FFE2CC8-4EBF-4C5E-B550-ECEA05A4CB6B}" type="presParOf" srcId="{A92E2523-2EA8-4DBC-9F34-6D8A003968F1}" destId="{E2ACBB4A-9AEE-4180-97EB-E2EEB2AB0359}" srcOrd="5" destOrd="0" presId="urn:microsoft.com/office/officeart/2005/8/layout/orgChart1"/>
    <dgm:cxn modelId="{A691347C-BC1E-4A80-98DD-6E40C4D64B5C}" type="presParOf" srcId="{E2ACBB4A-9AEE-4180-97EB-E2EEB2AB0359}" destId="{2325F4FD-E147-4C2A-812F-BB0BB4023639}" srcOrd="0" destOrd="0" presId="urn:microsoft.com/office/officeart/2005/8/layout/orgChart1"/>
    <dgm:cxn modelId="{D66C454C-09EE-4AF2-BF93-CA2A71CA4AD1}" type="presParOf" srcId="{2325F4FD-E147-4C2A-812F-BB0BB4023639}" destId="{20CCD79D-E421-4D56-BCBE-E9543D36CBAB}" srcOrd="0" destOrd="0" presId="urn:microsoft.com/office/officeart/2005/8/layout/orgChart1"/>
    <dgm:cxn modelId="{5613B7B4-B988-45F8-B9CF-73A7E63706B5}" type="presParOf" srcId="{2325F4FD-E147-4C2A-812F-BB0BB4023639}" destId="{32F81CC5-CCF7-4ABA-A6EC-7FFF337C9029}" srcOrd="1" destOrd="0" presId="urn:microsoft.com/office/officeart/2005/8/layout/orgChart1"/>
    <dgm:cxn modelId="{39F5E1A5-B6A3-4F7C-A12A-5BCAABD74D8D}" type="presParOf" srcId="{E2ACBB4A-9AEE-4180-97EB-E2EEB2AB0359}" destId="{A76F5DE9-F8C2-4961-8174-584FC562F915}" srcOrd="1" destOrd="0" presId="urn:microsoft.com/office/officeart/2005/8/layout/orgChart1"/>
    <dgm:cxn modelId="{44EBBA7B-5340-4A19-8D68-14BAD79B0173}" type="presParOf" srcId="{E2ACBB4A-9AEE-4180-97EB-E2EEB2AB0359}" destId="{2160F40F-8925-49C8-8ABC-BF74F88F7515}" srcOrd="2" destOrd="0" presId="urn:microsoft.com/office/officeart/2005/8/layout/orgChart1"/>
    <dgm:cxn modelId="{4CB12181-EDA1-4123-A7B2-C2DE67F08C9B}" type="presParOf" srcId="{35F04B35-EBD5-40E5-94BE-2B8ED58AD527}" destId="{52A7597F-D4EE-4CCC-AE6B-3B53E8A8EE8E}" srcOrd="2" destOrd="0" presId="urn:microsoft.com/office/officeart/2005/8/layout/orgChart1"/>
    <dgm:cxn modelId="{A086EC1D-8391-43C0-A6E6-09841BF76F81}" type="presParOf" srcId="{F35A1EEA-9863-4B53-AA14-186CCCA8F3A2}" destId="{230A47AF-BBD1-46CB-8C43-8E1CD882F504}" srcOrd="2" destOrd="0" presId="urn:microsoft.com/office/officeart/2005/8/layout/orgChart1"/>
    <dgm:cxn modelId="{D0DD1490-4056-4375-A551-777453A5D160}" type="presParOf" srcId="{F35A1EEA-9863-4B53-AA14-186CCCA8F3A2}" destId="{367107F2-6655-4EE9-849D-60611683E7E2}" srcOrd="3" destOrd="0" presId="urn:microsoft.com/office/officeart/2005/8/layout/orgChart1"/>
    <dgm:cxn modelId="{D7767D7A-59CA-4E5B-94F3-DEDD3493A283}" type="presParOf" srcId="{367107F2-6655-4EE9-849D-60611683E7E2}" destId="{6FD47BBF-9567-476F-8FAD-9FEB1FD47813}" srcOrd="0" destOrd="0" presId="urn:microsoft.com/office/officeart/2005/8/layout/orgChart1"/>
    <dgm:cxn modelId="{C05CAA2A-D41F-4B7C-B2E7-BC80813FC3B0}" type="presParOf" srcId="{6FD47BBF-9567-476F-8FAD-9FEB1FD47813}" destId="{FADAB3AE-0632-46FB-9C00-BF38B45329C3}" srcOrd="0" destOrd="0" presId="urn:microsoft.com/office/officeart/2005/8/layout/orgChart1"/>
    <dgm:cxn modelId="{3E1704E5-B6A1-41F7-B5BE-599542A4286C}" type="presParOf" srcId="{6FD47BBF-9567-476F-8FAD-9FEB1FD47813}" destId="{55FA7C5E-3920-4C0D-A418-819475088E78}" srcOrd="1" destOrd="0" presId="urn:microsoft.com/office/officeart/2005/8/layout/orgChart1"/>
    <dgm:cxn modelId="{3BCB2824-A09A-4854-8D38-9564E0D59E0F}" type="presParOf" srcId="{367107F2-6655-4EE9-849D-60611683E7E2}" destId="{D2DCE6A4-E6FE-4D71-80F1-9021D3830245}" srcOrd="1" destOrd="0" presId="urn:microsoft.com/office/officeart/2005/8/layout/orgChart1"/>
    <dgm:cxn modelId="{2EDE5FEB-17C3-4F6F-96D0-1D81505D30EC}" type="presParOf" srcId="{D2DCE6A4-E6FE-4D71-80F1-9021D3830245}" destId="{58B2CAB0-8C60-484C-B9B9-90E797DB07C7}" srcOrd="0" destOrd="0" presId="urn:microsoft.com/office/officeart/2005/8/layout/orgChart1"/>
    <dgm:cxn modelId="{4CE03A03-4FB4-490F-84A2-8D8E09845062}" type="presParOf" srcId="{D2DCE6A4-E6FE-4D71-80F1-9021D3830245}" destId="{9F673588-E907-4CBB-AEE4-F0CFF2B0F0D6}" srcOrd="1" destOrd="0" presId="urn:microsoft.com/office/officeart/2005/8/layout/orgChart1"/>
    <dgm:cxn modelId="{16D843B7-7536-447F-8E58-462F53F8720C}" type="presParOf" srcId="{9F673588-E907-4CBB-AEE4-F0CFF2B0F0D6}" destId="{C1ADF321-663E-4BC6-B6A4-8161F2488291}" srcOrd="0" destOrd="0" presId="urn:microsoft.com/office/officeart/2005/8/layout/orgChart1"/>
    <dgm:cxn modelId="{3C553641-7229-4D78-BEF3-E2FCFBBCA3E6}" type="presParOf" srcId="{C1ADF321-663E-4BC6-B6A4-8161F2488291}" destId="{EDCB4767-5ECB-4705-B50B-8D5AA7AAE91A}" srcOrd="0" destOrd="0" presId="urn:microsoft.com/office/officeart/2005/8/layout/orgChart1"/>
    <dgm:cxn modelId="{44AD3689-ECE9-4D25-92DC-CC26C7165F06}" type="presParOf" srcId="{C1ADF321-663E-4BC6-B6A4-8161F2488291}" destId="{89C39664-532F-43C2-8E42-13AB7847857E}" srcOrd="1" destOrd="0" presId="urn:microsoft.com/office/officeart/2005/8/layout/orgChart1"/>
    <dgm:cxn modelId="{3D04B8EA-E27F-489C-8FD6-3CDB1DE2BF63}" type="presParOf" srcId="{9F673588-E907-4CBB-AEE4-F0CFF2B0F0D6}" destId="{141B4E91-32EA-4702-A1EF-3995D1A52D5B}" srcOrd="1" destOrd="0" presId="urn:microsoft.com/office/officeart/2005/8/layout/orgChart1"/>
    <dgm:cxn modelId="{218D0747-48D6-4B23-9059-D82B872004F2}" type="presParOf" srcId="{9F673588-E907-4CBB-AEE4-F0CFF2B0F0D6}" destId="{8295F5D6-A9EC-4720-B3D5-9D0A2960EE43}" srcOrd="2" destOrd="0" presId="urn:microsoft.com/office/officeart/2005/8/layout/orgChart1"/>
    <dgm:cxn modelId="{CDB4D3CD-3E7C-4FE2-9316-87625B08C563}" type="presParOf" srcId="{D2DCE6A4-E6FE-4D71-80F1-9021D3830245}" destId="{A029E060-444B-4507-9D7A-2E5BDFC8C576}" srcOrd="2" destOrd="0" presId="urn:microsoft.com/office/officeart/2005/8/layout/orgChart1"/>
    <dgm:cxn modelId="{18AA7461-543F-4CFB-B4F1-C1FA5FC0C1D6}" type="presParOf" srcId="{D2DCE6A4-E6FE-4D71-80F1-9021D3830245}" destId="{116D0DAF-EF03-47C7-AF2E-D282B00441A6}" srcOrd="3" destOrd="0" presId="urn:microsoft.com/office/officeart/2005/8/layout/orgChart1"/>
    <dgm:cxn modelId="{771E008E-CC38-4DD7-9873-087634DF44AF}" type="presParOf" srcId="{116D0DAF-EF03-47C7-AF2E-D282B00441A6}" destId="{4EBA5B65-F3CF-4B1D-AB70-DA62089289F8}" srcOrd="0" destOrd="0" presId="urn:microsoft.com/office/officeart/2005/8/layout/orgChart1"/>
    <dgm:cxn modelId="{2E63DD8C-A22C-4B30-8006-8BFBB3C2416D}" type="presParOf" srcId="{4EBA5B65-F3CF-4B1D-AB70-DA62089289F8}" destId="{927EA57C-19BD-4ABE-91F3-70C190FD51EE}" srcOrd="0" destOrd="0" presId="urn:microsoft.com/office/officeart/2005/8/layout/orgChart1"/>
    <dgm:cxn modelId="{C3AC9E2C-C7D5-4C34-98CE-5C552F048EDE}" type="presParOf" srcId="{4EBA5B65-F3CF-4B1D-AB70-DA62089289F8}" destId="{6BD07EF2-BE55-4B6A-8AB7-F240AE57C935}" srcOrd="1" destOrd="0" presId="urn:microsoft.com/office/officeart/2005/8/layout/orgChart1"/>
    <dgm:cxn modelId="{A2A91CC2-F6B6-488B-A2CC-42E81D8D10AA}" type="presParOf" srcId="{116D0DAF-EF03-47C7-AF2E-D282B00441A6}" destId="{43D7000D-AC7E-42B1-9FCB-E8B783150E95}" srcOrd="1" destOrd="0" presId="urn:microsoft.com/office/officeart/2005/8/layout/orgChart1"/>
    <dgm:cxn modelId="{EF8DEDC7-A518-4616-9234-B6989CFB7502}" type="presParOf" srcId="{116D0DAF-EF03-47C7-AF2E-D282B00441A6}" destId="{1E41C835-6987-4082-B61C-2825AF29DC41}" srcOrd="2" destOrd="0" presId="urn:microsoft.com/office/officeart/2005/8/layout/orgChart1"/>
    <dgm:cxn modelId="{1ED32BA4-B83D-431E-8A1C-9E2203AEFF91}" type="presParOf" srcId="{367107F2-6655-4EE9-849D-60611683E7E2}" destId="{6DD6543E-3F76-44F9-B209-5040D96239E6}" srcOrd="2" destOrd="0" presId="urn:microsoft.com/office/officeart/2005/8/layout/orgChart1"/>
    <dgm:cxn modelId="{DA004F49-9D0B-4647-95E9-EAD3928EEB3B}" type="presParOf" srcId="{F35A1EEA-9863-4B53-AA14-186CCCA8F3A2}" destId="{F2E37096-8EC1-48E3-A040-4077DB33FA31}" srcOrd="4" destOrd="0" presId="urn:microsoft.com/office/officeart/2005/8/layout/orgChart1"/>
    <dgm:cxn modelId="{179D8FBF-DAEF-4B43-98E0-2CE7694D208B}" type="presParOf" srcId="{F35A1EEA-9863-4B53-AA14-186CCCA8F3A2}" destId="{93EF18FE-D595-479C-AF5E-411AAE818493}" srcOrd="5" destOrd="0" presId="urn:microsoft.com/office/officeart/2005/8/layout/orgChart1"/>
    <dgm:cxn modelId="{F0A6AD45-6D7A-4BB9-A6D2-39ABA1F5960C}" type="presParOf" srcId="{93EF18FE-D595-479C-AF5E-411AAE818493}" destId="{A7D40EAC-2502-4315-BDA0-156983A45DAE}" srcOrd="0" destOrd="0" presId="urn:microsoft.com/office/officeart/2005/8/layout/orgChart1"/>
    <dgm:cxn modelId="{FCFCCAD9-71AA-4722-9FF1-7C0428B0485D}" type="presParOf" srcId="{A7D40EAC-2502-4315-BDA0-156983A45DAE}" destId="{84E810AE-DCCE-4B1B-A75F-9E8727A2C492}" srcOrd="0" destOrd="0" presId="urn:microsoft.com/office/officeart/2005/8/layout/orgChart1"/>
    <dgm:cxn modelId="{9CDBEF0E-14F6-4319-9C4D-B8C0BB1B82CE}" type="presParOf" srcId="{A7D40EAC-2502-4315-BDA0-156983A45DAE}" destId="{A7FCB4C6-7E10-4F96-8C96-4979D2747498}" srcOrd="1" destOrd="0" presId="urn:microsoft.com/office/officeart/2005/8/layout/orgChart1"/>
    <dgm:cxn modelId="{9F5AAF89-C5E7-4821-B7E6-1979A8FAFDE6}" type="presParOf" srcId="{93EF18FE-D595-479C-AF5E-411AAE818493}" destId="{7491EA57-653A-488D-A051-819A554E4F1A}" srcOrd="1" destOrd="0" presId="urn:microsoft.com/office/officeart/2005/8/layout/orgChart1"/>
    <dgm:cxn modelId="{A5EE8857-025B-418B-AB51-0C2CBBB32855}" type="presParOf" srcId="{7491EA57-653A-488D-A051-819A554E4F1A}" destId="{E6FF0E0D-250D-4789-B512-4DBD8FBE3E07}" srcOrd="0" destOrd="0" presId="urn:microsoft.com/office/officeart/2005/8/layout/orgChart1"/>
    <dgm:cxn modelId="{E170F34C-42D9-4CC1-8C91-DABC8D0C01E5}" type="presParOf" srcId="{7491EA57-653A-488D-A051-819A554E4F1A}" destId="{350B9CF5-9223-484E-B6A4-7073E0FFC30F}" srcOrd="1" destOrd="0" presId="urn:microsoft.com/office/officeart/2005/8/layout/orgChart1"/>
    <dgm:cxn modelId="{AFE8ED8C-94B8-4A1C-BFB2-587013104CC3}" type="presParOf" srcId="{350B9CF5-9223-484E-B6A4-7073E0FFC30F}" destId="{4601803B-235D-4DF4-8EB6-B3BE6839380C}" srcOrd="0" destOrd="0" presId="urn:microsoft.com/office/officeart/2005/8/layout/orgChart1"/>
    <dgm:cxn modelId="{972BDB4E-14B8-4633-BFD8-6F3EA7FE2816}" type="presParOf" srcId="{4601803B-235D-4DF4-8EB6-B3BE6839380C}" destId="{B6E0E8FA-5297-4991-B1B8-F741C856F0B7}" srcOrd="0" destOrd="0" presId="urn:microsoft.com/office/officeart/2005/8/layout/orgChart1"/>
    <dgm:cxn modelId="{4BA5B40E-EE86-468C-966E-D60EAAE64822}" type="presParOf" srcId="{4601803B-235D-4DF4-8EB6-B3BE6839380C}" destId="{B988C401-DD28-482B-8420-F1B257CB60DA}" srcOrd="1" destOrd="0" presId="urn:microsoft.com/office/officeart/2005/8/layout/orgChart1"/>
    <dgm:cxn modelId="{ECFCAC0E-CC55-4D91-8949-1ED1F930AD3D}" type="presParOf" srcId="{350B9CF5-9223-484E-B6A4-7073E0FFC30F}" destId="{54E4D4BE-8B39-4E2E-B41B-BB58AB914CAB}" srcOrd="1" destOrd="0" presId="urn:microsoft.com/office/officeart/2005/8/layout/orgChart1"/>
    <dgm:cxn modelId="{1602546D-12D0-4DC4-B7FC-E8176C48AFD4}" type="presParOf" srcId="{350B9CF5-9223-484E-B6A4-7073E0FFC30F}" destId="{C323AE1C-56E7-4873-8238-5CEC677179FA}" srcOrd="2" destOrd="0" presId="urn:microsoft.com/office/officeart/2005/8/layout/orgChart1"/>
    <dgm:cxn modelId="{926063CA-819C-483A-B427-27E3332903E9}" type="presParOf" srcId="{7491EA57-653A-488D-A051-819A554E4F1A}" destId="{CA6D51A9-CEB6-4C11-9FB1-7991C4E53C8F}" srcOrd="2" destOrd="0" presId="urn:microsoft.com/office/officeart/2005/8/layout/orgChart1"/>
    <dgm:cxn modelId="{03BBE43D-ACB3-416D-9261-9FCA0C38BDC8}" type="presParOf" srcId="{7491EA57-653A-488D-A051-819A554E4F1A}" destId="{26840A11-2DD9-4AF1-9EF0-63AEB112BBFD}" srcOrd="3" destOrd="0" presId="urn:microsoft.com/office/officeart/2005/8/layout/orgChart1"/>
    <dgm:cxn modelId="{76D397A8-B8E7-4133-A5DC-BE3215CE75BF}" type="presParOf" srcId="{26840A11-2DD9-4AF1-9EF0-63AEB112BBFD}" destId="{EDF4492E-E277-4FC0-BB57-755E33C89B58}" srcOrd="0" destOrd="0" presId="urn:microsoft.com/office/officeart/2005/8/layout/orgChart1"/>
    <dgm:cxn modelId="{72FB4082-EADF-41C9-8DA8-9E1B29470069}" type="presParOf" srcId="{EDF4492E-E277-4FC0-BB57-755E33C89B58}" destId="{B70C419F-986F-4E05-B2C4-2149C42CD654}" srcOrd="0" destOrd="0" presId="urn:microsoft.com/office/officeart/2005/8/layout/orgChart1"/>
    <dgm:cxn modelId="{52EF0C9F-278B-4C07-A2E1-FC9250E8273E}" type="presParOf" srcId="{EDF4492E-E277-4FC0-BB57-755E33C89B58}" destId="{6EFEDD04-1F58-4896-ADC1-0E8B4279B952}" srcOrd="1" destOrd="0" presId="urn:microsoft.com/office/officeart/2005/8/layout/orgChart1"/>
    <dgm:cxn modelId="{DACC21D9-E081-48C9-919F-CD008F3C34EA}" type="presParOf" srcId="{26840A11-2DD9-4AF1-9EF0-63AEB112BBFD}" destId="{50212DEB-5E8A-4B7E-814E-170CE444718E}" srcOrd="1" destOrd="0" presId="urn:microsoft.com/office/officeart/2005/8/layout/orgChart1"/>
    <dgm:cxn modelId="{69252491-39B1-46B9-B4E6-204FC98D837A}" type="presParOf" srcId="{26840A11-2DD9-4AF1-9EF0-63AEB112BBFD}" destId="{D05FD2C1-52B3-4490-A423-B0F45A4CC5DB}" srcOrd="2" destOrd="0" presId="urn:microsoft.com/office/officeart/2005/8/layout/orgChart1"/>
    <dgm:cxn modelId="{4C3DEB0D-907C-4970-94C6-6F66C71A31D7}" type="presParOf" srcId="{93EF18FE-D595-479C-AF5E-411AAE818493}" destId="{F38067C1-1379-4E88-9013-1178DC22DB67}" srcOrd="2" destOrd="0" presId="urn:microsoft.com/office/officeart/2005/8/layout/orgChart1"/>
    <dgm:cxn modelId="{DBE52F09-3B68-4CDE-91BD-759846EFF5B2}" type="presParOf" srcId="{C00CD85C-D365-4DCB-944D-43ABE367A285}" destId="{A8919235-28D0-46D5-BA2C-6EB82F7666C2}" srcOrd="2" destOrd="0" presId="urn:microsoft.com/office/officeart/2005/8/layout/orgChart1"/>
    <dgm:cxn modelId="{CE35AB54-1129-401E-8247-EEDD7BE63112}" type="presParOf" srcId="{A8919235-28D0-46D5-BA2C-6EB82F7666C2}" destId="{564663CE-DE6D-49FA-8D7A-12FDCCDCE26A}" srcOrd="0" destOrd="0" presId="urn:microsoft.com/office/officeart/2005/8/layout/orgChart1"/>
    <dgm:cxn modelId="{26575E77-6194-4673-A9F8-EF99167C3E66}" type="presParOf" srcId="{A8919235-28D0-46D5-BA2C-6EB82F7666C2}" destId="{82308637-781B-4AEA-89F0-BD8BE0D042D7}" srcOrd="1" destOrd="0" presId="urn:microsoft.com/office/officeart/2005/8/layout/orgChart1"/>
    <dgm:cxn modelId="{8BE685FB-1C5A-4718-BE56-D5DF0787940F}" type="presParOf" srcId="{82308637-781B-4AEA-89F0-BD8BE0D042D7}" destId="{3AA4B8FA-D09B-4AAB-9894-6B0C7A06EAFD}" srcOrd="0" destOrd="0" presId="urn:microsoft.com/office/officeart/2005/8/layout/orgChart1"/>
    <dgm:cxn modelId="{1B032147-675B-4FD9-B273-3CD194108324}" type="presParOf" srcId="{3AA4B8FA-D09B-4AAB-9894-6B0C7A06EAFD}" destId="{259BA8A1-B899-4682-BDB1-A499C81FC198}" srcOrd="0" destOrd="0" presId="urn:microsoft.com/office/officeart/2005/8/layout/orgChart1"/>
    <dgm:cxn modelId="{E829D4CC-761F-460C-A4CE-14AD6E4076A2}" type="presParOf" srcId="{3AA4B8FA-D09B-4AAB-9894-6B0C7A06EAFD}" destId="{BCD968A9-6036-436F-BF2D-4C215B232CE5}" srcOrd="1" destOrd="0" presId="urn:microsoft.com/office/officeart/2005/8/layout/orgChart1"/>
    <dgm:cxn modelId="{F8CF1FB4-F0B9-4ED8-9903-73DF087A874E}" type="presParOf" srcId="{82308637-781B-4AEA-89F0-BD8BE0D042D7}" destId="{D4861B6A-90E5-4C03-9D57-F3764BF1D1F0}" srcOrd="1" destOrd="0" presId="urn:microsoft.com/office/officeart/2005/8/layout/orgChart1"/>
    <dgm:cxn modelId="{62D6DDD7-176E-4727-917E-3D43BC301D25}" type="presParOf" srcId="{82308637-781B-4AEA-89F0-BD8BE0D042D7}" destId="{D08001D7-1C79-4AEF-8071-90134DC046A7}" srcOrd="2" destOrd="0" presId="urn:microsoft.com/office/officeart/2005/8/layout/orgChart1"/>
    <dgm:cxn modelId="{72CBDE18-18E2-4F07-8053-D1185AAC8914}" type="presParOf" srcId="{51FDB1EC-A20D-492F-B263-361592871ED1}" destId="{EC01CBB0-0201-4BB4-AD2A-626370CDAF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3903ED-7E59-45E3-B9F2-4C05747F58A4}" type="doc">
      <dgm:prSet loTypeId="urn:microsoft.com/office/officeart/2005/8/layout/process1" loCatId="process" qsTypeId="urn:microsoft.com/office/officeart/2005/8/quickstyle/simple1" qsCatId="simple" csTypeId="urn:microsoft.com/office/officeart/2005/8/colors/accent1_2" csCatId="accent1" phldr="1"/>
      <dgm:spPr/>
    </dgm:pt>
    <dgm:pt modelId="{36E3C5DB-B725-4799-91EE-77780BDD0CE4}">
      <dgm:prSet phldrT="[Tekst]"/>
      <dgm:spPr/>
      <dgm:t>
        <a:bodyPr/>
        <a:lstStyle/>
        <a:p>
          <a:r>
            <a:rPr lang="nb-NO" b="1" dirty="0"/>
            <a:t>Forberedelse</a:t>
          </a:r>
        </a:p>
      </dgm:t>
    </dgm:pt>
    <dgm:pt modelId="{2217C70D-AC12-460B-BA07-2DA7D095153B}" type="parTrans" cxnId="{325832E0-7BEA-4533-B7E0-268E0DAA358E}">
      <dgm:prSet/>
      <dgm:spPr/>
      <dgm:t>
        <a:bodyPr/>
        <a:lstStyle/>
        <a:p>
          <a:endParaRPr lang="nb-NO"/>
        </a:p>
      </dgm:t>
    </dgm:pt>
    <dgm:pt modelId="{9815A63A-CB51-4432-9CB0-7A25D2C5BC52}" type="sibTrans" cxnId="{325832E0-7BEA-4533-B7E0-268E0DAA358E}">
      <dgm:prSet/>
      <dgm:spPr>
        <a:solidFill>
          <a:schemeClr val="tx2">
            <a:lumMod val="75000"/>
          </a:schemeClr>
        </a:solidFill>
      </dgm:spPr>
      <dgm:t>
        <a:bodyPr/>
        <a:lstStyle/>
        <a:p>
          <a:endParaRPr lang="nb-NO">
            <a:solidFill>
              <a:schemeClr val="tx2">
                <a:lumMod val="75000"/>
              </a:schemeClr>
            </a:solidFill>
          </a:endParaRPr>
        </a:p>
      </dgm:t>
    </dgm:pt>
    <dgm:pt modelId="{C3DC7234-E474-43BA-9C0C-FFA23643542A}">
      <dgm:prSet phldrT="[Tekst]"/>
      <dgm:spPr/>
      <dgm:t>
        <a:bodyPr/>
        <a:lstStyle/>
        <a:p>
          <a:r>
            <a:rPr lang="nb-NO" b="1" dirty="0">
              <a:solidFill>
                <a:schemeClr val="bg1"/>
              </a:solidFill>
            </a:rPr>
            <a:t>Varsling</a:t>
          </a:r>
        </a:p>
      </dgm:t>
    </dgm:pt>
    <dgm:pt modelId="{08BB55B4-0422-4034-8BAB-640A3CB210A0}" type="parTrans" cxnId="{D591E2BE-A5E3-47D6-80E5-ED2E99AA95BE}">
      <dgm:prSet/>
      <dgm:spPr/>
      <dgm:t>
        <a:bodyPr/>
        <a:lstStyle/>
        <a:p>
          <a:endParaRPr lang="nb-NO"/>
        </a:p>
      </dgm:t>
    </dgm:pt>
    <dgm:pt modelId="{19871907-BC83-4BEE-B3B9-4282C962D9A7}" type="sibTrans" cxnId="{D591E2BE-A5E3-47D6-80E5-ED2E99AA95BE}">
      <dgm:prSet/>
      <dgm:spPr>
        <a:solidFill>
          <a:schemeClr val="tx2">
            <a:lumMod val="75000"/>
          </a:schemeClr>
        </a:solidFill>
      </dgm:spPr>
      <dgm:t>
        <a:bodyPr/>
        <a:lstStyle/>
        <a:p>
          <a:endParaRPr lang="nb-NO"/>
        </a:p>
      </dgm:t>
    </dgm:pt>
    <dgm:pt modelId="{0A76A3B1-3780-4819-855D-7C3CF6FCF336}">
      <dgm:prSet phldrT="[Tekst]"/>
      <dgm:spPr/>
      <dgm:t>
        <a:bodyPr/>
        <a:lstStyle/>
        <a:p>
          <a:r>
            <a:rPr lang="nb-NO" b="1" dirty="0"/>
            <a:t>Oppstart</a:t>
          </a:r>
        </a:p>
      </dgm:t>
    </dgm:pt>
    <dgm:pt modelId="{2E77411A-F796-4673-B22D-51E924239D7E}" type="parTrans" cxnId="{5D41A4F3-9495-4612-B9A9-8046B75108BA}">
      <dgm:prSet/>
      <dgm:spPr/>
      <dgm:t>
        <a:bodyPr/>
        <a:lstStyle/>
        <a:p>
          <a:endParaRPr lang="nb-NO"/>
        </a:p>
      </dgm:t>
    </dgm:pt>
    <dgm:pt modelId="{AE2FE620-B4B5-4BFD-8973-45CA13771F4E}" type="sibTrans" cxnId="{5D41A4F3-9495-4612-B9A9-8046B75108BA}">
      <dgm:prSet/>
      <dgm:spPr>
        <a:solidFill>
          <a:schemeClr val="tx2">
            <a:lumMod val="75000"/>
          </a:schemeClr>
        </a:solidFill>
      </dgm:spPr>
      <dgm:t>
        <a:bodyPr/>
        <a:lstStyle/>
        <a:p>
          <a:endParaRPr lang="nb-NO"/>
        </a:p>
      </dgm:t>
    </dgm:pt>
    <dgm:pt modelId="{1B3C633D-C8B8-453D-A58A-3547314C3484}">
      <dgm:prSet/>
      <dgm:spPr/>
      <dgm:t>
        <a:bodyPr/>
        <a:lstStyle/>
        <a:p>
          <a:r>
            <a:rPr lang="nb-NO" b="1" dirty="0"/>
            <a:t>Formidling av situasjonsforståelse</a:t>
          </a:r>
        </a:p>
      </dgm:t>
    </dgm:pt>
    <dgm:pt modelId="{60FE8EE7-7D69-4C24-B244-B50CF1E944D1}" type="parTrans" cxnId="{3C37CCB8-AD10-4B76-BAD9-01DAA6FF82BD}">
      <dgm:prSet/>
      <dgm:spPr/>
      <dgm:t>
        <a:bodyPr/>
        <a:lstStyle/>
        <a:p>
          <a:endParaRPr lang="nb-NO"/>
        </a:p>
      </dgm:t>
    </dgm:pt>
    <dgm:pt modelId="{61D3FF8F-7DD5-422D-8CF3-0A6696FAB44C}" type="sibTrans" cxnId="{3C37CCB8-AD10-4B76-BAD9-01DAA6FF82BD}">
      <dgm:prSet/>
      <dgm:spPr>
        <a:solidFill>
          <a:schemeClr val="tx2">
            <a:lumMod val="75000"/>
          </a:schemeClr>
        </a:solidFill>
      </dgm:spPr>
      <dgm:t>
        <a:bodyPr/>
        <a:lstStyle/>
        <a:p>
          <a:endParaRPr lang="nb-NO"/>
        </a:p>
      </dgm:t>
    </dgm:pt>
    <dgm:pt modelId="{BFA10C52-B80F-4601-9D78-09C695F7C78E}">
      <dgm:prSet/>
      <dgm:spPr/>
      <dgm:t>
        <a:bodyPr/>
        <a:lstStyle/>
        <a:p>
          <a:r>
            <a:rPr lang="nb-NO" b="1" dirty="0"/>
            <a:t>Avslutning </a:t>
          </a:r>
        </a:p>
        <a:p>
          <a:r>
            <a:rPr lang="nb-NO" b="1" dirty="0"/>
            <a:t>med fokus</a:t>
          </a:r>
        </a:p>
      </dgm:t>
    </dgm:pt>
    <dgm:pt modelId="{72BE1F22-AB4D-4CE6-A91A-D47D96031344}" type="parTrans" cxnId="{3D4D0AD9-BB75-44D7-A66C-9BE4100E75BF}">
      <dgm:prSet/>
      <dgm:spPr/>
      <dgm:t>
        <a:bodyPr/>
        <a:lstStyle/>
        <a:p>
          <a:endParaRPr lang="nb-NO"/>
        </a:p>
      </dgm:t>
    </dgm:pt>
    <dgm:pt modelId="{3291119A-0BCD-43DD-89F2-B7BE1A5658E8}" type="sibTrans" cxnId="{3D4D0AD9-BB75-44D7-A66C-9BE4100E75BF}">
      <dgm:prSet/>
      <dgm:spPr/>
      <dgm:t>
        <a:bodyPr/>
        <a:lstStyle/>
        <a:p>
          <a:endParaRPr lang="nb-NO"/>
        </a:p>
      </dgm:t>
    </dgm:pt>
    <dgm:pt modelId="{94DF889A-A570-42FF-8B41-82C59CE4F38D}" type="pres">
      <dgm:prSet presAssocID="{A53903ED-7E59-45E3-B9F2-4C05747F58A4}" presName="Name0" presStyleCnt="0">
        <dgm:presLayoutVars>
          <dgm:dir/>
          <dgm:resizeHandles val="exact"/>
        </dgm:presLayoutVars>
      </dgm:prSet>
      <dgm:spPr/>
    </dgm:pt>
    <dgm:pt modelId="{7A679CD5-A3AF-4781-ACF0-01E6F9364C3C}" type="pres">
      <dgm:prSet presAssocID="{36E3C5DB-B725-4799-91EE-77780BDD0CE4}" presName="node" presStyleLbl="node1" presStyleIdx="0" presStyleCnt="5">
        <dgm:presLayoutVars>
          <dgm:bulletEnabled val="1"/>
        </dgm:presLayoutVars>
      </dgm:prSet>
      <dgm:spPr/>
    </dgm:pt>
    <dgm:pt modelId="{37BF987F-FC6F-4FC9-9211-E917C879B7B8}" type="pres">
      <dgm:prSet presAssocID="{9815A63A-CB51-4432-9CB0-7A25D2C5BC52}" presName="sibTrans" presStyleLbl="sibTrans2D1" presStyleIdx="0" presStyleCnt="4"/>
      <dgm:spPr/>
    </dgm:pt>
    <dgm:pt modelId="{BC4546C9-FB02-47AE-A0AF-2C336F594B0F}" type="pres">
      <dgm:prSet presAssocID="{9815A63A-CB51-4432-9CB0-7A25D2C5BC52}" presName="connectorText" presStyleLbl="sibTrans2D1" presStyleIdx="0" presStyleCnt="4"/>
      <dgm:spPr/>
    </dgm:pt>
    <dgm:pt modelId="{6EBEB3D9-9DDB-43D2-A386-11E525A64660}" type="pres">
      <dgm:prSet presAssocID="{C3DC7234-E474-43BA-9C0C-FFA23643542A}" presName="node" presStyleLbl="node1" presStyleIdx="1" presStyleCnt="5">
        <dgm:presLayoutVars>
          <dgm:bulletEnabled val="1"/>
        </dgm:presLayoutVars>
      </dgm:prSet>
      <dgm:spPr/>
    </dgm:pt>
    <dgm:pt modelId="{D5A03D26-E7AF-4715-93BC-3B29665BB63F}" type="pres">
      <dgm:prSet presAssocID="{19871907-BC83-4BEE-B3B9-4282C962D9A7}" presName="sibTrans" presStyleLbl="sibTrans2D1" presStyleIdx="1" presStyleCnt="4"/>
      <dgm:spPr/>
    </dgm:pt>
    <dgm:pt modelId="{B7F32F9E-1C35-44FC-8064-AC6AF3AF2FCD}" type="pres">
      <dgm:prSet presAssocID="{19871907-BC83-4BEE-B3B9-4282C962D9A7}" presName="connectorText" presStyleLbl="sibTrans2D1" presStyleIdx="1" presStyleCnt="4"/>
      <dgm:spPr/>
    </dgm:pt>
    <dgm:pt modelId="{6DE514E3-0F83-4E94-8121-71D5D723F8E3}" type="pres">
      <dgm:prSet presAssocID="{0A76A3B1-3780-4819-855D-7C3CF6FCF336}" presName="node" presStyleLbl="node1" presStyleIdx="2" presStyleCnt="5">
        <dgm:presLayoutVars>
          <dgm:bulletEnabled val="1"/>
        </dgm:presLayoutVars>
      </dgm:prSet>
      <dgm:spPr/>
    </dgm:pt>
    <dgm:pt modelId="{9358F1B7-E404-48F2-89B4-776985A52AC6}" type="pres">
      <dgm:prSet presAssocID="{AE2FE620-B4B5-4BFD-8973-45CA13771F4E}" presName="sibTrans" presStyleLbl="sibTrans2D1" presStyleIdx="2" presStyleCnt="4"/>
      <dgm:spPr/>
    </dgm:pt>
    <dgm:pt modelId="{844A6DF0-001F-4AB8-89F8-BA98EA58CB46}" type="pres">
      <dgm:prSet presAssocID="{AE2FE620-B4B5-4BFD-8973-45CA13771F4E}" presName="connectorText" presStyleLbl="sibTrans2D1" presStyleIdx="2" presStyleCnt="4"/>
      <dgm:spPr/>
    </dgm:pt>
    <dgm:pt modelId="{679FE374-29D4-4B88-8C77-AC073C5876DF}" type="pres">
      <dgm:prSet presAssocID="{1B3C633D-C8B8-453D-A58A-3547314C3484}" presName="node" presStyleLbl="node1" presStyleIdx="3" presStyleCnt="5">
        <dgm:presLayoutVars>
          <dgm:bulletEnabled val="1"/>
        </dgm:presLayoutVars>
      </dgm:prSet>
      <dgm:spPr/>
    </dgm:pt>
    <dgm:pt modelId="{83A77894-9453-41A0-8B5C-898922863F0F}" type="pres">
      <dgm:prSet presAssocID="{61D3FF8F-7DD5-422D-8CF3-0A6696FAB44C}" presName="sibTrans" presStyleLbl="sibTrans2D1" presStyleIdx="3" presStyleCnt="4" custLinFactNeighborX="38209" custLinFactNeighborY="-20617"/>
      <dgm:spPr/>
    </dgm:pt>
    <dgm:pt modelId="{A322D284-706D-40CE-AFAD-C1693D8A620F}" type="pres">
      <dgm:prSet presAssocID="{61D3FF8F-7DD5-422D-8CF3-0A6696FAB44C}" presName="connectorText" presStyleLbl="sibTrans2D1" presStyleIdx="3" presStyleCnt="4"/>
      <dgm:spPr/>
    </dgm:pt>
    <dgm:pt modelId="{9314B3A9-C117-42A9-9E21-EDCD9F71058F}" type="pres">
      <dgm:prSet presAssocID="{BFA10C52-B80F-4601-9D78-09C695F7C78E}" presName="node" presStyleLbl="node1" presStyleIdx="4" presStyleCnt="5">
        <dgm:presLayoutVars>
          <dgm:bulletEnabled val="1"/>
        </dgm:presLayoutVars>
      </dgm:prSet>
      <dgm:spPr/>
    </dgm:pt>
  </dgm:ptLst>
  <dgm:cxnLst>
    <dgm:cxn modelId="{7CC6140A-5787-494B-87AD-AEB3954174B1}" type="presOf" srcId="{C3DC7234-E474-43BA-9C0C-FFA23643542A}" destId="{6EBEB3D9-9DDB-43D2-A386-11E525A64660}" srcOrd="0" destOrd="0" presId="urn:microsoft.com/office/officeart/2005/8/layout/process1"/>
    <dgm:cxn modelId="{F5491D14-5A95-46DA-9BDA-DF57308B9FD5}" type="presOf" srcId="{0A76A3B1-3780-4819-855D-7C3CF6FCF336}" destId="{6DE514E3-0F83-4E94-8121-71D5D723F8E3}" srcOrd="0" destOrd="0" presId="urn:microsoft.com/office/officeart/2005/8/layout/process1"/>
    <dgm:cxn modelId="{EAEB2115-CBB4-4DAC-B9EE-694660EFA985}" type="presOf" srcId="{19871907-BC83-4BEE-B3B9-4282C962D9A7}" destId="{D5A03D26-E7AF-4715-93BC-3B29665BB63F}" srcOrd="0" destOrd="0" presId="urn:microsoft.com/office/officeart/2005/8/layout/process1"/>
    <dgm:cxn modelId="{A167F83B-B9E7-4FCF-B755-A6AEBCECEC37}" type="presOf" srcId="{9815A63A-CB51-4432-9CB0-7A25D2C5BC52}" destId="{BC4546C9-FB02-47AE-A0AF-2C336F594B0F}" srcOrd="1" destOrd="0" presId="urn:microsoft.com/office/officeart/2005/8/layout/process1"/>
    <dgm:cxn modelId="{B3D30063-E045-4C7E-9805-9BD25905CB61}" type="presOf" srcId="{1B3C633D-C8B8-453D-A58A-3547314C3484}" destId="{679FE374-29D4-4B88-8C77-AC073C5876DF}" srcOrd="0" destOrd="0" presId="urn:microsoft.com/office/officeart/2005/8/layout/process1"/>
    <dgm:cxn modelId="{0CD68A65-29C0-431C-B299-C1A0BFA5E03C}" type="presOf" srcId="{A53903ED-7E59-45E3-B9F2-4C05747F58A4}" destId="{94DF889A-A570-42FF-8B41-82C59CE4F38D}" srcOrd="0" destOrd="0" presId="urn:microsoft.com/office/officeart/2005/8/layout/process1"/>
    <dgm:cxn modelId="{96BD1850-F286-4DCC-A39B-8375C7CCAA62}" type="presOf" srcId="{BFA10C52-B80F-4601-9D78-09C695F7C78E}" destId="{9314B3A9-C117-42A9-9E21-EDCD9F71058F}" srcOrd="0" destOrd="0" presId="urn:microsoft.com/office/officeart/2005/8/layout/process1"/>
    <dgm:cxn modelId="{F4336C59-1DAD-4CCC-9A8F-3E953507842D}" type="presOf" srcId="{61D3FF8F-7DD5-422D-8CF3-0A6696FAB44C}" destId="{83A77894-9453-41A0-8B5C-898922863F0F}" srcOrd="0" destOrd="0" presId="urn:microsoft.com/office/officeart/2005/8/layout/process1"/>
    <dgm:cxn modelId="{3DCA279C-7599-4BFC-885E-1CB2C2840A31}" type="presOf" srcId="{19871907-BC83-4BEE-B3B9-4282C962D9A7}" destId="{B7F32F9E-1C35-44FC-8064-AC6AF3AF2FCD}" srcOrd="1" destOrd="0" presId="urn:microsoft.com/office/officeart/2005/8/layout/process1"/>
    <dgm:cxn modelId="{7D8EAF9F-E4DD-42F1-873E-6990885FCA12}" type="presOf" srcId="{AE2FE620-B4B5-4BFD-8973-45CA13771F4E}" destId="{9358F1B7-E404-48F2-89B4-776985A52AC6}" srcOrd="0" destOrd="0" presId="urn:microsoft.com/office/officeart/2005/8/layout/process1"/>
    <dgm:cxn modelId="{3C37CCB8-AD10-4B76-BAD9-01DAA6FF82BD}" srcId="{A53903ED-7E59-45E3-B9F2-4C05747F58A4}" destId="{1B3C633D-C8B8-453D-A58A-3547314C3484}" srcOrd="3" destOrd="0" parTransId="{60FE8EE7-7D69-4C24-B244-B50CF1E944D1}" sibTransId="{61D3FF8F-7DD5-422D-8CF3-0A6696FAB44C}"/>
    <dgm:cxn modelId="{3C59EEBA-BECF-4A63-BAD5-55C81809D29E}" type="presOf" srcId="{61D3FF8F-7DD5-422D-8CF3-0A6696FAB44C}" destId="{A322D284-706D-40CE-AFAD-C1693D8A620F}" srcOrd="1" destOrd="0" presId="urn:microsoft.com/office/officeart/2005/8/layout/process1"/>
    <dgm:cxn modelId="{D591E2BE-A5E3-47D6-80E5-ED2E99AA95BE}" srcId="{A53903ED-7E59-45E3-B9F2-4C05747F58A4}" destId="{C3DC7234-E474-43BA-9C0C-FFA23643542A}" srcOrd="1" destOrd="0" parTransId="{08BB55B4-0422-4034-8BAB-640A3CB210A0}" sibTransId="{19871907-BC83-4BEE-B3B9-4282C962D9A7}"/>
    <dgm:cxn modelId="{BB7ECCC3-5300-4ABE-80A5-8D867A94A6CC}" type="presOf" srcId="{9815A63A-CB51-4432-9CB0-7A25D2C5BC52}" destId="{37BF987F-FC6F-4FC9-9211-E917C879B7B8}" srcOrd="0" destOrd="0" presId="urn:microsoft.com/office/officeart/2005/8/layout/process1"/>
    <dgm:cxn modelId="{C27992C4-BCCB-478F-A6D3-F21AD98B9A60}" type="presOf" srcId="{AE2FE620-B4B5-4BFD-8973-45CA13771F4E}" destId="{844A6DF0-001F-4AB8-89F8-BA98EA58CB46}" srcOrd="1" destOrd="0" presId="urn:microsoft.com/office/officeart/2005/8/layout/process1"/>
    <dgm:cxn modelId="{3D4D0AD9-BB75-44D7-A66C-9BE4100E75BF}" srcId="{A53903ED-7E59-45E3-B9F2-4C05747F58A4}" destId="{BFA10C52-B80F-4601-9D78-09C695F7C78E}" srcOrd="4" destOrd="0" parTransId="{72BE1F22-AB4D-4CE6-A91A-D47D96031344}" sibTransId="{3291119A-0BCD-43DD-89F2-B7BE1A5658E8}"/>
    <dgm:cxn modelId="{325832E0-7BEA-4533-B7E0-268E0DAA358E}" srcId="{A53903ED-7E59-45E3-B9F2-4C05747F58A4}" destId="{36E3C5DB-B725-4799-91EE-77780BDD0CE4}" srcOrd="0" destOrd="0" parTransId="{2217C70D-AC12-460B-BA07-2DA7D095153B}" sibTransId="{9815A63A-CB51-4432-9CB0-7A25D2C5BC52}"/>
    <dgm:cxn modelId="{323C27F3-5BD8-4491-BCC5-D3568BE3A5C9}" type="presOf" srcId="{36E3C5DB-B725-4799-91EE-77780BDD0CE4}" destId="{7A679CD5-A3AF-4781-ACF0-01E6F9364C3C}" srcOrd="0" destOrd="0" presId="urn:microsoft.com/office/officeart/2005/8/layout/process1"/>
    <dgm:cxn modelId="{5D41A4F3-9495-4612-B9A9-8046B75108BA}" srcId="{A53903ED-7E59-45E3-B9F2-4C05747F58A4}" destId="{0A76A3B1-3780-4819-855D-7C3CF6FCF336}" srcOrd="2" destOrd="0" parTransId="{2E77411A-F796-4673-B22D-51E924239D7E}" sibTransId="{AE2FE620-B4B5-4BFD-8973-45CA13771F4E}"/>
    <dgm:cxn modelId="{1637CDE0-FD61-4B1D-AE28-05B4CE4E1A52}" type="presParOf" srcId="{94DF889A-A570-42FF-8B41-82C59CE4F38D}" destId="{7A679CD5-A3AF-4781-ACF0-01E6F9364C3C}" srcOrd="0" destOrd="0" presId="urn:microsoft.com/office/officeart/2005/8/layout/process1"/>
    <dgm:cxn modelId="{494FDC50-7C1C-4A14-BE47-C5CEB3FEB42D}" type="presParOf" srcId="{94DF889A-A570-42FF-8B41-82C59CE4F38D}" destId="{37BF987F-FC6F-4FC9-9211-E917C879B7B8}" srcOrd="1" destOrd="0" presId="urn:microsoft.com/office/officeart/2005/8/layout/process1"/>
    <dgm:cxn modelId="{5CBD60F9-50E7-48DE-8463-2B97889CB027}" type="presParOf" srcId="{37BF987F-FC6F-4FC9-9211-E917C879B7B8}" destId="{BC4546C9-FB02-47AE-A0AF-2C336F594B0F}" srcOrd="0" destOrd="0" presId="urn:microsoft.com/office/officeart/2005/8/layout/process1"/>
    <dgm:cxn modelId="{BB9C511A-3278-4D30-84E8-8BD171FD659A}" type="presParOf" srcId="{94DF889A-A570-42FF-8B41-82C59CE4F38D}" destId="{6EBEB3D9-9DDB-43D2-A386-11E525A64660}" srcOrd="2" destOrd="0" presId="urn:microsoft.com/office/officeart/2005/8/layout/process1"/>
    <dgm:cxn modelId="{AA481DA7-8855-46EF-9C10-75B00DD1D1CC}" type="presParOf" srcId="{94DF889A-A570-42FF-8B41-82C59CE4F38D}" destId="{D5A03D26-E7AF-4715-93BC-3B29665BB63F}" srcOrd="3" destOrd="0" presId="urn:microsoft.com/office/officeart/2005/8/layout/process1"/>
    <dgm:cxn modelId="{46995CE8-4F7A-4B55-A317-64E728C05F90}" type="presParOf" srcId="{D5A03D26-E7AF-4715-93BC-3B29665BB63F}" destId="{B7F32F9E-1C35-44FC-8064-AC6AF3AF2FCD}" srcOrd="0" destOrd="0" presId="urn:microsoft.com/office/officeart/2005/8/layout/process1"/>
    <dgm:cxn modelId="{6E2D258F-37CE-4BCB-BD08-52302CDFACAA}" type="presParOf" srcId="{94DF889A-A570-42FF-8B41-82C59CE4F38D}" destId="{6DE514E3-0F83-4E94-8121-71D5D723F8E3}" srcOrd="4" destOrd="0" presId="urn:microsoft.com/office/officeart/2005/8/layout/process1"/>
    <dgm:cxn modelId="{5E5EAC4C-E3BB-4384-8784-F1C01288E320}" type="presParOf" srcId="{94DF889A-A570-42FF-8B41-82C59CE4F38D}" destId="{9358F1B7-E404-48F2-89B4-776985A52AC6}" srcOrd="5" destOrd="0" presId="urn:microsoft.com/office/officeart/2005/8/layout/process1"/>
    <dgm:cxn modelId="{9916F18A-AD2B-437E-AA15-9050CFECBB5B}" type="presParOf" srcId="{9358F1B7-E404-48F2-89B4-776985A52AC6}" destId="{844A6DF0-001F-4AB8-89F8-BA98EA58CB46}" srcOrd="0" destOrd="0" presId="urn:microsoft.com/office/officeart/2005/8/layout/process1"/>
    <dgm:cxn modelId="{6311DAF8-355D-4324-924E-797A236F039E}" type="presParOf" srcId="{94DF889A-A570-42FF-8B41-82C59CE4F38D}" destId="{679FE374-29D4-4B88-8C77-AC073C5876DF}" srcOrd="6" destOrd="0" presId="urn:microsoft.com/office/officeart/2005/8/layout/process1"/>
    <dgm:cxn modelId="{11078DAE-3C6B-4D43-87D8-91A18FA5BF9B}" type="presParOf" srcId="{94DF889A-A570-42FF-8B41-82C59CE4F38D}" destId="{83A77894-9453-41A0-8B5C-898922863F0F}" srcOrd="7" destOrd="0" presId="urn:microsoft.com/office/officeart/2005/8/layout/process1"/>
    <dgm:cxn modelId="{CBAF3F4C-21AF-4658-A797-C4494CDE5EE5}" type="presParOf" srcId="{83A77894-9453-41A0-8B5C-898922863F0F}" destId="{A322D284-706D-40CE-AFAD-C1693D8A620F}" srcOrd="0" destOrd="0" presId="urn:microsoft.com/office/officeart/2005/8/layout/process1"/>
    <dgm:cxn modelId="{A07D9212-70C7-4CA7-8C3C-C6A67B9A6959}" type="presParOf" srcId="{94DF889A-A570-42FF-8B41-82C59CE4F38D}" destId="{9314B3A9-C117-42A9-9E21-EDCD9F71058F}"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1831BB-14F5-4A76-AB18-87E5C95E2105}" type="doc">
      <dgm:prSet loTypeId="urn:microsoft.com/office/officeart/2005/8/layout/target3" loCatId="list" qsTypeId="urn:microsoft.com/office/officeart/2005/8/quickstyle/3d3" qsCatId="3D" csTypeId="urn:microsoft.com/office/officeart/2005/8/colors/accent1_2" csCatId="accent1" phldr="1"/>
      <dgm:spPr/>
      <dgm:t>
        <a:bodyPr/>
        <a:lstStyle/>
        <a:p>
          <a:endParaRPr lang="nb-NO"/>
        </a:p>
      </dgm:t>
    </dgm:pt>
    <dgm:pt modelId="{9BD01C7E-225F-425C-8654-6B202B94FDB3}">
      <dgm:prSet phldrT="[Tekst]" custT="1"/>
      <dgm:spPr>
        <a:ln>
          <a:noFill/>
        </a:ln>
      </dgm:spPr>
      <dgm:t>
        <a:bodyPr/>
        <a:lstStyle/>
        <a:p>
          <a:pPr algn="ctr"/>
          <a:r>
            <a:rPr lang="nb-NO" sz="1400" b="1" dirty="0">
              <a:ln>
                <a:noFill/>
              </a:ln>
              <a:solidFill>
                <a:schemeClr val="tx2">
                  <a:lumMod val="75000"/>
                </a:schemeClr>
              </a:solidFill>
            </a:rPr>
            <a:t>Politisk nivå: </a:t>
          </a:r>
          <a:r>
            <a:rPr lang="nb-NO" sz="1200" dirty="0">
              <a:ln>
                <a:noFill/>
              </a:ln>
            </a:rPr>
            <a:t>Ivaretakelse av lokale, regionale, nasjonale og internasjonale fellesinteresser som er truet eller utfordret som følge av den oppståtte beredskapssituasjon – konsentrerer innsatsen ut mot fellesskapets interessenter og øvrige omgivelser  </a:t>
          </a:r>
        </a:p>
      </dgm:t>
    </dgm:pt>
    <dgm:pt modelId="{AA495F66-86CD-4B5B-A8FA-335E2B615416}" type="parTrans" cxnId="{557E7C1D-4C1A-42D4-84E2-760A1156535C}">
      <dgm:prSet/>
      <dgm:spPr/>
      <dgm:t>
        <a:bodyPr/>
        <a:lstStyle/>
        <a:p>
          <a:endParaRPr lang="nb-NO">
            <a:ln>
              <a:noFill/>
            </a:ln>
          </a:endParaRPr>
        </a:p>
      </dgm:t>
    </dgm:pt>
    <dgm:pt modelId="{A10A6DAF-DEA9-45AF-A4F4-B8A491E35F72}" type="sibTrans" cxnId="{557E7C1D-4C1A-42D4-84E2-760A1156535C}">
      <dgm:prSet/>
      <dgm:spPr/>
      <dgm:t>
        <a:bodyPr/>
        <a:lstStyle/>
        <a:p>
          <a:endParaRPr lang="nb-NO">
            <a:ln>
              <a:noFill/>
            </a:ln>
          </a:endParaRPr>
        </a:p>
      </dgm:t>
    </dgm:pt>
    <dgm:pt modelId="{8BB387F1-F93E-43FE-93E4-A96061A3CB4B}">
      <dgm:prSet phldrT="[Tekst]" custT="1"/>
      <dgm:spPr>
        <a:ln>
          <a:noFill/>
        </a:ln>
      </dgm:spPr>
      <dgm:t>
        <a:bodyPr/>
        <a:lstStyle/>
        <a:p>
          <a:pPr algn="ctr"/>
          <a:r>
            <a:rPr lang="nb-NO" sz="1400" b="1" dirty="0">
              <a:ln>
                <a:noFill/>
              </a:ln>
              <a:solidFill>
                <a:schemeClr val="tx1"/>
              </a:solidFill>
            </a:rPr>
            <a:t>Taktisk nivå: </a:t>
          </a:r>
          <a:r>
            <a:rPr lang="nb-NO" sz="1200" dirty="0">
              <a:ln>
                <a:noFill/>
              </a:ln>
            </a:rPr>
            <a:t>Lede og koordinere bekjempelse og ivaretakelse på eller nær hendelsesstedet for å forhindre eller redusere skade på eller tap av mennesker, ytre miljø og økonomiske verdier – konsentrerer innsatsen inn mot hendelsesstedet  </a:t>
          </a:r>
        </a:p>
      </dgm:t>
    </dgm:pt>
    <dgm:pt modelId="{62BC6793-BD61-4EDE-A22A-19A79142131C}" type="parTrans" cxnId="{82CB84EA-6F5D-4BD8-B279-4087D2720D8C}">
      <dgm:prSet/>
      <dgm:spPr/>
      <dgm:t>
        <a:bodyPr/>
        <a:lstStyle/>
        <a:p>
          <a:endParaRPr lang="nb-NO">
            <a:ln>
              <a:noFill/>
            </a:ln>
          </a:endParaRPr>
        </a:p>
      </dgm:t>
    </dgm:pt>
    <dgm:pt modelId="{F9A9B4F0-273D-4CEE-BF5B-F9F2CE0A24E9}" type="sibTrans" cxnId="{82CB84EA-6F5D-4BD8-B279-4087D2720D8C}">
      <dgm:prSet/>
      <dgm:spPr/>
      <dgm:t>
        <a:bodyPr/>
        <a:lstStyle/>
        <a:p>
          <a:endParaRPr lang="nb-NO">
            <a:ln>
              <a:noFill/>
            </a:ln>
          </a:endParaRPr>
        </a:p>
      </dgm:t>
    </dgm:pt>
    <dgm:pt modelId="{12C7CC15-A0C7-4AEC-BD59-175EFDBCE8E9}">
      <dgm:prSet phldrT="[Tekst]" custT="1"/>
      <dgm:spPr>
        <a:ln w="38100">
          <a:solidFill>
            <a:srgbClr val="FF0000"/>
          </a:solidFill>
        </a:ln>
      </dgm:spPr>
      <dgm:t>
        <a:bodyPr/>
        <a:lstStyle/>
        <a:p>
          <a:pPr algn="ctr"/>
          <a:r>
            <a:rPr lang="nb-NO" sz="1400" b="1" dirty="0">
              <a:ln>
                <a:noFill/>
              </a:ln>
              <a:solidFill>
                <a:srgbClr val="FF0000"/>
              </a:solidFill>
            </a:rPr>
            <a:t>Hendelsessted:</a:t>
          </a:r>
          <a:r>
            <a:rPr lang="nb-NO" sz="1400" b="1" dirty="0">
              <a:ln>
                <a:noFill/>
              </a:ln>
              <a:solidFill>
                <a:schemeClr val="tx1"/>
              </a:solidFill>
            </a:rPr>
            <a:t> </a:t>
          </a:r>
          <a:r>
            <a:rPr lang="nb-NO" sz="1200" dirty="0">
              <a:ln>
                <a:noFill/>
              </a:ln>
            </a:rPr>
            <a:t>Det sted hvor en beredskapssituasjon har inntruffet eller har sitt utspring – innsats kan iverksettes mot flere hendelsessteder samtidig i samme beredskapssituasjon   </a:t>
          </a:r>
        </a:p>
      </dgm:t>
    </dgm:pt>
    <dgm:pt modelId="{A258FACC-5DC9-4CAC-8238-B7129308E2D0}" type="parTrans" cxnId="{92A16201-BAE7-43FD-98BD-8639933FFCED}">
      <dgm:prSet/>
      <dgm:spPr/>
      <dgm:t>
        <a:bodyPr/>
        <a:lstStyle/>
        <a:p>
          <a:endParaRPr lang="nb-NO">
            <a:ln>
              <a:noFill/>
            </a:ln>
          </a:endParaRPr>
        </a:p>
      </dgm:t>
    </dgm:pt>
    <dgm:pt modelId="{C30307A9-3C8D-40F8-A70A-22606F60DD6C}" type="sibTrans" cxnId="{92A16201-BAE7-43FD-98BD-8639933FFCED}">
      <dgm:prSet/>
      <dgm:spPr/>
      <dgm:t>
        <a:bodyPr/>
        <a:lstStyle/>
        <a:p>
          <a:endParaRPr lang="nb-NO">
            <a:ln>
              <a:noFill/>
            </a:ln>
          </a:endParaRPr>
        </a:p>
      </dgm:t>
    </dgm:pt>
    <dgm:pt modelId="{B8B3AA2B-E647-4A85-A9C7-709D20FE0869}">
      <dgm:prSet custT="1"/>
      <dgm:spPr>
        <a:ln>
          <a:noFill/>
        </a:ln>
      </dgm:spPr>
      <dgm:t>
        <a:bodyPr/>
        <a:lstStyle/>
        <a:p>
          <a:pPr algn="ctr"/>
          <a:r>
            <a:rPr lang="nb-NO" sz="1400" b="1" dirty="0">
              <a:ln>
                <a:noFill/>
              </a:ln>
              <a:solidFill>
                <a:schemeClr val="tx1"/>
              </a:solidFill>
            </a:rPr>
            <a:t>Operasjonelt nivå: </a:t>
          </a:r>
          <a:r>
            <a:rPr lang="nb-NO" sz="1200" dirty="0">
              <a:ln>
                <a:noFill/>
              </a:ln>
            </a:rPr>
            <a:t>Lede, koordinere og støtte taktisk nivå med kompetanse, kapasitet og kommunikasjon, samt ivareta innstatsmannskaper og mennesker som er evakuert fra hendelsesstedet – konsentrerer innstasen inn mot hendelsesstedet </a:t>
          </a:r>
        </a:p>
      </dgm:t>
    </dgm:pt>
    <dgm:pt modelId="{6DCDAD6D-5567-4CB7-8814-C914976B5D8A}" type="parTrans" cxnId="{E5B35F8A-3703-4F1F-A8A4-7724FC3385BB}">
      <dgm:prSet/>
      <dgm:spPr/>
      <dgm:t>
        <a:bodyPr/>
        <a:lstStyle/>
        <a:p>
          <a:endParaRPr lang="nb-NO">
            <a:ln>
              <a:noFill/>
            </a:ln>
          </a:endParaRPr>
        </a:p>
      </dgm:t>
    </dgm:pt>
    <dgm:pt modelId="{F68EF901-AF4C-4F70-919B-F47EAAF354EC}" type="sibTrans" cxnId="{E5B35F8A-3703-4F1F-A8A4-7724FC3385BB}">
      <dgm:prSet/>
      <dgm:spPr/>
      <dgm:t>
        <a:bodyPr/>
        <a:lstStyle/>
        <a:p>
          <a:endParaRPr lang="nb-NO">
            <a:ln>
              <a:noFill/>
            </a:ln>
          </a:endParaRPr>
        </a:p>
      </dgm:t>
    </dgm:pt>
    <dgm:pt modelId="{CF873157-8C4F-4F86-AE5F-BB5435B1F342}">
      <dgm:prSet custT="1"/>
      <dgm:spPr>
        <a:ln>
          <a:noFill/>
        </a:ln>
      </dgm:spPr>
      <dgm:t>
        <a:bodyPr/>
        <a:lstStyle/>
        <a:p>
          <a:pPr algn="ctr"/>
          <a:r>
            <a:rPr lang="nb-NO" sz="1400" b="1" dirty="0">
              <a:ln>
                <a:noFill/>
              </a:ln>
              <a:solidFill>
                <a:schemeClr val="tx2">
                  <a:lumMod val="75000"/>
                </a:schemeClr>
              </a:solidFill>
            </a:rPr>
            <a:t>Strategisk nivå: </a:t>
          </a:r>
          <a:r>
            <a:rPr lang="nb-NO" sz="1200" b="0" dirty="0">
              <a:ln>
                <a:noFill/>
              </a:ln>
              <a:solidFill>
                <a:schemeClr val="tx1"/>
              </a:solidFill>
            </a:rPr>
            <a:t>Lede og koordinere innsatsen for å ivareta virksomhetens overordnede interesser for å sikre videre drift og ivareta virksomhetens omdømme – konsentrerer innsatsen ut mot virksomhetens interessenter og øvrige omgivelser     </a:t>
          </a:r>
        </a:p>
      </dgm:t>
    </dgm:pt>
    <dgm:pt modelId="{208C0596-99E3-4018-8513-F8813F8F0E0B}" type="parTrans" cxnId="{CF2595FF-F0ED-4626-A1FB-DC7E68796D3C}">
      <dgm:prSet/>
      <dgm:spPr/>
      <dgm:t>
        <a:bodyPr/>
        <a:lstStyle/>
        <a:p>
          <a:endParaRPr lang="nb-NO">
            <a:ln>
              <a:noFill/>
            </a:ln>
          </a:endParaRPr>
        </a:p>
      </dgm:t>
    </dgm:pt>
    <dgm:pt modelId="{AF53AAB2-B7F5-4A8C-A81A-67840D04CD2A}" type="sibTrans" cxnId="{CF2595FF-F0ED-4626-A1FB-DC7E68796D3C}">
      <dgm:prSet/>
      <dgm:spPr/>
      <dgm:t>
        <a:bodyPr/>
        <a:lstStyle/>
        <a:p>
          <a:endParaRPr lang="nb-NO">
            <a:ln>
              <a:noFill/>
            </a:ln>
          </a:endParaRPr>
        </a:p>
      </dgm:t>
    </dgm:pt>
    <dgm:pt modelId="{D4F7ECEC-7A7E-4D74-BAF3-E6ED341B749C}" type="pres">
      <dgm:prSet presAssocID="{BB1831BB-14F5-4A76-AB18-87E5C95E2105}" presName="Name0" presStyleCnt="0">
        <dgm:presLayoutVars>
          <dgm:chMax val="7"/>
          <dgm:dir/>
          <dgm:animLvl val="lvl"/>
          <dgm:resizeHandles val="exact"/>
        </dgm:presLayoutVars>
      </dgm:prSet>
      <dgm:spPr/>
    </dgm:pt>
    <dgm:pt modelId="{3F1E4364-C851-497A-B5AA-C2FF7AC31517}" type="pres">
      <dgm:prSet presAssocID="{9BD01C7E-225F-425C-8654-6B202B94FDB3}" presName="circle1" presStyleLbl="node1" presStyleIdx="0" presStyleCnt="5"/>
      <dgm:spPr>
        <a:solidFill>
          <a:schemeClr val="accent1">
            <a:lumMod val="20000"/>
            <a:lumOff val="80000"/>
          </a:schemeClr>
        </a:solidFill>
      </dgm:spPr>
    </dgm:pt>
    <dgm:pt modelId="{A055A770-A1EC-4809-B9F6-470023A43DF3}" type="pres">
      <dgm:prSet presAssocID="{9BD01C7E-225F-425C-8654-6B202B94FDB3}" presName="space" presStyleCnt="0"/>
      <dgm:spPr/>
    </dgm:pt>
    <dgm:pt modelId="{72537ED9-0CC4-4D18-8370-F1FADEFCABDE}" type="pres">
      <dgm:prSet presAssocID="{9BD01C7E-225F-425C-8654-6B202B94FDB3}" presName="rect1" presStyleLbl="alignAcc1" presStyleIdx="0" presStyleCnt="5" custLinFactNeighborY="-228"/>
      <dgm:spPr/>
    </dgm:pt>
    <dgm:pt modelId="{427A0606-4CBB-4B02-91E5-54CA0D49E3AF}" type="pres">
      <dgm:prSet presAssocID="{CF873157-8C4F-4F86-AE5F-BB5435B1F342}" presName="vertSpace2" presStyleLbl="node1" presStyleIdx="0" presStyleCnt="5"/>
      <dgm:spPr/>
    </dgm:pt>
    <dgm:pt modelId="{BB6F440B-7B83-48E9-9B34-C102DD2B6101}" type="pres">
      <dgm:prSet presAssocID="{CF873157-8C4F-4F86-AE5F-BB5435B1F342}" presName="circle2" presStyleLbl="node1" presStyleIdx="1" presStyleCnt="5" custScaleY="98985"/>
      <dgm:spPr>
        <a:solidFill>
          <a:schemeClr val="accent1">
            <a:lumMod val="75000"/>
          </a:schemeClr>
        </a:solidFill>
      </dgm:spPr>
    </dgm:pt>
    <dgm:pt modelId="{F5C8886C-1CCA-416E-AC94-DEA434E284B3}" type="pres">
      <dgm:prSet presAssocID="{CF873157-8C4F-4F86-AE5F-BB5435B1F342}" presName="rect2" presStyleLbl="alignAcc1" presStyleIdx="1" presStyleCnt="5" custScaleY="98985"/>
      <dgm:spPr/>
    </dgm:pt>
    <dgm:pt modelId="{60B68B3A-7748-457E-B2DA-9E8E588481CE}" type="pres">
      <dgm:prSet presAssocID="{B8B3AA2B-E647-4A85-A9C7-709D20FE0869}" presName="vertSpace3" presStyleLbl="node1" presStyleIdx="1" presStyleCnt="5"/>
      <dgm:spPr/>
    </dgm:pt>
    <dgm:pt modelId="{152BAC7D-FA12-406B-A634-0615C13C6A33}" type="pres">
      <dgm:prSet presAssocID="{B8B3AA2B-E647-4A85-A9C7-709D20FE0869}" presName="circle3" presStyleLbl="node1" presStyleIdx="2" presStyleCnt="5" custLinFactNeighborX="-461"/>
      <dgm:spPr>
        <a:solidFill>
          <a:schemeClr val="accent2">
            <a:lumMod val="60000"/>
            <a:lumOff val="40000"/>
          </a:schemeClr>
        </a:solidFill>
      </dgm:spPr>
    </dgm:pt>
    <dgm:pt modelId="{342B11E8-16F4-4254-9278-444622948B5C}" type="pres">
      <dgm:prSet presAssocID="{B8B3AA2B-E647-4A85-A9C7-709D20FE0869}" presName="rect3" presStyleLbl="alignAcc1" presStyleIdx="2" presStyleCnt="5"/>
      <dgm:spPr/>
    </dgm:pt>
    <dgm:pt modelId="{2BBB01E6-FEAB-4D0C-A8F0-0DC299FFA85D}" type="pres">
      <dgm:prSet presAssocID="{8BB387F1-F93E-43FE-93E4-A96061A3CB4B}" presName="vertSpace4" presStyleLbl="node1" presStyleIdx="2" presStyleCnt="5"/>
      <dgm:spPr/>
    </dgm:pt>
    <dgm:pt modelId="{D37F7B24-B93C-49DA-AE4B-92CB42598685}" type="pres">
      <dgm:prSet presAssocID="{8BB387F1-F93E-43FE-93E4-A96061A3CB4B}" presName="circle4" presStyleLbl="node1" presStyleIdx="3" presStyleCnt="5"/>
      <dgm:spPr>
        <a:solidFill>
          <a:srgbClr val="EF3F43"/>
        </a:solidFill>
      </dgm:spPr>
    </dgm:pt>
    <dgm:pt modelId="{57D3094A-940F-4EDB-A691-46D581F1FCDE}" type="pres">
      <dgm:prSet presAssocID="{8BB387F1-F93E-43FE-93E4-A96061A3CB4B}" presName="rect4" presStyleLbl="alignAcc1" presStyleIdx="3" presStyleCnt="5"/>
      <dgm:spPr/>
    </dgm:pt>
    <dgm:pt modelId="{912C2E2E-2442-48E1-A2CB-CA26FB9711F0}" type="pres">
      <dgm:prSet presAssocID="{12C7CC15-A0C7-4AEC-BD59-175EFDBCE8E9}" presName="vertSpace5" presStyleLbl="node1" presStyleIdx="3" presStyleCnt="5"/>
      <dgm:spPr/>
    </dgm:pt>
    <dgm:pt modelId="{6D5F7BA1-57C7-4CD9-B1E1-397B41CAE80D}" type="pres">
      <dgm:prSet presAssocID="{12C7CC15-A0C7-4AEC-BD59-175EFDBCE8E9}" presName="circle5" presStyleLbl="node1" presStyleIdx="4" presStyleCnt="5" custLinFactNeighborX="-1426"/>
      <dgm:spPr>
        <a:solidFill>
          <a:srgbClr val="FF0000"/>
        </a:solidFill>
      </dgm:spPr>
    </dgm:pt>
    <dgm:pt modelId="{42E4D0E1-17CA-420C-AAD8-E81A40D6CFF2}" type="pres">
      <dgm:prSet presAssocID="{12C7CC15-A0C7-4AEC-BD59-175EFDBCE8E9}" presName="rect5" presStyleLbl="alignAcc1" presStyleIdx="4" presStyleCnt="5" custScaleX="100000" custScaleY="97656"/>
      <dgm:spPr/>
    </dgm:pt>
    <dgm:pt modelId="{978E39FE-4600-4ABA-A14B-5E42C4B00B7A}" type="pres">
      <dgm:prSet presAssocID="{9BD01C7E-225F-425C-8654-6B202B94FDB3}" presName="rect1ParTxNoCh" presStyleLbl="alignAcc1" presStyleIdx="4" presStyleCnt="5">
        <dgm:presLayoutVars>
          <dgm:chMax val="1"/>
          <dgm:bulletEnabled val="1"/>
        </dgm:presLayoutVars>
      </dgm:prSet>
      <dgm:spPr/>
    </dgm:pt>
    <dgm:pt modelId="{03F15724-6136-4B9C-B76B-07737BEDFF30}" type="pres">
      <dgm:prSet presAssocID="{CF873157-8C4F-4F86-AE5F-BB5435B1F342}" presName="rect2ParTxNoCh" presStyleLbl="alignAcc1" presStyleIdx="4" presStyleCnt="5">
        <dgm:presLayoutVars>
          <dgm:chMax val="1"/>
          <dgm:bulletEnabled val="1"/>
        </dgm:presLayoutVars>
      </dgm:prSet>
      <dgm:spPr/>
    </dgm:pt>
    <dgm:pt modelId="{9C51BC83-80E8-4381-8211-F6BBB5937B36}" type="pres">
      <dgm:prSet presAssocID="{B8B3AA2B-E647-4A85-A9C7-709D20FE0869}" presName="rect3ParTxNoCh" presStyleLbl="alignAcc1" presStyleIdx="4" presStyleCnt="5">
        <dgm:presLayoutVars>
          <dgm:chMax val="1"/>
          <dgm:bulletEnabled val="1"/>
        </dgm:presLayoutVars>
      </dgm:prSet>
      <dgm:spPr/>
    </dgm:pt>
    <dgm:pt modelId="{13BB3F40-1545-48FA-9302-CBCE236CB86C}" type="pres">
      <dgm:prSet presAssocID="{8BB387F1-F93E-43FE-93E4-A96061A3CB4B}" presName="rect4ParTxNoCh" presStyleLbl="alignAcc1" presStyleIdx="4" presStyleCnt="5">
        <dgm:presLayoutVars>
          <dgm:chMax val="1"/>
          <dgm:bulletEnabled val="1"/>
        </dgm:presLayoutVars>
      </dgm:prSet>
      <dgm:spPr/>
    </dgm:pt>
    <dgm:pt modelId="{D89130B9-4CCC-4A3F-8EA9-CD09A5717D70}" type="pres">
      <dgm:prSet presAssocID="{12C7CC15-A0C7-4AEC-BD59-175EFDBCE8E9}" presName="rect5ParTxNoCh" presStyleLbl="alignAcc1" presStyleIdx="4" presStyleCnt="5">
        <dgm:presLayoutVars>
          <dgm:chMax val="1"/>
          <dgm:bulletEnabled val="1"/>
        </dgm:presLayoutVars>
      </dgm:prSet>
      <dgm:spPr/>
    </dgm:pt>
  </dgm:ptLst>
  <dgm:cxnLst>
    <dgm:cxn modelId="{92A16201-BAE7-43FD-98BD-8639933FFCED}" srcId="{BB1831BB-14F5-4A76-AB18-87E5C95E2105}" destId="{12C7CC15-A0C7-4AEC-BD59-175EFDBCE8E9}" srcOrd="4" destOrd="0" parTransId="{A258FACC-5DC9-4CAC-8238-B7129308E2D0}" sibTransId="{C30307A9-3C8D-40F8-A70A-22606F60DD6C}"/>
    <dgm:cxn modelId="{75A89D0F-4357-490B-AAC3-FE38915DBE37}" type="presOf" srcId="{12C7CC15-A0C7-4AEC-BD59-175EFDBCE8E9}" destId="{D89130B9-4CCC-4A3F-8EA9-CD09A5717D70}" srcOrd="1" destOrd="0" presId="urn:microsoft.com/office/officeart/2005/8/layout/target3"/>
    <dgm:cxn modelId="{2A8B8419-A908-4C98-A378-C0B8617F34AD}" type="presOf" srcId="{CF873157-8C4F-4F86-AE5F-BB5435B1F342}" destId="{F5C8886C-1CCA-416E-AC94-DEA434E284B3}" srcOrd="0" destOrd="0" presId="urn:microsoft.com/office/officeart/2005/8/layout/target3"/>
    <dgm:cxn modelId="{557E7C1D-4C1A-42D4-84E2-760A1156535C}" srcId="{BB1831BB-14F5-4A76-AB18-87E5C95E2105}" destId="{9BD01C7E-225F-425C-8654-6B202B94FDB3}" srcOrd="0" destOrd="0" parTransId="{AA495F66-86CD-4B5B-A8FA-335E2B615416}" sibTransId="{A10A6DAF-DEA9-45AF-A4F4-B8A491E35F72}"/>
    <dgm:cxn modelId="{D6167E4B-EE33-4C0E-B34E-FD036D8D8BE2}" type="presOf" srcId="{BB1831BB-14F5-4A76-AB18-87E5C95E2105}" destId="{D4F7ECEC-7A7E-4D74-BAF3-E6ED341B749C}" srcOrd="0" destOrd="0" presId="urn:microsoft.com/office/officeart/2005/8/layout/target3"/>
    <dgm:cxn modelId="{24219778-BDB0-41EF-B9A0-E30DBDDD85C0}" type="presOf" srcId="{8BB387F1-F93E-43FE-93E4-A96061A3CB4B}" destId="{13BB3F40-1545-48FA-9302-CBCE236CB86C}" srcOrd="1" destOrd="0" presId="urn:microsoft.com/office/officeart/2005/8/layout/target3"/>
    <dgm:cxn modelId="{2ED9A958-E29E-4751-98B0-BF0E7C11F7DF}" type="presOf" srcId="{B8B3AA2B-E647-4A85-A9C7-709D20FE0869}" destId="{9C51BC83-80E8-4381-8211-F6BBB5937B36}" srcOrd="1" destOrd="0" presId="urn:microsoft.com/office/officeart/2005/8/layout/target3"/>
    <dgm:cxn modelId="{E5B35F8A-3703-4F1F-A8A4-7724FC3385BB}" srcId="{BB1831BB-14F5-4A76-AB18-87E5C95E2105}" destId="{B8B3AA2B-E647-4A85-A9C7-709D20FE0869}" srcOrd="2" destOrd="0" parTransId="{6DCDAD6D-5567-4CB7-8814-C914976B5D8A}" sibTransId="{F68EF901-AF4C-4F70-919B-F47EAAF354EC}"/>
    <dgm:cxn modelId="{25FFC9B2-24C4-42E8-8060-31A048F60F3F}" type="presOf" srcId="{CF873157-8C4F-4F86-AE5F-BB5435B1F342}" destId="{03F15724-6136-4B9C-B76B-07737BEDFF30}" srcOrd="1" destOrd="0" presId="urn:microsoft.com/office/officeart/2005/8/layout/target3"/>
    <dgm:cxn modelId="{634C38BA-B037-4AAC-9C0D-DCBB9CEC7FD2}" type="presOf" srcId="{12C7CC15-A0C7-4AEC-BD59-175EFDBCE8E9}" destId="{42E4D0E1-17CA-420C-AAD8-E81A40D6CFF2}" srcOrd="0" destOrd="0" presId="urn:microsoft.com/office/officeart/2005/8/layout/target3"/>
    <dgm:cxn modelId="{1B9794DC-B0C2-4C29-8499-50911E698A91}" type="presOf" srcId="{B8B3AA2B-E647-4A85-A9C7-709D20FE0869}" destId="{342B11E8-16F4-4254-9278-444622948B5C}" srcOrd="0" destOrd="0" presId="urn:microsoft.com/office/officeart/2005/8/layout/target3"/>
    <dgm:cxn modelId="{5AFB2DE7-872C-4F05-B549-F899FEC5118D}" type="presOf" srcId="{9BD01C7E-225F-425C-8654-6B202B94FDB3}" destId="{978E39FE-4600-4ABA-A14B-5E42C4B00B7A}" srcOrd="1" destOrd="0" presId="urn:microsoft.com/office/officeart/2005/8/layout/target3"/>
    <dgm:cxn modelId="{FA75BEE8-A620-4C9F-89EC-F78DE8B4B0F2}" type="presOf" srcId="{8BB387F1-F93E-43FE-93E4-A96061A3CB4B}" destId="{57D3094A-940F-4EDB-A691-46D581F1FCDE}" srcOrd="0" destOrd="0" presId="urn:microsoft.com/office/officeart/2005/8/layout/target3"/>
    <dgm:cxn modelId="{82CB84EA-6F5D-4BD8-B279-4087D2720D8C}" srcId="{BB1831BB-14F5-4A76-AB18-87E5C95E2105}" destId="{8BB387F1-F93E-43FE-93E4-A96061A3CB4B}" srcOrd="3" destOrd="0" parTransId="{62BC6793-BD61-4EDE-A22A-19A79142131C}" sibTransId="{F9A9B4F0-273D-4CEE-BF5B-F9F2CE0A24E9}"/>
    <dgm:cxn modelId="{FECFF2FA-DD6C-4084-9C1B-3F7CC7265F78}" type="presOf" srcId="{9BD01C7E-225F-425C-8654-6B202B94FDB3}" destId="{72537ED9-0CC4-4D18-8370-F1FADEFCABDE}" srcOrd="0" destOrd="0" presId="urn:microsoft.com/office/officeart/2005/8/layout/target3"/>
    <dgm:cxn modelId="{CF2595FF-F0ED-4626-A1FB-DC7E68796D3C}" srcId="{BB1831BB-14F5-4A76-AB18-87E5C95E2105}" destId="{CF873157-8C4F-4F86-AE5F-BB5435B1F342}" srcOrd="1" destOrd="0" parTransId="{208C0596-99E3-4018-8513-F8813F8F0E0B}" sibTransId="{AF53AAB2-B7F5-4A8C-A81A-67840D04CD2A}"/>
    <dgm:cxn modelId="{08694371-D3BB-4DFF-BC50-B467DBF2B31E}" type="presParOf" srcId="{D4F7ECEC-7A7E-4D74-BAF3-E6ED341B749C}" destId="{3F1E4364-C851-497A-B5AA-C2FF7AC31517}" srcOrd="0" destOrd="0" presId="urn:microsoft.com/office/officeart/2005/8/layout/target3"/>
    <dgm:cxn modelId="{47A761C0-E8B0-49E2-9AE5-EDA927B68C32}" type="presParOf" srcId="{D4F7ECEC-7A7E-4D74-BAF3-E6ED341B749C}" destId="{A055A770-A1EC-4809-B9F6-470023A43DF3}" srcOrd="1" destOrd="0" presId="urn:microsoft.com/office/officeart/2005/8/layout/target3"/>
    <dgm:cxn modelId="{71E02031-BC2B-496B-9907-789EB37DA8CB}" type="presParOf" srcId="{D4F7ECEC-7A7E-4D74-BAF3-E6ED341B749C}" destId="{72537ED9-0CC4-4D18-8370-F1FADEFCABDE}" srcOrd="2" destOrd="0" presId="urn:microsoft.com/office/officeart/2005/8/layout/target3"/>
    <dgm:cxn modelId="{4AF79AF7-7AE9-4A52-953F-2EC3DC306B4C}" type="presParOf" srcId="{D4F7ECEC-7A7E-4D74-BAF3-E6ED341B749C}" destId="{427A0606-4CBB-4B02-91E5-54CA0D49E3AF}" srcOrd="3" destOrd="0" presId="urn:microsoft.com/office/officeart/2005/8/layout/target3"/>
    <dgm:cxn modelId="{A1047282-A32A-40DC-992D-F169F9BB4D32}" type="presParOf" srcId="{D4F7ECEC-7A7E-4D74-BAF3-E6ED341B749C}" destId="{BB6F440B-7B83-48E9-9B34-C102DD2B6101}" srcOrd="4" destOrd="0" presId="urn:microsoft.com/office/officeart/2005/8/layout/target3"/>
    <dgm:cxn modelId="{26092286-8074-4D14-913A-F2C7CF0F02A9}" type="presParOf" srcId="{D4F7ECEC-7A7E-4D74-BAF3-E6ED341B749C}" destId="{F5C8886C-1CCA-416E-AC94-DEA434E284B3}" srcOrd="5" destOrd="0" presId="urn:microsoft.com/office/officeart/2005/8/layout/target3"/>
    <dgm:cxn modelId="{5E0B9FE7-DA0D-4E5C-9728-88BFDFE97A55}" type="presParOf" srcId="{D4F7ECEC-7A7E-4D74-BAF3-E6ED341B749C}" destId="{60B68B3A-7748-457E-B2DA-9E8E588481CE}" srcOrd="6" destOrd="0" presId="urn:microsoft.com/office/officeart/2005/8/layout/target3"/>
    <dgm:cxn modelId="{0AD59804-8B50-4C57-9476-307E43108564}" type="presParOf" srcId="{D4F7ECEC-7A7E-4D74-BAF3-E6ED341B749C}" destId="{152BAC7D-FA12-406B-A634-0615C13C6A33}" srcOrd="7" destOrd="0" presId="urn:microsoft.com/office/officeart/2005/8/layout/target3"/>
    <dgm:cxn modelId="{0806DD40-5DAB-4110-BFC5-7D8325A50177}" type="presParOf" srcId="{D4F7ECEC-7A7E-4D74-BAF3-E6ED341B749C}" destId="{342B11E8-16F4-4254-9278-444622948B5C}" srcOrd="8" destOrd="0" presId="urn:microsoft.com/office/officeart/2005/8/layout/target3"/>
    <dgm:cxn modelId="{FADEABB5-4B19-4F44-87BE-09F5976C9A6A}" type="presParOf" srcId="{D4F7ECEC-7A7E-4D74-BAF3-E6ED341B749C}" destId="{2BBB01E6-FEAB-4D0C-A8F0-0DC299FFA85D}" srcOrd="9" destOrd="0" presId="urn:microsoft.com/office/officeart/2005/8/layout/target3"/>
    <dgm:cxn modelId="{B02C30D3-73B1-460C-A66E-F2A8F5E7D9D6}" type="presParOf" srcId="{D4F7ECEC-7A7E-4D74-BAF3-E6ED341B749C}" destId="{D37F7B24-B93C-49DA-AE4B-92CB42598685}" srcOrd="10" destOrd="0" presId="urn:microsoft.com/office/officeart/2005/8/layout/target3"/>
    <dgm:cxn modelId="{EB35EE4E-AE1A-4D07-93BD-20659DF01543}" type="presParOf" srcId="{D4F7ECEC-7A7E-4D74-BAF3-E6ED341B749C}" destId="{57D3094A-940F-4EDB-A691-46D581F1FCDE}" srcOrd="11" destOrd="0" presId="urn:microsoft.com/office/officeart/2005/8/layout/target3"/>
    <dgm:cxn modelId="{78424692-F516-4A59-8C94-FBBE3AC92C38}" type="presParOf" srcId="{D4F7ECEC-7A7E-4D74-BAF3-E6ED341B749C}" destId="{912C2E2E-2442-48E1-A2CB-CA26FB9711F0}" srcOrd="12" destOrd="0" presId="urn:microsoft.com/office/officeart/2005/8/layout/target3"/>
    <dgm:cxn modelId="{DA9DD0AD-7983-45B5-8ECB-46466C6515DB}" type="presParOf" srcId="{D4F7ECEC-7A7E-4D74-BAF3-E6ED341B749C}" destId="{6D5F7BA1-57C7-4CD9-B1E1-397B41CAE80D}" srcOrd="13" destOrd="0" presId="urn:microsoft.com/office/officeart/2005/8/layout/target3"/>
    <dgm:cxn modelId="{413DD186-EB36-4C76-8FEE-70DD7996C42E}" type="presParOf" srcId="{D4F7ECEC-7A7E-4D74-BAF3-E6ED341B749C}" destId="{42E4D0E1-17CA-420C-AAD8-E81A40D6CFF2}" srcOrd="14" destOrd="0" presId="urn:microsoft.com/office/officeart/2005/8/layout/target3"/>
    <dgm:cxn modelId="{0EA2E5FD-8BC9-4AE2-939D-5EFF39937D24}" type="presParOf" srcId="{D4F7ECEC-7A7E-4D74-BAF3-E6ED341B749C}" destId="{978E39FE-4600-4ABA-A14B-5E42C4B00B7A}" srcOrd="15" destOrd="0" presId="urn:microsoft.com/office/officeart/2005/8/layout/target3"/>
    <dgm:cxn modelId="{A23E62C2-81C0-4E33-A1A2-604512E76B33}" type="presParOf" srcId="{D4F7ECEC-7A7E-4D74-BAF3-E6ED341B749C}" destId="{03F15724-6136-4B9C-B76B-07737BEDFF30}" srcOrd="16" destOrd="0" presId="urn:microsoft.com/office/officeart/2005/8/layout/target3"/>
    <dgm:cxn modelId="{F2EDA757-6EAE-4897-8700-6D2A6552B996}" type="presParOf" srcId="{D4F7ECEC-7A7E-4D74-BAF3-E6ED341B749C}" destId="{9C51BC83-80E8-4381-8211-F6BBB5937B36}" srcOrd="17" destOrd="0" presId="urn:microsoft.com/office/officeart/2005/8/layout/target3"/>
    <dgm:cxn modelId="{5BDEC7C8-DEA8-4462-9C97-B95174C35A09}" type="presParOf" srcId="{D4F7ECEC-7A7E-4D74-BAF3-E6ED341B749C}" destId="{13BB3F40-1545-48FA-9302-CBCE236CB86C}" srcOrd="18" destOrd="0" presId="urn:microsoft.com/office/officeart/2005/8/layout/target3"/>
    <dgm:cxn modelId="{4BDD833C-C18E-4162-B0BE-F5DAA95F645E}" type="presParOf" srcId="{D4F7ECEC-7A7E-4D74-BAF3-E6ED341B749C}" destId="{D89130B9-4CCC-4A3F-8EA9-CD09A5717D70}" srcOrd="19" destOrd="0" presId="urn:microsoft.com/office/officeart/2005/8/layout/target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D40C71-2482-4786-A478-50C397190D6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4701D665-8200-49CB-A116-B29AB53E4A35}">
      <dgm:prSet phldrT="[Text]"/>
      <dgm:spPr/>
      <dgm:t>
        <a:bodyPr/>
        <a:lstStyle/>
        <a:p>
          <a:r>
            <a:rPr lang="nb-NO" b="1" dirty="0"/>
            <a:t>Leder</a:t>
          </a:r>
        </a:p>
        <a:p>
          <a:r>
            <a:rPr lang="nb-NO" b="1" dirty="0"/>
            <a:t>Redningsstab</a:t>
          </a:r>
        </a:p>
      </dgm:t>
    </dgm:pt>
    <dgm:pt modelId="{AA06AE53-8DDB-475D-9C70-09404DFD117B}" type="parTrans" cxnId="{40F3FD22-06A8-4BB6-8D66-999E9939BA30}">
      <dgm:prSet/>
      <dgm:spPr/>
      <dgm:t>
        <a:bodyPr/>
        <a:lstStyle/>
        <a:p>
          <a:endParaRPr lang="nb-NO"/>
        </a:p>
      </dgm:t>
    </dgm:pt>
    <dgm:pt modelId="{BC94F727-1657-4E39-9310-DFB7C9BC66FC}" type="sibTrans" cxnId="{40F3FD22-06A8-4BB6-8D66-999E9939BA30}">
      <dgm:prSet/>
      <dgm:spPr/>
      <dgm:t>
        <a:bodyPr/>
        <a:lstStyle/>
        <a:p>
          <a:endParaRPr lang="nb-NO"/>
        </a:p>
      </dgm:t>
    </dgm:pt>
    <dgm:pt modelId="{7AEEEE8F-F141-4B73-B2A7-3021BCCC23F4}">
      <dgm:prSet/>
      <dgm:spPr/>
      <dgm:t>
        <a:bodyPr/>
        <a:lstStyle/>
        <a:p>
          <a:r>
            <a:rPr lang="nb-NO" b="1" dirty="0"/>
            <a:t>Beredskapsleder</a:t>
          </a:r>
        </a:p>
        <a:p>
          <a:r>
            <a:rPr lang="nb-NO" b="0" dirty="0"/>
            <a:t>Anlegg</a:t>
          </a:r>
        </a:p>
      </dgm:t>
    </dgm:pt>
    <dgm:pt modelId="{283EB51B-537B-43DF-84A2-EA699D3E6252}" type="parTrans" cxnId="{F0EBE7B6-226C-43C5-9B10-EA4F9BBEC93B}">
      <dgm:prSet/>
      <dgm:spPr/>
      <dgm:t>
        <a:bodyPr/>
        <a:lstStyle/>
        <a:p>
          <a:endParaRPr lang="nb-NO"/>
        </a:p>
      </dgm:t>
    </dgm:pt>
    <dgm:pt modelId="{72D9D825-DC77-46C8-BD7E-C8DB83D952DC}" type="sibTrans" cxnId="{F0EBE7B6-226C-43C5-9B10-EA4F9BBEC93B}">
      <dgm:prSet/>
      <dgm:spPr/>
      <dgm:t>
        <a:bodyPr/>
        <a:lstStyle/>
        <a:p>
          <a:endParaRPr lang="nb-NO"/>
        </a:p>
      </dgm:t>
    </dgm:pt>
    <dgm:pt modelId="{342B6B33-209C-4B33-935F-2FCFC78D6729}">
      <dgm:prSet phldrT="[Text]"/>
      <dgm:spPr/>
      <dgm:t>
        <a:bodyPr/>
        <a:lstStyle/>
        <a:p>
          <a:r>
            <a:rPr lang="nb-NO" b="1" dirty="0"/>
            <a:t>Informasjon</a:t>
          </a:r>
        </a:p>
      </dgm:t>
    </dgm:pt>
    <dgm:pt modelId="{F57A7928-E428-45E3-A9C2-21D35A6F81D1}" type="sibTrans" cxnId="{60103B6E-BDDA-4DBE-99EC-48DD1B9BCBAF}">
      <dgm:prSet/>
      <dgm:spPr/>
      <dgm:t>
        <a:bodyPr/>
        <a:lstStyle/>
        <a:p>
          <a:endParaRPr lang="nb-NO"/>
        </a:p>
      </dgm:t>
    </dgm:pt>
    <dgm:pt modelId="{37DFD14F-4E98-4F87-B365-CC798AA043FF}" type="parTrans" cxnId="{60103B6E-BDDA-4DBE-99EC-48DD1B9BCBAF}">
      <dgm:prSet/>
      <dgm:spPr/>
      <dgm:t>
        <a:bodyPr/>
        <a:lstStyle/>
        <a:p>
          <a:endParaRPr lang="nb-NO"/>
        </a:p>
      </dgm:t>
    </dgm:pt>
    <dgm:pt modelId="{99AF0B91-221B-4859-A0BA-3356CF28D253}" type="asst">
      <dgm:prSet/>
      <dgm:spPr/>
      <dgm:t>
        <a:bodyPr/>
        <a:lstStyle/>
        <a:p>
          <a:r>
            <a:rPr lang="nb-NO" b="1" dirty="0"/>
            <a:t>Redningsstab</a:t>
          </a:r>
        </a:p>
        <a:p>
          <a:r>
            <a:rPr lang="nb-NO" dirty="0"/>
            <a:t>HR - HMS - Drift- Logg</a:t>
          </a:r>
        </a:p>
      </dgm:t>
    </dgm:pt>
    <dgm:pt modelId="{CD513EB5-1475-4AA8-9F72-A8390AFD6DA1}" type="parTrans" cxnId="{7405E122-F287-4D9F-952B-9711BC713A29}">
      <dgm:prSet/>
      <dgm:spPr/>
      <dgm:t>
        <a:bodyPr/>
        <a:lstStyle/>
        <a:p>
          <a:endParaRPr lang="nb-NO"/>
        </a:p>
      </dgm:t>
    </dgm:pt>
    <dgm:pt modelId="{EC372C35-77B2-4134-9785-20E34E8046A6}" type="sibTrans" cxnId="{7405E122-F287-4D9F-952B-9711BC713A29}">
      <dgm:prSet/>
      <dgm:spPr/>
      <dgm:t>
        <a:bodyPr/>
        <a:lstStyle/>
        <a:p>
          <a:endParaRPr lang="nb-NO"/>
        </a:p>
      </dgm:t>
    </dgm:pt>
    <dgm:pt modelId="{D42019E2-E826-4447-9DD8-49726AC3BB39}">
      <dgm:prSet/>
      <dgm:spPr/>
      <dgm:t>
        <a:bodyPr/>
        <a:lstStyle/>
        <a:p>
          <a:r>
            <a:rPr lang="nb-NO" b="1" dirty="0"/>
            <a:t>Konsernledelsen</a:t>
          </a:r>
        </a:p>
      </dgm:t>
    </dgm:pt>
    <dgm:pt modelId="{9633D34E-DCA7-4C50-B520-5E0E1C0582C8}" type="parTrans" cxnId="{C39C8D51-1120-4061-A359-2D9D855D7C8F}">
      <dgm:prSet/>
      <dgm:spPr/>
      <dgm:t>
        <a:bodyPr/>
        <a:lstStyle/>
        <a:p>
          <a:endParaRPr lang="nb-NO"/>
        </a:p>
      </dgm:t>
    </dgm:pt>
    <dgm:pt modelId="{59741267-C051-48D1-8564-220418383C27}" type="sibTrans" cxnId="{C39C8D51-1120-4061-A359-2D9D855D7C8F}">
      <dgm:prSet/>
      <dgm:spPr/>
      <dgm:t>
        <a:bodyPr/>
        <a:lstStyle/>
        <a:p>
          <a:endParaRPr lang="nb-NO"/>
        </a:p>
      </dgm:t>
    </dgm:pt>
    <dgm:pt modelId="{7E9CC5A6-5682-4720-AD1C-595050D3AFC0}">
      <dgm:prSet/>
      <dgm:spPr/>
      <dgm:t>
        <a:bodyPr/>
        <a:lstStyle/>
        <a:p>
          <a:r>
            <a:rPr lang="nb-NO" b="1" dirty="0"/>
            <a:t>Kantine</a:t>
          </a:r>
        </a:p>
      </dgm:t>
    </dgm:pt>
    <dgm:pt modelId="{70B1DECA-0642-47DE-BCF9-E7CCFDE2D6F8}" type="sibTrans" cxnId="{F61C638B-5F8D-4402-B0CD-06CFCC95E3E8}">
      <dgm:prSet/>
      <dgm:spPr/>
      <dgm:t>
        <a:bodyPr/>
        <a:lstStyle/>
        <a:p>
          <a:endParaRPr lang="nb-NO"/>
        </a:p>
      </dgm:t>
    </dgm:pt>
    <dgm:pt modelId="{6524A08D-34EE-4D78-B5DB-D4F51C65AD3C}" type="parTrans" cxnId="{F61C638B-5F8D-4402-B0CD-06CFCC95E3E8}">
      <dgm:prSet/>
      <dgm:spPr/>
      <dgm:t>
        <a:bodyPr/>
        <a:lstStyle/>
        <a:p>
          <a:endParaRPr lang="nb-NO"/>
        </a:p>
      </dgm:t>
    </dgm:pt>
    <dgm:pt modelId="{6229B004-0FC3-43CF-838F-1F0BE9B126EC}">
      <dgm:prSet/>
      <dgm:spPr/>
      <dgm:t>
        <a:bodyPr/>
        <a:lstStyle/>
        <a:p>
          <a:r>
            <a:rPr lang="nb-NO" b="1" dirty="0"/>
            <a:t>Resepsjon</a:t>
          </a:r>
        </a:p>
      </dgm:t>
    </dgm:pt>
    <dgm:pt modelId="{D34800D2-E821-46CA-B23B-884A4F1B18A7}" type="parTrans" cxnId="{5CA325D9-7DB0-408A-9713-FFAA884B4146}">
      <dgm:prSet/>
      <dgm:spPr/>
      <dgm:t>
        <a:bodyPr/>
        <a:lstStyle/>
        <a:p>
          <a:endParaRPr lang="nb-NO"/>
        </a:p>
      </dgm:t>
    </dgm:pt>
    <dgm:pt modelId="{8BDDD9F5-C133-494D-899F-8EF4DE4E77F2}" type="sibTrans" cxnId="{5CA325D9-7DB0-408A-9713-FFAA884B4146}">
      <dgm:prSet/>
      <dgm:spPr/>
      <dgm:t>
        <a:bodyPr/>
        <a:lstStyle/>
        <a:p>
          <a:endParaRPr lang="nb-NO"/>
        </a:p>
      </dgm:t>
    </dgm:pt>
    <dgm:pt modelId="{1A3C9196-F7C4-43F7-B73A-79397B04E90D}">
      <dgm:prSet/>
      <dgm:spPr/>
      <dgm:t>
        <a:bodyPr/>
        <a:lstStyle/>
        <a:p>
          <a:r>
            <a:rPr lang="nb-NO" b="1" dirty="0"/>
            <a:t>Evakuering</a:t>
          </a:r>
        </a:p>
        <a:p>
          <a:r>
            <a:rPr lang="nb-NO" dirty="0"/>
            <a:t>Parkering</a:t>
          </a:r>
        </a:p>
      </dgm:t>
    </dgm:pt>
    <dgm:pt modelId="{AD0B531C-770A-45ED-B0AE-35EE9BAC6900}" type="parTrans" cxnId="{9D49F20D-C552-488D-B438-407B944617D0}">
      <dgm:prSet/>
      <dgm:spPr/>
      <dgm:t>
        <a:bodyPr/>
        <a:lstStyle/>
        <a:p>
          <a:endParaRPr lang="nb-NO"/>
        </a:p>
      </dgm:t>
    </dgm:pt>
    <dgm:pt modelId="{B3BDF745-62FF-49F8-9EB4-DF4E12CF01EC}" type="sibTrans" cxnId="{9D49F20D-C552-488D-B438-407B944617D0}">
      <dgm:prSet/>
      <dgm:spPr/>
      <dgm:t>
        <a:bodyPr/>
        <a:lstStyle/>
        <a:p>
          <a:endParaRPr lang="nb-NO"/>
        </a:p>
      </dgm:t>
    </dgm:pt>
    <dgm:pt modelId="{A98300B9-1613-4943-B849-CC3ED3ABD7A6}" type="pres">
      <dgm:prSet presAssocID="{3BD40C71-2482-4786-A478-50C397190D6A}" presName="hierChild1" presStyleCnt="0">
        <dgm:presLayoutVars>
          <dgm:orgChart val="1"/>
          <dgm:chPref val="1"/>
          <dgm:dir/>
          <dgm:animOne val="branch"/>
          <dgm:animLvl val="lvl"/>
          <dgm:resizeHandles/>
        </dgm:presLayoutVars>
      </dgm:prSet>
      <dgm:spPr/>
    </dgm:pt>
    <dgm:pt modelId="{51FDB1EC-A20D-492F-B263-361592871ED1}" type="pres">
      <dgm:prSet presAssocID="{D42019E2-E826-4447-9DD8-49726AC3BB39}" presName="hierRoot1" presStyleCnt="0">
        <dgm:presLayoutVars>
          <dgm:hierBranch val="init"/>
        </dgm:presLayoutVars>
      </dgm:prSet>
      <dgm:spPr/>
    </dgm:pt>
    <dgm:pt modelId="{22929C06-57B3-441D-B29F-78B3F367381F}" type="pres">
      <dgm:prSet presAssocID="{D42019E2-E826-4447-9DD8-49726AC3BB39}" presName="rootComposite1" presStyleCnt="0"/>
      <dgm:spPr/>
    </dgm:pt>
    <dgm:pt modelId="{AEACB132-A0DB-4B30-8121-2CD3C0ECE28B}" type="pres">
      <dgm:prSet presAssocID="{D42019E2-E826-4447-9DD8-49726AC3BB39}" presName="rootText1" presStyleLbl="node0" presStyleIdx="0" presStyleCnt="1">
        <dgm:presLayoutVars>
          <dgm:chPref val="3"/>
        </dgm:presLayoutVars>
      </dgm:prSet>
      <dgm:spPr/>
    </dgm:pt>
    <dgm:pt modelId="{36C49096-B140-488E-8DCE-844CF3B3BD48}" type="pres">
      <dgm:prSet presAssocID="{D42019E2-E826-4447-9DD8-49726AC3BB39}" presName="rootConnector1" presStyleLbl="node1" presStyleIdx="0" presStyleCnt="0"/>
      <dgm:spPr/>
    </dgm:pt>
    <dgm:pt modelId="{D3EF6EA4-5CDA-4A26-91DE-403C406B0C16}" type="pres">
      <dgm:prSet presAssocID="{D42019E2-E826-4447-9DD8-49726AC3BB39}" presName="hierChild2" presStyleCnt="0"/>
      <dgm:spPr/>
    </dgm:pt>
    <dgm:pt modelId="{462F5B10-57AB-4ADD-B34E-B9BBBB571050}" type="pres">
      <dgm:prSet presAssocID="{AA06AE53-8DDB-475D-9C70-09404DFD117B}" presName="Name37" presStyleLbl="parChTrans1D2" presStyleIdx="0" presStyleCnt="1"/>
      <dgm:spPr/>
    </dgm:pt>
    <dgm:pt modelId="{C00CD85C-D365-4DCB-944D-43ABE367A285}" type="pres">
      <dgm:prSet presAssocID="{4701D665-8200-49CB-A116-B29AB53E4A35}" presName="hierRoot2" presStyleCnt="0">
        <dgm:presLayoutVars>
          <dgm:hierBranch val="init"/>
        </dgm:presLayoutVars>
      </dgm:prSet>
      <dgm:spPr/>
    </dgm:pt>
    <dgm:pt modelId="{B090F250-CD6A-47E4-AB90-6A03C0F83DCE}" type="pres">
      <dgm:prSet presAssocID="{4701D665-8200-49CB-A116-B29AB53E4A35}" presName="rootComposite" presStyleCnt="0"/>
      <dgm:spPr/>
    </dgm:pt>
    <dgm:pt modelId="{FB91C250-4186-4B69-A9F0-95F1890A41B2}" type="pres">
      <dgm:prSet presAssocID="{4701D665-8200-49CB-A116-B29AB53E4A35}" presName="rootText" presStyleLbl="node2" presStyleIdx="0" presStyleCnt="1">
        <dgm:presLayoutVars>
          <dgm:chPref val="3"/>
        </dgm:presLayoutVars>
      </dgm:prSet>
      <dgm:spPr/>
    </dgm:pt>
    <dgm:pt modelId="{F99F43C5-0C1D-42B5-ABF4-88A2686DE171}" type="pres">
      <dgm:prSet presAssocID="{4701D665-8200-49CB-A116-B29AB53E4A35}" presName="rootConnector" presStyleLbl="node2" presStyleIdx="0" presStyleCnt="1"/>
      <dgm:spPr/>
    </dgm:pt>
    <dgm:pt modelId="{F35A1EEA-9863-4B53-AA14-186CCCA8F3A2}" type="pres">
      <dgm:prSet presAssocID="{4701D665-8200-49CB-A116-B29AB53E4A35}" presName="hierChild4" presStyleCnt="0"/>
      <dgm:spPr/>
    </dgm:pt>
    <dgm:pt modelId="{524FE210-C93E-44B5-9535-14182ACF061D}" type="pres">
      <dgm:prSet presAssocID="{37DFD14F-4E98-4F87-B365-CC798AA043FF}" presName="Name37" presStyleLbl="parChTrans1D3" presStyleIdx="0" presStyleCnt="5"/>
      <dgm:spPr/>
    </dgm:pt>
    <dgm:pt modelId="{35F04B35-EBD5-40E5-94BE-2B8ED58AD527}" type="pres">
      <dgm:prSet presAssocID="{342B6B33-209C-4B33-935F-2FCFC78D6729}" presName="hierRoot2" presStyleCnt="0">
        <dgm:presLayoutVars>
          <dgm:hierBranch val="init"/>
        </dgm:presLayoutVars>
      </dgm:prSet>
      <dgm:spPr/>
    </dgm:pt>
    <dgm:pt modelId="{92B2DA15-F17C-4B17-9B4A-3E08B6906364}" type="pres">
      <dgm:prSet presAssocID="{342B6B33-209C-4B33-935F-2FCFC78D6729}" presName="rootComposite" presStyleCnt="0"/>
      <dgm:spPr/>
    </dgm:pt>
    <dgm:pt modelId="{A197228E-7756-4860-B4D3-A2AE17A38A54}" type="pres">
      <dgm:prSet presAssocID="{342B6B33-209C-4B33-935F-2FCFC78D6729}" presName="rootText" presStyleLbl="node3" presStyleIdx="0" presStyleCnt="4">
        <dgm:presLayoutVars>
          <dgm:chPref val="3"/>
        </dgm:presLayoutVars>
      </dgm:prSet>
      <dgm:spPr/>
    </dgm:pt>
    <dgm:pt modelId="{9AD8E68C-A9EC-477C-BCE6-686C943665A4}" type="pres">
      <dgm:prSet presAssocID="{342B6B33-209C-4B33-935F-2FCFC78D6729}" presName="rootConnector" presStyleLbl="node3" presStyleIdx="0" presStyleCnt="4"/>
      <dgm:spPr/>
    </dgm:pt>
    <dgm:pt modelId="{A92E2523-2EA8-4DBC-9F34-6D8A003968F1}" type="pres">
      <dgm:prSet presAssocID="{342B6B33-209C-4B33-935F-2FCFC78D6729}" presName="hierChild4" presStyleCnt="0"/>
      <dgm:spPr/>
    </dgm:pt>
    <dgm:pt modelId="{52A7597F-D4EE-4CCC-AE6B-3B53E8A8EE8E}" type="pres">
      <dgm:prSet presAssocID="{342B6B33-209C-4B33-935F-2FCFC78D6729}" presName="hierChild5" presStyleCnt="0"/>
      <dgm:spPr/>
    </dgm:pt>
    <dgm:pt modelId="{F2E37096-8EC1-48E3-A040-4077DB33FA31}" type="pres">
      <dgm:prSet presAssocID="{283EB51B-537B-43DF-84A2-EA699D3E6252}" presName="Name37" presStyleLbl="parChTrans1D3" presStyleIdx="1" presStyleCnt="5"/>
      <dgm:spPr/>
    </dgm:pt>
    <dgm:pt modelId="{93EF18FE-D595-479C-AF5E-411AAE818493}" type="pres">
      <dgm:prSet presAssocID="{7AEEEE8F-F141-4B73-B2A7-3021BCCC23F4}" presName="hierRoot2" presStyleCnt="0">
        <dgm:presLayoutVars>
          <dgm:hierBranch val="init"/>
        </dgm:presLayoutVars>
      </dgm:prSet>
      <dgm:spPr/>
    </dgm:pt>
    <dgm:pt modelId="{A7D40EAC-2502-4315-BDA0-156983A45DAE}" type="pres">
      <dgm:prSet presAssocID="{7AEEEE8F-F141-4B73-B2A7-3021BCCC23F4}" presName="rootComposite" presStyleCnt="0"/>
      <dgm:spPr/>
    </dgm:pt>
    <dgm:pt modelId="{84E810AE-DCCE-4B1B-A75F-9E8727A2C492}" type="pres">
      <dgm:prSet presAssocID="{7AEEEE8F-F141-4B73-B2A7-3021BCCC23F4}" presName="rootText" presStyleLbl="node3" presStyleIdx="1" presStyleCnt="4">
        <dgm:presLayoutVars>
          <dgm:chPref val="3"/>
        </dgm:presLayoutVars>
      </dgm:prSet>
      <dgm:spPr/>
    </dgm:pt>
    <dgm:pt modelId="{A7FCB4C6-7E10-4F96-8C96-4979D2747498}" type="pres">
      <dgm:prSet presAssocID="{7AEEEE8F-F141-4B73-B2A7-3021BCCC23F4}" presName="rootConnector" presStyleLbl="node3" presStyleIdx="1" presStyleCnt="4"/>
      <dgm:spPr/>
    </dgm:pt>
    <dgm:pt modelId="{7491EA57-653A-488D-A051-819A554E4F1A}" type="pres">
      <dgm:prSet presAssocID="{7AEEEE8F-F141-4B73-B2A7-3021BCCC23F4}" presName="hierChild4" presStyleCnt="0"/>
      <dgm:spPr/>
    </dgm:pt>
    <dgm:pt modelId="{F38067C1-1379-4E88-9013-1178DC22DB67}" type="pres">
      <dgm:prSet presAssocID="{7AEEEE8F-F141-4B73-B2A7-3021BCCC23F4}" presName="hierChild5" presStyleCnt="0"/>
      <dgm:spPr/>
    </dgm:pt>
    <dgm:pt modelId="{13FEA513-5735-495A-B532-75416C312325}" type="pres">
      <dgm:prSet presAssocID="{6524A08D-34EE-4D78-B5DB-D4F51C65AD3C}" presName="Name37" presStyleLbl="parChTrans1D3" presStyleIdx="2" presStyleCnt="5"/>
      <dgm:spPr/>
    </dgm:pt>
    <dgm:pt modelId="{FB0A2EFB-9A01-4C10-AD03-1C24CD9E4D65}" type="pres">
      <dgm:prSet presAssocID="{7E9CC5A6-5682-4720-AD1C-595050D3AFC0}" presName="hierRoot2" presStyleCnt="0">
        <dgm:presLayoutVars>
          <dgm:hierBranch val="init"/>
        </dgm:presLayoutVars>
      </dgm:prSet>
      <dgm:spPr/>
    </dgm:pt>
    <dgm:pt modelId="{19CCD654-180C-4829-9B54-5DF5EFE91021}" type="pres">
      <dgm:prSet presAssocID="{7E9CC5A6-5682-4720-AD1C-595050D3AFC0}" presName="rootComposite" presStyleCnt="0"/>
      <dgm:spPr/>
    </dgm:pt>
    <dgm:pt modelId="{78CA5F43-5B71-4D9A-BCBD-07F25AF8EAB6}" type="pres">
      <dgm:prSet presAssocID="{7E9CC5A6-5682-4720-AD1C-595050D3AFC0}" presName="rootText" presStyleLbl="node3" presStyleIdx="2" presStyleCnt="4">
        <dgm:presLayoutVars>
          <dgm:chPref val="3"/>
        </dgm:presLayoutVars>
      </dgm:prSet>
      <dgm:spPr/>
    </dgm:pt>
    <dgm:pt modelId="{FE808977-0418-4663-B278-D074FA98A10E}" type="pres">
      <dgm:prSet presAssocID="{7E9CC5A6-5682-4720-AD1C-595050D3AFC0}" presName="rootConnector" presStyleLbl="node3" presStyleIdx="2" presStyleCnt="4"/>
      <dgm:spPr/>
    </dgm:pt>
    <dgm:pt modelId="{F3855F01-CC6E-4A34-BCA5-537702C78F3C}" type="pres">
      <dgm:prSet presAssocID="{7E9CC5A6-5682-4720-AD1C-595050D3AFC0}" presName="hierChild4" presStyleCnt="0"/>
      <dgm:spPr/>
    </dgm:pt>
    <dgm:pt modelId="{5165CBBB-40F4-4670-A64C-5F9355DFFD8C}" type="pres">
      <dgm:prSet presAssocID="{7E9CC5A6-5682-4720-AD1C-595050D3AFC0}" presName="hierChild5" presStyleCnt="0"/>
      <dgm:spPr/>
    </dgm:pt>
    <dgm:pt modelId="{4570CAD1-FA79-407E-AE60-A62BE60B25E5}" type="pres">
      <dgm:prSet presAssocID="{D34800D2-E821-46CA-B23B-884A4F1B18A7}" presName="Name37" presStyleLbl="parChTrans1D3" presStyleIdx="3" presStyleCnt="5"/>
      <dgm:spPr/>
    </dgm:pt>
    <dgm:pt modelId="{FB84095D-516F-47F7-B941-0CC0B09D0FD9}" type="pres">
      <dgm:prSet presAssocID="{6229B004-0FC3-43CF-838F-1F0BE9B126EC}" presName="hierRoot2" presStyleCnt="0">
        <dgm:presLayoutVars>
          <dgm:hierBranch val="init"/>
        </dgm:presLayoutVars>
      </dgm:prSet>
      <dgm:spPr/>
    </dgm:pt>
    <dgm:pt modelId="{A9058994-0D70-4BB8-B36D-7632AA23FAD5}" type="pres">
      <dgm:prSet presAssocID="{6229B004-0FC3-43CF-838F-1F0BE9B126EC}" presName="rootComposite" presStyleCnt="0"/>
      <dgm:spPr/>
    </dgm:pt>
    <dgm:pt modelId="{48210EFC-239F-4DAF-974F-5CEC98CD860C}" type="pres">
      <dgm:prSet presAssocID="{6229B004-0FC3-43CF-838F-1F0BE9B126EC}" presName="rootText" presStyleLbl="node3" presStyleIdx="3" presStyleCnt="4">
        <dgm:presLayoutVars>
          <dgm:chPref val="3"/>
        </dgm:presLayoutVars>
      </dgm:prSet>
      <dgm:spPr/>
    </dgm:pt>
    <dgm:pt modelId="{A1C3AB38-CA64-4562-B2DF-2E5ACF50796B}" type="pres">
      <dgm:prSet presAssocID="{6229B004-0FC3-43CF-838F-1F0BE9B126EC}" presName="rootConnector" presStyleLbl="node3" presStyleIdx="3" presStyleCnt="4"/>
      <dgm:spPr/>
    </dgm:pt>
    <dgm:pt modelId="{37325DBA-5914-4C92-90A8-1ADDD223C311}" type="pres">
      <dgm:prSet presAssocID="{6229B004-0FC3-43CF-838F-1F0BE9B126EC}" presName="hierChild4" presStyleCnt="0"/>
      <dgm:spPr/>
    </dgm:pt>
    <dgm:pt modelId="{DC8A0AEB-E360-4868-B57C-AC775C010099}" type="pres">
      <dgm:prSet presAssocID="{AD0B531C-770A-45ED-B0AE-35EE9BAC6900}" presName="Name37" presStyleLbl="parChTrans1D4" presStyleIdx="0" presStyleCnt="1"/>
      <dgm:spPr/>
    </dgm:pt>
    <dgm:pt modelId="{B24F2567-3B99-4686-AB61-31115E57BFC6}" type="pres">
      <dgm:prSet presAssocID="{1A3C9196-F7C4-43F7-B73A-79397B04E90D}" presName="hierRoot2" presStyleCnt="0">
        <dgm:presLayoutVars>
          <dgm:hierBranch val="init"/>
        </dgm:presLayoutVars>
      </dgm:prSet>
      <dgm:spPr/>
    </dgm:pt>
    <dgm:pt modelId="{AB046262-4DF4-422D-9BAF-DDC72984A37A}" type="pres">
      <dgm:prSet presAssocID="{1A3C9196-F7C4-43F7-B73A-79397B04E90D}" presName="rootComposite" presStyleCnt="0"/>
      <dgm:spPr/>
    </dgm:pt>
    <dgm:pt modelId="{0A1867C6-CB08-4DEA-80EE-5620D74E93DA}" type="pres">
      <dgm:prSet presAssocID="{1A3C9196-F7C4-43F7-B73A-79397B04E90D}" presName="rootText" presStyleLbl="node4" presStyleIdx="0" presStyleCnt="1">
        <dgm:presLayoutVars>
          <dgm:chPref val="3"/>
        </dgm:presLayoutVars>
      </dgm:prSet>
      <dgm:spPr/>
    </dgm:pt>
    <dgm:pt modelId="{8A777903-904C-44B2-B33E-1EE3ED32B64A}" type="pres">
      <dgm:prSet presAssocID="{1A3C9196-F7C4-43F7-B73A-79397B04E90D}" presName="rootConnector" presStyleLbl="node4" presStyleIdx="0" presStyleCnt="1"/>
      <dgm:spPr/>
    </dgm:pt>
    <dgm:pt modelId="{F72B58DA-E539-4AB6-8797-6100ABA9FAF1}" type="pres">
      <dgm:prSet presAssocID="{1A3C9196-F7C4-43F7-B73A-79397B04E90D}" presName="hierChild4" presStyleCnt="0"/>
      <dgm:spPr/>
    </dgm:pt>
    <dgm:pt modelId="{201EFA99-C8E4-42AE-AC64-D3174C0A2292}" type="pres">
      <dgm:prSet presAssocID="{1A3C9196-F7C4-43F7-B73A-79397B04E90D}" presName="hierChild5" presStyleCnt="0"/>
      <dgm:spPr/>
    </dgm:pt>
    <dgm:pt modelId="{123E0DFA-80DA-429A-B10F-AC3A88DAEDD3}" type="pres">
      <dgm:prSet presAssocID="{6229B004-0FC3-43CF-838F-1F0BE9B126EC}" presName="hierChild5" presStyleCnt="0"/>
      <dgm:spPr/>
    </dgm:pt>
    <dgm:pt modelId="{A8919235-28D0-46D5-BA2C-6EB82F7666C2}" type="pres">
      <dgm:prSet presAssocID="{4701D665-8200-49CB-A116-B29AB53E4A35}" presName="hierChild5" presStyleCnt="0"/>
      <dgm:spPr/>
    </dgm:pt>
    <dgm:pt modelId="{564663CE-DE6D-49FA-8D7A-12FDCCDCE26A}" type="pres">
      <dgm:prSet presAssocID="{CD513EB5-1475-4AA8-9F72-A8390AFD6DA1}" presName="Name111" presStyleLbl="parChTrans1D3" presStyleIdx="4" presStyleCnt="5"/>
      <dgm:spPr/>
    </dgm:pt>
    <dgm:pt modelId="{82308637-781B-4AEA-89F0-BD8BE0D042D7}" type="pres">
      <dgm:prSet presAssocID="{99AF0B91-221B-4859-A0BA-3356CF28D253}" presName="hierRoot3" presStyleCnt="0">
        <dgm:presLayoutVars>
          <dgm:hierBranch val="init"/>
        </dgm:presLayoutVars>
      </dgm:prSet>
      <dgm:spPr/>
    </dgm:pt>
    <dgm:pt modelId="{3AA4B8FA-D09B-4AAB-9894-6B0C7A06EAFD}" type="pres">
      <dgm:prSet presAssocID="{99AF0B91-221B-4859-A0BA-3356CF28D253}" presName="rootComposite3" presStyleCnt="0"/>
      <dgm:spPr/>
    </dgm:pt>
    <dgm:pt modelId="{259BA8A1-B899-4682-BDB1-A499C81FC198}" type="pres">
      <dgm:prSet presAssocID="{99AF0B91-221B-4859-A0BA-3356CF28D253}" presName="rootText3" presStyleLbl="asst2" presStyleIdx="0" presStyleCnt="1" custScaleX="142318">
        <dgm:presLayoutVars>
          <dgm:chPref val="3"/>
        </dgm:presLayoutVars>
      </dgm:prSet>
      <dgm:spPr/>
    </dgm:pt>
    <dgm:pt modelId="{BCD968A9-6036-436F-BF2D-4C215B232CE5}" type="pres">
      <dgm:prSet presAssocID="{99AF0B91-221B-4859-A0BA-3356CF28D253}" presName="rootConnector3" presStyleLbl="asst2" presStyleIdx="0" presStyleCnt="1"/>
      <dgm:spPr/>
    </dgm:pt>
    <dgm:pt modelId="{D4861B6A-90E5-4C03-9D57-F3764BF1D1F0}" type="pres">
      <dgm:prSet presAssocID="{99AF0B91-221B-4859-A0BA-3356CF28D253}" presName="hierChild6" presStyleCnt="0"/>
      <dgm:spPr/>
    </dgm:pt>
    <dgm:pt modelId="{D08001D7-1C79-4AEF-8071-90134DC046A7}" type="pres">
      <dgm:prSet presAssocID="{99AF0B91-221B-4859-A0BA-3356CF28D253}" presName="hierChild7" presStyleCnt="0"/>
      <dgm:spPr/>
    </dgm:pt>
    <dgm:pt modelId="{EC01CBB0-0201-4BB4-AD2A-626370CDAF2F}" type="pres">
      <dgm:prSet presAssocID="{D42019E2-E826-4447-9DD8-49726AC3BB39}" presName="hierChild3" presStyleCnt="0"/>
      <dgm:spPr/>
    </dgm:pt>
  </dgm:ptLst>
  <dgm:cxnLst>
    <dgm:cxn modelId="{13D93006-B930-4419-AC78-95F94C5BB7E9}" type="presOf" srcId="{37DFD14F-4E98-4F87-B365-CC798AA043FF}" destId="{524FE210-C93E-44B5-9535-14182ACF061D}" srcOrd="0" destOrd="0" presId="urn:microsoft.com/office/officeart/2005/8/layout/orgChart1"/>
    <dgm:cxn modelId="{9ECD2709-A4AC-447F-BDAE-E4515296FF84}" type="presOf" srcId="{7AEEEE8F-F141-4B73-B2A7-3021BCCC23F4}" destId="{84E810AE-DCCE-4B1B-A75F-9E8727A2C492}" srcOrd="0" destOrd="0" presId="urn:microsoft.com/office/officeart/2005/8/layout/orgChart1"/>
    <dgm:cxn modelId="{209C4109-535E-42E5-B7A3-A836B4A378AE}" type="presOf" srcId="{342B6B33-209C-4B33-935F-2FCFC78D6729}" destId="{A197228E-7756-4860-B4D3-A2AE17A38A54}" srcOrd="0" destOrd="0" presId="urn:microsoft.com/office/officeart/2005/8/layout/orgChart1"/>
    <dgm:cxn modelId="{9D49F20D-C552-488D-B438-407B944617D0}" srcId="{6229B004-0FC3-43CF-838F-1F0BE9B126EC}" destId="{1A3C9196-F7C4-43F7-B73A-79397B04E90D}" srcOrd="0" destOrd="0" parTransId="{AD0B531C-770A-45ED-B0AE-35EE9BAC6900}" sibTransId="{B3BDF745-62FF-49F8-9EB4-DF4E12CF01EC}"/>
    <dgm:cxn modelId="{7405E122-F287-4D9F-952B-9711BC713A29}" srcId="{4701D665-8200-49CB-A116-B29AB53E4A35}" destId="{99AF0B91-221B-4859-A0BA-3356CF28D253}" srcOrd="2" destOrd="0" parTransId="{CD513EB5-1475-4AA8-9F72-A8390AFD6DA1}" sibTransId="{EC372C35-77B2-4134-9785-20E34E8046A6}"/>
    <dgm:cxn modelId="{40F3FD22-06A8-4BB6-8D66-999E9939BA30}" srcId="{D42019E2-E826-4447-9DD8-49726AC3BB39}" destId="{4701D665-8200-49CB-A116-B29AB53E4A35}" srcOrd="0" destOrd="0" parTransId="{AA06AE53-8DDB-475D-9C70-09404DFD117B}" sibTransId="{BC94F727-1657-4E39-9310-DFB7C9BC66FC}"/>
    <dgm:cxn modelId="{A5495D26-CD5D-4EA4-BA88-82E50031921A}" type="presOf" srcId="{CD513EB5-1475-4AA8-9F72-A8390AFD6DA1}" destId="{564663CE-DE6D-49FA-8D7A-12FDCCDCE26A}" srcOrd="0" destOrd="0" presId="urn:microsoft.com/office/officeart/2005/8/layout/orgChart1"/>
    <dgm:cxn modelId="{6350602E-52CE-49F4-90EF-BB7DFB050BBB}" type="presOf" srcId="{AD0B531C-770A-45ED-B0AE-35EE9BAC6900}" destId="{DC8A0AEB-E360-4868-B57C-AC775C010099}" srcOrd="0" destOrd="0" presId="urn:microsoft.com/office/officeart/2005/8/layout/orgChart1"/>
    <dgm:cxn modelId="{339C8D33-2E30-4377-83BF-9D178CDF7BAF}" type="presOf" srcId="{99AF0B91-221B-4859-A0BA-3356CF28D253}" destId="{BCD968A9-6036-436F-BF2D-4C215B232CE5}" srcOrd="1" destOrd="0" presId="urn:microsoft.com/office/officeart/2005/8/layout/orgChart1"/>
    <dgm:cxn modelId="{EA5EB438-7179-493B-A275-926D88867086}" type="presOf" srcId="{7E9CC5A6-5682-4720-AD1C-595050D3AFC0}" destId="{FE808977-0418-4663-B278-D074FA98A10E}" srcOrd="1" destOrd="0" presId="urn:microsoft.com/office/officeart/2005/8/layout/orgChart1"/>
    <dgm:cxn modelId="{F0C5613B-65E6-4F71-8998-3E6F4D3EF0AD}" type="presOf" srcId="{1A3C9196-F7C4-43F7-B73A-79397B04E90D}" destId="{0A1867C6-CB08-4DEA-80EE-5620D74E93DA}" srcOrd="0" destOrd="0" presId="urn:microsoft.com/office/officeart/2005/8/layout/orgChart1"/>
    <dgm:cxn modelId="{761BC841-ADC4-4D81-AC53-45A5028C03AC}" type="presOf" srcId="{AA06AE53-8DDB-475D-9C70-09404DFD117B}" destId="{462F5B10-57AB-4ADD-B34E-B9BBBB571050}" srcOrd="0" destOrd="0" presId="urn:microsoft.com/office/officeart/2005/8/layout/orgChart1"/>
    <dgm:cxn modelId="{BBA18143-9508-4E1C-BFE5-2BBAA13F4EF7}" type="presOf" srcId="{3BD40C71-2482-4786-A478-50C397190D6A}" destId="{A98300B9-1613-4943-B849-CC3ED3ABD7A6}" srcOrd="0" destOrd="0" presId="urn:microsoft.com/office/officeart/2005/8/layout/orgChart1"/>
    <dgm:cxn modelId="{1254FE49-BAD5-45D1-9062-DCC345B2442C}" type="presOf" srcId="{6524A08D-34EE-4D78-B5DB-D4F51C65AD3C}" destId="{13FEA513-5735-495A-B532-75416C312325}" srcOrd="0" destOrd="0" presId="urn:microsoft.com/office/officeart/2005/8/layout/orgChart1"/>
    <dgm:cxn modelId="{C8E5B16D-9D9A-4E6A-BB91-46865F67CD8D}" type="presOf" srcId="{4701D665-8200-49CB-A116-B29AB53E4A35}" destId="{FB91C250-4186-4B69-A9F0-95F1890A41B2}" srcOrd="0" destOrd="0" presId="urn:microsoft.com/office/officeart/2005/8/layout/orgChart1"/>
    <dgm:cxn modelId="{60103B6E-BDDA-4DBE-99EC-48DD1B9BCBAF}" srcId="{4701D665-8200-49CB-A116-B29AB53E4A35}" destId="{342B6B33-209C-4B33-935F-2FCFC78D6729}" srcOrd="0" destOrd="0" parTransId="{37DFD14F-4E98-4F87-B365-CC798AA043FF}" sibTransId="{F57A7928-E428-45E3-A9C2-21D35A6F81D1}"/>
    <dgm:cxn modelId="{C39C8D51-1120-4061-A359-2D9D855D7C8F}" srcId="{3BD40C71-2482-4786-A478-50C397190D6A}" destId="{D42019E2-E826-4447-9DD8-49726AC3BB39}" srcOrd="0" destOrd="0" parTransId="{9633D34E-DCA7-4C50-B520-5E0E1C0582C8}" sibTransId="{59741267-C051-48D1-8564-220418383C27}"/>
    <dgm:cxn modelId="{72BEF271-E2D7-44AE-98AF-E839B0F7D57C}" type="presOf" srcId="{D34800D2-E821-46CA-B23B-884A4F1B18A7}" destId="{4570CAD1-FA79-407E-AE60-A62BE60B25E5}" srcOrd="0" destOrd="0" presId="urn:microsoft.com/office/officeart/2005/8/layout/orgChart1"/>
    <dgm:cxn modelId="{27B50A78-FB39-4F69-92A2-36AEAD29AF73}" type="presOf" srcId="{D42019E2-E826-4447-9DD8-49726AC3BB39}" destId="{AEACB132-A0DB-4B30-8121-2CD3C0ECE28B}" srcOrd="0" destOrd="0" presId="urn:microsoft.com/office/officeart/2005/8/layout/orgChart1"/>
    <dgm:cxn modelId="{38717E89-B736-4D39-ACCB-BF8197122319}" type="presOf" srcId="{7AEEEE8F-F141-4B73-B2A7-3021BCCC23F4}" destId="{A7FCB4C6-7E10-4F96-8C96-4979D2747498}" srcOrd="1" destOrd="0" presId="urn:microsoft.com/office/officeart/2005/8/layout/orgChart1"/>
    <dgm:cxn modelId="{F61C638B-5F8D-4402-B0CD-06CFCC95E3E8}" srcId="{4701D665-8200-49CB-A116-B29AB53E4A35}" destId="{7E9CC5A6-5682-4720-AD1C-595050D3AFC0}" srcOrd="3" destOrd="0" parTransId="{6524A08D-34EE-4D78-B5DB-D4F51C65AD3C}" sibTransId="{70B1DECA-0642-47DE-BCF9-E7CCFDE2D6F8}"/>
    <dgm:cxn modelId="{7378DC8E-03EC-4E08-98F6-96088F65F383}" type="presOf" srcId="{6229B004-0FC3-43CF-838F-1F0BE9B126EC}" destId="{48210EFC-239F-4DAF-974F-5CEC98CD860C}" srcOrd="0" destOrd="0" presId="urn:microsoft.com/office/officeart/2005/8/layout/orgChart1"/>
    <dgm:cxn modelId="{44479E90-410B-49FA-9E7F-DC916EDCB8E8}" type="presOf" srcId="{1A3C9196-F7C4-43F7-B73A-79397B04E90D}" destId="{8A777903-904C-44B2-B33E-1EE3ED32B64A}" srcOrd="1" destOrd="0" presId="urn:microsoft.com/office/officeart/2005/8/layout/orgChart1"/>
    <dgm:cxn modelId="{D13F609F-AC30-4BB5-A18C-25C9A3003155}" type="presOf" srcId="{4701D665-8200-49CB-A116-B29AB53E4A35}" destId="{F99F43C5-0C1D-42B5-ABF4-88A2686DE171}" srcOrd="1" destOrd="0" presId="urn:microsoft.com/office/officeart/2005/8/layout/orgChart1"/>
    <dgm:cxn modelId="{F0EBE7B6-226C-43C5-9B10-EA4F9BBEC93B}" srcId="{4701D665-8200-49CB-A116-B29AB53E4A35}" destId="{7AEEEE8F-F141-4B73-B2A7-3021BCCC23F4}" srcOrd="1" destOrd="0" parTransId="{283EB51B-537B-43DF-84A2-EA699D3E6252}" sibTransId="{72D9D825-DC77-46C8-BD7E-C8DB83D952DC}"/>
    <dgm:cxn modelId="{40046ABD-86B4-432E-AA30-BAF86955A24C}" type="presOf" srcId="{6229B004-0FC3-43CF-838F-1F0BE9B126EC}" destId="{A1C3AB38-CA64-4562-B2DF-2E5ACF50796B}" srcOrd="1" destOrd="0" presId="urn:microsoft.com/office/officeart/2005/8/layout/orgChart1"/>
    <dgm:cxn modelId="{58CF4AC7-DCC1-4995-B482-92DE99B755F0}" type="presOf" srcId="{342B6B33-209C-4B33-935F-2FCFC78D6729}" destId="{9AD8E68C-A9EC-477C-BCE6-686C943665A4}" srcOrd="1" destOrd="0" presId="urn:microsoft.com/office/officeart/2005/8/layout/orgChart1"/>
    <dgm:cxn modelId="{7A2E58C7-6871-41BF-BB76-5BB1C47D7959}" type="presOf" srcId="{7E9CC5A6-5682-4720-AD1C-595050D3AFC0}" destId="{78CA5F43-5B71-4D9A-BCBD-07F25AF8EAB6}" srcOrd="0" destOrd="0" presId="urn:microsoft.com/office/officeart/2005/8/layout/orgChart1"/>
    <dgm:cxn modelId="{B7EA4ACC-6EFB-4D09-841B-D11174D00A1E}" type="presOf" srcId="{99AF0B91-221B-4859-A0BA-3356CF28D253}" destId="{259BA8A1-B899-4682-BDB1-A499C81FC198}" srcOrd="0" destOrd="0" presId="urn:microsoft.com/office/officeart/2005/8/layout/orgChart1"/>
    <dgm:cxn modelId="{44E560D3-C1B9-4796-B19D-A1E0AAD395DD}" type="presOf" srcId="{D42019E2-E826-4447-9DD8-49726AC3BB39}" destId="{36C49096-B140-488E-8DCE-844CF3B3BD48}" srcOrd="1" destOrd="0" presId="urn:microsoft.com/office/officeart/2005/8/layout/orgChart1"/>
    <dgm:cxn modelId="{5CA325D9-7DB0-408A-9713-FFAA884B4146}" srcId="{4701D665-8200-49CB-A116-B29AB53E4A35}" destId="{6229B004-0FC3-43CF-838F-1F0BE9B126EC}" srcOrd="4" destOrd="0" parTransId="{D34800D2-E821-46CA-B23B-884A4F1B18A7}" sibTransId="{8BDDD9F5-C133-494D-899F-8EF4DE4E77F2}"/>
    <dgm:cxn modelId="{C12EF6ED-564D-4E84-9DC2-507D0DDBF7B7}" type="presOf" srcId="{283EB51B-537B-43DF-84A2-EA699D3E6252}" destId="{F2E37096-8EC1-48E3-A040-4077DB33FA31}" srcOrd="0" destOrd="0" presId="urn:microsoft.com/office/officeart/2005/8/layout/orgChart1"/>
    <dgm:cxn modelId="{787BB2A5-B2A6-4C73-B080-809C2A6A1C5A}" type="presParOf" srcId="{A98300B9-1613-4943-B849-CC3ED3ABD7A6}" destId="{51FDB1EC-A20D-492F-B263-361592871ED1}" srcOrd="0" destOrd="0" presId="urn:microsoft.com/office/officeart/2005/8/layout/orgChart1"/>
    <dgm:cxn modelId="{8344AC69-A754-465F-A301-C8AE189CC0BD}" type="presParOf" srcId="{51FDB1EC-A20D-492F-B263-361592871ED1}" destId="{22929C06-57B3-441D-B29F-78B3F367381F}" srcOrd="0" destOrd="0" presId="urn:microsoft.com/office/officeart/2005/8/layout/orgChart1"/>
    <dgm:cxn modelId="{E591244C-72F3-402C-9C7A-2276020F56DA}" type="presParOf" srcId="{22929C06-57B3-441D-B29F-78B3F367381F}" destId="{AEACB132-A0DB-4B30-8121-2CD3C0ECE28B}" srcOrd="0" destOrd="0" presId="urn:microsoft.com/office/officeart/2005/8/layout/orgChart1"/>
    <dgm:cxn modelId="{F6148899-2F48-4C47-9D9C-94B3B6211F28}" type="presParOf" srcId="{22929C06-57B3-441D-B29F-78B3F367381F}" destId="{36C49096-B140-488E-8DCE-844CF3B3BD48}" srcOrd="1" destOrd="0" presId="urn:microsoft.com/office/officeart/2005/8/layout/orgChart1"/>
    <dgm:cxn modelId="{2C7A6A60-559E-43BC-8074-1FC1B33CB0CE}" type="presParOf" srcId="{51FDB1EC-A20D-492F-B263-361592871ED1}" destId="{D3EF6EA4-5CDA-4A26-91DE-403C406B0C16}" srcOrd="1" destOrd="0" presId="urn:microsoft.com/office/officeart/2005/8/layout/orgChart1"/>
    <dgm:cxn modelId="{16743AA9-9FFC-4F47-85BA-0109A25166DD}" type="presParOf" srcId="{D3EF6EA4-5CDA-4A26-91DE-403C406B0C16}" destId="{462F5B10-57AB-4ADD-B34E-B9BBBB571050}" srcOrd="0" destOrd="0" presId="urn:microsoft.com/office/officeart/2005/8/layout/orgChart1"/>
    <dgm:cxn modelId="{333963DC-401C-4250-BBCC-E24606A28B77}" type="presParOf" srcId="{D3EF6EA4-5CDA-4A26-91DE-403C406B0C16}" destId="{C00CD85C-D365-4DCB-944D-43ABE367A285}" srcOrd="1" destOrd="0" presId="urn:microsoft.com/office/officeart/2005/8/layout/orgChart1"/>
    <dgm:cxn modelId="{60FB1A33-6F32-40F2-9675-A7F3A81D7562}" type="presParOf" srcId="{C00CD85C-D365-4DCB-944D-43ABE367A285}" destId="{B090F250-CD6A-47E4-AB90-6A03C0F83DCE}" srcOrd="0" destOrd="0" presId="urn:microsoft.com/office/officeart/2005/8/layout/orgChart1"/>
    <dgm:cxn modelId="{16B1A9C1-9A60-4EC9-807A-69D9BD9EE956}" type="presParOf" srcId="{B090F250-CD6A-47E4-AB90-6A03C0F83DCE}" destId="{FB91C250-4186-4B69-A9F0-95F1890A41B2}" srcOrd="0" destOrd="0" presId="urn:microsoft.com/office/officeart/2005/8/layout/orgChart1"/>
    <dgm:cxn modelId="{C7F62B51-B3E4-4888-8F4B-E32EB9F1CB1A}" type="presParOf" srcId="{B090F250-CD6A-47E4-AB90-6A03C0F83DCE}" destId="{F99F43C5-0C1D-42B5-ABF4-88A2686DE171}" srcOrd="1" destOrd="0" presId="urn:microsoft.com/office/officeart/2005/8/layout/orgChart1"/>
    <dgm:cxn modelId="{B218A994-05CF-410C-B5B8-1F48439A59A9}" type="presParOf" srcId="{C00CD85C-D365-4DCB-944D-43ABE367A285}" destId="{F35A1EEA-9863-4B53-AA14-186CCCA8F3A2}" srcOrd="1" destOrd="0" presId="urn:microsoft.com/office/officeart/2005/8/layout/orgChart1"/>
    <dgm:cxn modelId="{80B40E2A-DFD4-4738-B56A-7184BE35060E}" type="presParOf" srcId="{F35A1EEA-9863-4B53-AA14-186CCCA8F3A2}" destId="{524FE210-C93E-44B5-9535-14182ACF061D}" srcOrd="0" destOrd="0" presId="urn:microsoft.com/office/officeart/2005/8/layout/orgChart1"/>
    <dgm:cxn modelId="{87DAD335-F56E-4843-B4DF-D407D233B445}" type="presParOf" srcId="{F35A1EEA-9863-4B53-AA14-186CCCA8F3A2}" destId="{35F04B35-EBD5-40E5-94BE-2B8ED58AD527}" srcOrd="1" destOrd="0" presId="urn:microsoft.com/office/officeart/2005/8/layout/orgChart1"/>
    <dgm:cxn modelId="{533E5701-ACE8-429C-AF05-8A28D8D0593C}" type="presParOf" srcId="{35F04B35-EBD5-40E5-94BE-2B8ED58AD527}" destId="{92B2DA15-F17C-4B17-9B4A-3E08B6906364}" srcOrd="0" destOrd="0" presId="urn:microsoft.com/office/officeart/2005/8/layout/orgChart1"/>
    <dgm:cxn modelId="{CB079BE9-AC84-41CC-AE67-0BB6208BFE12}" type="presParOf" srcId="{92B2DA15-F17C-4B17-9B4A-3E08B6906364}" destId="{A197228E-7756-4860-B4D3-A2AE17A38A54}" srcOrd="0" destOrd="0" presId="urn:microsoft.com/office/officeart/2005/8/layout/orgChart1"/>
    <dgm:cxn modelId="{87C3320F-BA68-4B15-8E06-87A9DAC013E4}" type="presParOf" srcId="{92B2DA15-F17C-4B17-9B4A-3E08B6906364}" destId="{9AD8E68C-A9EC-477C-BCE6-686C943665A4}" srcOrd="1" destOrd="0" presId="urn:microsoft.com/office/officeart/2005/8/layout/orgChart1"/>
    <dgm:cxn modelId="{21912AAB-7E6B-4206-ADC2-088AB4156114}" type="presParOf" srcId="{35F04B35-EBD5-40E5-94BE-2B8ED58AD527}" destId="{A92E2523-2EA8-4DBC-9F34-6D8A003968F1}" srcOrd="1" destOrd="0" presId="urn:microsoft.com/office/officeart/2005/8/layout/orgChart1"/>
    <dgm:cxn modelId="{40762C35-4191-411F-B07E-36BD43F58619}" type="presParOf" srcId="{35F04B35-EBD5-40E5-94BE-2B8ED58AD527}" destId="{52A7597F-D4EE-4CCC-AE6B-3B53E8A8EE8E}" srcOrd="2" destOrd="0" presId="urn:microsoft.com/office/officeart/2005/8/layout/orgChart1"/>
    <dgm:cxn modelId="{AE9CB35C-3B37-47E1-B200-606EE6F5BF03}" type="presParOf" srcId="{F35A1EEA-9863-4B53-AA14-186CCCA8F3A2}" destId="{F2E37096-8EC1-48E3-A040-4077DB33FA31}" srcOrd="2" destOrd="0" presId="urn:microsoft.com/office/officeart/2005/8/layout/orgChart1"/>
    <dgm:cxn modelId="{3D67047E-0929-4D06-95DE-F27591CE3A20}" type="presParOf" srcId="{F35A1EEA-9863-4B53-AA14-186CCCA8F3A2}" destId="{93EF18FE-D595-479C-AF5E-411AAE818493}" srcOrd="3" destOrd="0" presId="urn:microsoft.com/office/officeart/2005/8/layout/orgChart1"/>
    <dgm:cxn modelId="{AC7331AD-B861-41E7-B350-973D031E4EF1}" type="presParOf" srcId="{93EF18FE-D595-479C-AF5E-411AAE818493}" destId="{A7D40EAC-2502-4315-BDA0-156983A45DAE}" srcOrd="0" destOrd="0" presId="urn:microsoft.com/office/officeart/2005/8/layout/orgChart1"/>
    <dgm:cxn modelId="{E58FFD42-5A4B-4928-99AE-5038C5BC574D}" type="presParOf" srcId="{A7D40EAC-2502-4315-BDA0-156983A45DAE}" destId="{84E810AE-DCCE-4B1B-A75F-9E8727A2C492}" srcOrd="0" destOrd="0" presId="urn:microsoft.com/office/officeart/2005/8/layout/orgChart1"/>
    <dgm:cxn modelId="{FFBD3AE9-84F9-461F-9657-8C4E9A4888F0}" type="presParOf" srcId="{A7D40EAC-2502-4315-BDA0-156983A45DAE}" destId="{A7FCB4C6-7E10-4F96-8C96-4979D2747498}" srcOrd="1" destOrd="0" presId="urn:microsoft.com/office/officeart/2005/8/layout/orgChart1"/>
    <dgm:cxn modelId="{9E59E7E7-C747-4C72-9950-DD946430D751}" type="presParOf" srcId="{93EF18FE-D595-479C-AF5E-411AAE818493}" destId="{7491EA57-653A-488D-A051-819A554E4F1A}" srcOrd="1" destOrd="0" presId="urn:microsoft.com/office/officeart/2005/8/layout/orgChart1"/>
    <dgm:cxn modelId="{A0D7D5EC-4358-431A-BFDE-A290A60953A6}" type="presParOf" srcId="{93EF18FE-D595-479C-AF5E-411AAE818493}" destId="{F38067C1-1379-4E88-9013-1178DC22DB67}" srcOrd="2" destOrd="0" presId="urn:microsoft.com/office/officeart/2005/8/layout/orgChart1"/>
    <dgm:cxn modelId="{744A627D-F7C6-4530-9D3C-A8FEB3F1F705}" type="presParOf" srcId="{F35A1EEA-9863-4B53-AA14-186CCCA8F3A2}" destId="{13FEA513-5735-495A-B532-75416C312325}" srcOrd="4" destOrd="0" presId="urn:microsoft.com/office/officeart/2005/8/layout/orgChart1"/>
    <dgm:cxn modelId="{511E0BFD-5769-4531-B218-205C7A67C311}" type="presParOf" srcId="{F35A1EEA-9863-4B53-AA14-186CCCA8F3A2}" destId="{FB0A2EFB-9A01-4C10-AD03-1C24CD9E4D65}" srcOrd="5" destOrd="0" presId="urn:microsoft.com/office/officeart/2005/8/layout/orgChart1"/>
    <dgm:cxn modelId="{8CBF1DCE-F15D-49D7-9855-FAC61DED309F}" type="presParOf" srcId="{FB0A2EFB-9A01-4C10-AD03-1C24CD9E4D65}" destId="{19CCD654-180C-4829-9B54-5DF5EFE91021}" srcOrd="0" destOrd="0" presId="urn:microsoft.com/office/officeart/2005/8/layout/orgChart1"/>
    <dgm:cxn modelId="{F96E9AA8-5106-4117-9D42-034D3FE3BBAB}" type="presParOf" srcId="{19CCD654-180C-4829-9B54-5DF5EFE91021}" destId="{78CA5F43-5B71-4D9A-BCBD-07F25AF8EAB6}" srcOrd="0" destOrd="0" presId="urn:microsoft.com/office/officeart/2005/8/layout/orgChart1"/>
    <dgm:cxn modelId="{8B46C52C-6DB4-4995-87F6-93AEEA5EBC4C}" type="presParOf" srcId="{19CCD654-180C-4829-9B54-5DF5EFE91021}" destId="{FE808977-0418-4663-B278-D074FA98A10E}" srcOrd="1" destOrd="0" presId="urn:microsoft.com/office/officeart/2005/8/layout/orgChart1"/>
    <dgm:cxn modelId="{BE064D46-EFE9-4A0E-ABF1-7FF8B1FA9128}" type="presParOf" srcId="{FB0A2EFB-9A01-4C10-AD03-1C24CD9E4D65}" destId="{F3855F01-CC6E-4A34-BCA5-537702C78F3C}" srcOrd="1" destOrd="0" presId="urn:microsoft.com/office/officeart/2005/8/layout/orgChart1"/>
    <dgm:cxn modelId="{236563DB-86FC-4D54-B5BB-EE7E0AE65783}" type="presParOf" srcId="{FB0A2EFB-9A01-4C10-AD03-1C24CD9E4D65}" destId="{5165CBBB-40F4-4670-A64C-5F9355DFFD8C}" srcOrd="2" destOrd="0" presId="urn:microsoft.com/office/officeart/2005/8/layout/orgChart1"/>
    <dgm:cxn modelId="{8BC74014-6456-4251-9EE3-9AAFA06CC222}" type="presParOf" srcId="{F35A1EEA-9863-4B53-AA14-186CCCA8F3A2}" destId="{4570CAD1-FA79-407E-AE60-A62BE60B25E5}" srcOrd="6" destOrd="0" presId="urn:microsoft.com/office/officeart/2005/8/layout/orgChart1"/>
    <dgm:cxn modelId="{A70F006C-EF29-4236-BEF9-2B0825A4FBFE}" type="presParOf" srcId="{F35A1EEA-9863-4B53-AA14-186CCCA8F3A2}" destId="{FB84095D-516F-47F7-B941-0CC0B09D0FD9}" srcOrd="7" destOrd="0" presId="urn:microsoft.com/office/officeart/2005/8/layout/orgChart1"/>
    <dgm:cxn modelId="{3E205E2B-D2B2-4C06-9B4C-858B23BE438A}" type="presParOf" srcId="{FB84095D-516F-47F7-B941-0CC0B09D0FD9}" destId="{A9058994-0D70-4BB8-B36D-7632AA23FAD5}" srcOrd="0" destOrd="0" presId="urn:microsoft.com/office/officeart/2005/8/layout/orgChart1"/>
    <dgm:cxn modelId="{6CE81971-1354-4F4D-BC5F-B9BCFB237500}" type="presParOf" srcId="{A9058994-0D70-4BB8-B36D-7632AA23FAD5}" destId="{48210EFC-239F-4DAF-974F-5CEC98CD860C}" srcOrd="0" destOrd="0" presId="urn:microsoft.com/office/officeart/2005/8/layout/orgChart1"/>
    <dgm:cxn modelId="{9667D1F7-7837-4AFB-8FD9-3E774C1A3236}" type="presParOf" srcId="{A9058994-0D70-4BB8-B36D-7632AA23FAD5}" destId="{A1C3AB38-CA64-4562-B2DF-2E5ACF50796B}" srcOrd="1" destOrd="0" presId="urn:microsoft.com/office/officeart/2005/8/layout/orgChart1"/>
    <dgm:cxn modelId="{6EEFA565-8BE8-4AB4-9ABB-A2AF051226D5}" type="presParOf" srcId="{FB84095D-516F-47F7-B941-0CC0B09D0FD9}" destId="{37325DBA-5914-4C92-90A8-1ADDD223C311}" srcOrd="1" destOrd="0" presId="urn:microsoft.com/office/officeart/2005/8/layout/orgChart1"/>
    <dgm:cxn modelId="{3AC6FC87-B2D1-4A79-A2AA-58193BA97953}" type="presParOf" srcId="{37325DBA-5914-4C92-90A8-1ADDD223C311}" destId="{DC8A0AEB-E360-4868-B57C-AC775C010099}" srcOrd="0" destOrd="0" presId="urn:microsoft.com/office/officeart/2005/8/layout/orgChart1"/>
    <dgm:cxn modelId="{32964D86-F02C-4D1B-B0F8-9CC082AFB01E}" type="presParOf" srcId="{37325DBA-5914-4C92-90A8-1ADDD223C311}" destId="{B24F2567-3B99-4686-AB61-31115E57BFC6}" srcOrd="1" destOrd="0" presId="urn:microsoft.com/office/officeart/2005/8/layout/orgChart1"/>
    <dgm:cxn modelId="{A9CBE7A0-3805-4046-A24F-811EBF012413}" type="presParOf" srcId="{B24F2567-3B99-4686-AB61-31115E57BFC6}" destId="{AB046262-4DF4-422D-9BAF-DDC72984A37A}" srcOrd="0" destOrd="0" presId="urn:microsoft.com/office/officeart/2005/8/layout/orgChart1"/>
    <dgm:cxn modelId="{41677B0E-3ECA-41D2-BE4B-ED732BE831AF}" type="presParOf" srcId="{AB046262-4DF4-422D-9BAF-DDC72984A37A}" destId="{0A1867C6-CB08-4DEA-80EE-5620D74E93DA}" srcOrd="0" destOrd="0" presId="urn:microsoft.com/office/officeart/2005/8/layout/orgChart1"/>
    <dgm:cxn modelId="{B438991F-08C8-4B74-B4DB-4E48FCF4EFB9}" type="presParOf" srcId="{AB046262-4DF4-422D-9BAF-DDC72984A37A}" destId="{8A777903-904C-44B2-B33E-1EE3ED32B64A}" srcOrd="1" destOrd="0" presId="urn:microsoft.com/office/officeart/2005/8/layout/orgChart1"/>
    <dgm:cxn modelId="{0016DA39-9616-4740-9946-AC8FDD833C60}" type="presParOf" srcId="{B24F2567-3B99-4686-AB61-31115E57BFC6}" destId="{F72B58DA-E539-4AB6-8797-6100ABA9FAF1}" srcOrd="1" destOrd="0" presId="urn:microsoft.com/office/officeart/2005/8/layout/orgChart1"/>
    <dgm:cxn modelId="{17D50A52-5FD8-4573-94F8-234B894283CE}" type="presParOf" srcId="{B24F2567-3B99-4686-AB61-31115E57BFC6}" destId="{201EFA99-C8E4-42AE-AC64-D3174C0A2292}" srcOrd="2" destOrd="0" presId="urn:microsoft.com/office/officeart/2005/8/layout/orgChart1"/>
    <dgm:cxn modelId="{4C7DA4F3-3DDB-4199-BC4F-A7A53C9592BB}" type="presParOf" srcId="{FB84095D-516F-47F7-B941-0CC0B09D0FD9}" destId="{123E0DFA-80DA-429A-B10F-AC3A88DAEDD3}" srcOrd="2" destOrd="0" presId="urn:microsoft.com/office/officeart/2005/8/layout/orgChart1"/>
    <dgm:cxn modelId="{C0B641C0-FEDA-4CD1-A2E9-0AD7DE04AFD3}" type="presParOf" srcId="{C00CD85C-D365-4DCB-944D-43ABE367A285}" destId="{A8919235-28D0-46D5-BA2C-6EB82F7666C2}" srcOrd="2" destOrd="0" presId="urn:microsoft.com/office/officeart/2005/8/layout/orgChart1"/>
    <dgm:cxn modelId="{765D0ACA-1D81-4C08-ABAB-6183541EB2E9}" type="presParOf" srcId="{A8919235-28D0-46D5-BA2C-6EB82F7666C2}" destId="{564663CE-DE6D-49FA-8D7A-12FDCCDCE26A}" srcOrd="0" destOrd="0" presId="urn:microsoft.com/office/officeart/2005/8/layout/orgChart1"/>
    <dgm:cxn modelId="{7056514A-3C7D-431E-8501-65C1A145F1E0}" type="presParOf" srcId="{A8919235-28D0-46D5-BA2C-6EB82F7666C2}" destId="{82308637-781B-4AEA-89F0-BD8BE0D042D7}" srcOrd="1" destOrd="0" presId="urn:microsoft.com/office/officeart/2005/8/layout/orgChart1"/>
    <dgm:cxn modelId="{6A190AB6-F68E-471C-B957-8C1913DA52BE}" type="presParOf" srcId="{82308637-781B-4AEA-89F0-BD8BE0D042D7}" destId="{3AA4B8FA-D09B-4AAB-9894-6B0C7A06EAFD}" srcOrd="0" destOrd="0" presId="urn:microsoft.com/office/officeart/2005/8/layout/orgChart1"/>
    <dgm:cxn modelId="{A6252113-B987-4981-89D3-2073E34BD735}" type="presParOf" srcId="{3AA4B8FA-D09B-4AAB-9894-6B0C7A06EAFD}" destId="{259BA8A1-B899-4682-BDB1-A499C81FC198}" srcOrd="0" destOrd="0" presId="urn:microsoft.com/office/officeart/2005/8/layout/orgChart1"/>
    <dgm:cxn modelId="{2BF6AB08-0829-4532-8E07-B534DA16BE54}" type="presParOf" srcId="{3AA4B8FA-D09B-4AAB-9894-6B0C7A06EAFD}" destId="{BCD968A9-6036-436F-BF2D-4C215B232CE5}" srcOrd="1" destOrd="0" presId="urn:microsoft.com/office/officeart/2005/8/layout/orgChart1"/>
    <dgm:cxn modelId="{2A530003-7F4E-4C48-8C55-6F468437D269}" type="presParOf" srcId="{82308637-781B-4AEA-89F0-BD8BE0D042D7}" destId="{D4861B6A-90E5-4C03-9D57-F3764BF1D1F0}" srcOrd="1" destOrd="0" presId="urn:microsoft.com/office/officeart/2005/8/layout/orgChart1"/>
    <dgm:cxn modelId="{B7505933-C3AB-417B-A215-317E27AF6B69}" type="presParOf" srcId="{82308637-781B-4AEA-89F0-BD8BE0D042D7}" destId="{D08001D7-1C79-4AEF-8071-90134DC046A7}" srcOrd="2" destOrd="0" presId="urn:microsoft.com/office/officeart/2005/8/layout/orgChart1"/>
    <dgm:cxn modelId="{A78DCD41-6F4F-4D15-82CC-AF1AE69D6711}" type="presParOf" srcId="{51FDB1EC-A20D-492F-B263-361592871ED1}" destId="{EC01CBB0-0201-4BB4-AD2A-626370CDAF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9636B4-DE55-4262-9131-4A1BE9F5FC0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nb-NO"/>
        </a:p>
      </dgm:t>
    </dgm:pt>
    <dgm:pt modelId="{4C48496F-9B3D-40B9-BA3E-CF230B76F404}">
      <dgm:prSet phldrT="[Tekst]"/>
      <dgm:spPr>
        <a:ln>
          <a:solidFill>
            <a:schemeClr val="accent1">
              <a:lumMod val="40000"/>
              <a:lumOff val="60000"/>
            </a:schemeClr>
          </a:solidFill>
        </a:ln>
      </dgm:spPr>
      <dgm:t>
        <a:bodyPr/>
        <a:lstStyle/>
        <a:p>
          <a:r>
            <a:rPr lang="nb-NO" dirty="0"/>
            <a:t>a) Strategisk potensial for hver av beredskapsverdiene</a:t>
          </a:r>
        </a:p>
      </dgm:t>
    </dgm:pt>
    <dgm:pt modelId="{605AC5D2-335C-4B89-BC3E-F938CFA86635}" type="parTrans" cxnId="{CC4D060D-DDB7-43C7-8CA8-A5EEDAE0050F}">
      <dgm:prSet/>
      <dgm:spPr/>
      <dgm:t>
        <a:bodyPr/>
        <a:lstStyle/>
        <a:p>
          <a:endParaRPr lang="nb-NO"/>
        </a:p>
      </dgm:t>
    </dgm:pt>
    <dgm:pt modelId="{23596156-6208-4324-B0A4-C20A5F5CF83B}" type="sibTrans" cxnId="{CC4D060D-DDB7-43C7-8CA8-A5EEDAE0050F}">
      <dgm:prSet/>
      <dgm:spPr/>
      <dgm:t>
        <a:bodyPr/>
        <a:lstStyle/>
        <a:p>
          <a:endParaRPr lang="nb-NO"/>
        </a:p>
      </dgm:t>
    </dgm:pt>
    <dgm:pt modelId="{CB94FCCC-97F0-48C4-81B4-E1A7ECA7EB2D}">
      <dgm:prSet phldrT="[Tekst]"/>
      <dgm:spPr/>
      <dgm:t>
        <a:bodyPr/>
        <a:lstStyle/>
        <a:p>
          <a:r>
            <a:rPr lang="nb-NO" dirty="0"/>
            <a:t>Mennesker, Ytre miljø, </a:t>
          </a:r>
        </a:p>
        <a:p>
          <a:r>
            <a:rPr lang="nb-NO" dirty="0"/>
            <a:t>Økonomiske verdier, Omdømme</a:t>
          </a:r>
        </a:p>
      </dgm:t>
    </dgm:pt>
    <dgm:pt modelId="{B8EC9E16-E6C2-4E8E-AF2D-D2E994C0C5A9}" type="parTrans" cxnId="{E7A73861-A847-4EE5-9DB6-CBDC73E8EC41}">
      <dgm:prSet/>
      <dgm:spPr/>
      <dgm:t>
        <a:bodyPr/>
        <a:lstStyle/>
        <a:p>
          <a:endParaRPr lang="nb-NO"/>
        </a:p>
      </dgm:t>
    </dgm:pt>
    <dgm:pt modelId="{749ED79C-F36D-496A-8B42-B5270C9271AD}" type="sibTrans" cxnId="{E7A73861-A847-4EE5-9DB6-CBDC73E8EC41}">
      <dgm:prSet/>
      <dgm:spPr/>
      <dgm:t>
        <a:bodyPr/>
        <a:lstStyle/>
        <a:p>
          <a:endParaRPr lang="nb-NO"/>
        </a:p>
      </dgm:t>
    </dgm:pt>
    <dgm:pt modelId="{5C8AD8D2-4AB3-45D7-999B-324A136BB806}">
      <dgm:prSet phldrT="[Tekst]"/>
      <dgm:spPr/>
      <dgm:t>
        <a:bodyPr/>
        <a:lstStyle/>
        <a:p>
          <a:r>
            <a:rPr lang="nb-NO" dirty="0"/>
            <a:t>Hvilke direkte eller indirekte økonomisk innvirkning på virksomheten gir disse?</a:t>
          </a:r>
        </a:p>
      </dgm:t>
    </dgm:pt>
    <dgm:pt modelId="{E41C090A-CB81-4403-82FE-B359BB4C5094}" type="parTrans" cxnId="{D7763CEE-DC9F-40E2-AD28-32B657B9AA6A}">
      <dgm:prSet/>
      <dgm:spPr/>
      <dgm:t>
        <a:bodyPr/>
        <a:lstStyle/>
        <a:p>
          <a:endParaRPr lang="nb-NO"/>
        </a:p>
      </dgm:t>
    </dgm:pt>
    <dgm:pt modelId="{1607F31D-1DB6-4089-B6DF-7B7BF8AF3697}" type="sibTrans" cxnId="{D7763CEE-DC9F-40E2-AD28-32B657B9AA6A}">
      <dgm:prSet/>
      <dgm:spPr/>
      <dgm:t>
        <a:bodyPr/>
        <a:lstStyle/>
        <a:p>
          <a:endParaRPr lang="nb-NO"/>
        </a:p>
      </dgm:t>
    </dgm:pt>
    <dgm:pt modelId="{D86A4D81-E116-4039-9E72-D9100CFFBB02}">
      <dgm:prSet phldrT="[Tekst]"/>
      <dgm:spPr>
        <a:ln>
          <a:solidFill>
            <a:schemeClr val="accent1">
              <a:lumMod val="40000"/>
              <a:lumOff val="60000"/>
            </a:schemeClr>
          </a:solidFill>
        </a:ln>
      </dgm:spPr>
      <dgm:t>
        <a:bodyPr/>
        <a:lstStyle/>
        <a:p>
          <a:r>
            <a:rPr lang="nb-NO" dirty="0"/>
            <a:t>b) Andre forhold som kan påvirke potensialet  </a:t>
          </a:r>
        </a:p>
      </dgm:t>
    </dgm:pt>
    <dgm:pt modelId="{EDC06F9E-EE7A-474F-AB9A-BB129C497ACD}" type="parTrans" cxnId="{0C5C6BEB-345B-402F-A714-90F57554DBD6}">
      <dgm:prSet/>
      <dgm:spPr/>
      <dgm:t>
        <a:bodyPr/>
        <a:lstStyle/>
        <a:p>
          <a:endParaRPr lang="nb-NO"/>
        </a:p>
      </dgm:t>
    </dgm:pt>
    <dgm:pt modelId="{FD2EE61C-22FE-4C1D-8F1D-65C00F13C0C7}" type="sibTrans" cxnId="{0C5C6BEB-345B-402F-A714-90F57554DBD6}">
      <dgm:prSet/>
      <dgm:spPr/>
      <dgm:t>
        <a:bodyPr/>
        <a:lstStyle/>
        <a:p>
          <a:endParaRPr lang="nb-NO"/>
        </a:p>
      </dgm:t>
    </dgm:pt>
    <dgm:pt modelId="{958FA4C9-EF66-47C4-9625-5FFD8C5E33B5}">
      <dgm:prSet phldrT="[Tekst]"/>
      <dgm:spPr/>
      <dgm:t>
        <a:bodyPr/>
        <a:lstStyle/>
        <a:p>
          <a:r>
            <a:rPr lang="nb-NO" dirty="0"/>
            <a:t>Alle andre relevante forhold</a:t>
          </a:r>
        </a:p>
        <a:p>
          <a:r>
            <a:rPr lang="nb-NO" dirty="0"/>
            <a:t>som kan påvirke potensialet</a:t>
          </a:r>
        </a:p>
      </dgm:t>
    </dgm:pt>
    <dgm:pt modelId="{A8EE7612-C32F-4D57-8276-BE561B58D233}" type="parTrans" cxnId="{DC8AC8BA-66D6-43FC-A625-14D0810C0D9C}">
      <dgm:prSet/>
      <dgm:spPr/>
      <dgm:t>
        <a:bodyPr/>
        <a:lstStyle/>
        <a:p>
          <a:endParaRPr lang="nb-NO"/>
        </a:p>
      </dgm:t>
    </dgm:pt>
    <dgm:pt modelId="{16679AB4-4E08-4873-8B1F-B6603B579CF6}" type="sibTrans" cxnId="{DC8AC8BA-66D6-43FC-A625-14D0810C0D9C}">
      <dgm:prSet/>
      <dgm:spPr/>
      <dgm:t>
        <a:bodyPr/>
        <a:lstStyle/>
        <a:p>
          <a:endParaRPr lang="nb-NO"/>
        </a:p>
      </dgm:t>
    </dgm:pt>
    <dgm:pt modelId="{982EFD7D-AA6D-4761-B9B8-48C8D4629D53}">
      <dgm:prSet phldrT="[Tekst]"/>
      <dgm:spPr/>
      <dgm:t>
        <a:bodyPr/>
        <a:lstStyle/>
        <a:p>
          <a:r>
            <a:rPr lang="nb-NO" dirty="0"/>
            <a:t>Påvirker forholdene potensialet</a:t>
          </a:r>
        </a:p>
        <a:p>
          <a:r>
            <a:rPr lang="nb-NO" dirty="0"/>
            <a:t>positivt eller negativt?</a:t>
          </a:r>
        </a:p>
      </dgm:t>
    </dgm:pt>
    <dgm:pt modelId="{DBF5C700-1BEB-47B4-A420-F402EF8B244D}" type="parTrans" cxnId="{DE7CFCFE-0B31-456F-9C4C-FEBD0A0F3D82}">
      <dgm:prSet/>
      <dgm:spPr/>
      <dgm:t>
        <a:bodyPr/>
        <a:lstStyle/>
        <a:p>
          <a:endParaRPr lang="nb-NO"/>
        </a:p>
      </dgm:t>
    </dgm:pt>
    <dgm:pt modelId="{C5EB2426-5E26-47A6-BBFD-7D6FA9ED4EC8}" type="sibTrans" cxnId="{DE7CFCFE-0B31-456F-9C4C-FEBD0A0F3D82}">
      <dgm:prSet/>
      <dgm:spPr/>
      <dgm:t>
        <a:bodyPr/>
        <a:lstStyle/>
        <a:p>
          <a:endParaRPr lang="nb-NO"/>
        </a:p>
      </dgm:t>
    </dgm:pt>
    <dgm:pt modelId="{9AB89097-245D-4BF4-9E5C-75E138639CD5}">
      <dgm:prSet phldrT="[Tekst]"/>
      <dgm:spPr>
        <a:ln>
          <a:solidFill>
            <a:schemeClr val="accent1">
              <a:lumMod val="40000"/>
              <a:lumOff val="60000"/>
            </a:schemeClr>
          </a:solidFill>
        </a:ln>
      </dgm:spPr>
      <dgm:t>
        <a:bodyPr/>
        <a:lstStyle/>
        <a:p>
          <a:r>
            <a:rPr lang="nb-NO" dirty="0"/>
            <a:t>c) Predefinert grad av innvirkning på virksomheten </a:t>
          </a:r>
        </a:p>
      </dgm:t>
    </dgm:pt>
    <dgm:pt modelId="{13B652F4-1035-4A1D-803E-874108529F43}" type="parTrans" cxnId="{54D04F24-2FCD-4CEB-950D-09D92250CE1B}">
      <dgm:prSet/>
      <dgm:spPr/>
      <dgm:t>
        <a:bodyPr/>
        <a:lstStyle/>
        <a:p>
          <a:endParaRPr lang="nb-NO"/>
        </a:p>
      </dgm:t>
    </dgm:pt>
    <dgm:pt modelId="{C79E7680-7912-4664-B5D7-722756407DBE}" type="sibTrans" cxnId="{54D04F24-2FCD-4CEB-950D-09D92250CE1B}">
      <dgm:prSet/>
      <dgm:spPr/>
      <dgm:t>
        <a:bodyPr/>
        <a:lstStyle/>
        <a:p>
          <a:endParaRPr lang="nb-NO"/>
        </a:p>
      </dgm:t>
    </dgm:pt>
    <dgm:pt modelId="{258EC6C2-C526-46BE-97B4-83F49BDF3C3E}">
      <dgm:prSet phldrT="[Tekst]"/>
      <dgm:spPr>
        <a:blipFill rotWithShape="0">
          <a:blip xmlns:r="http://schemas.openxmlformats.org/officeDocument/2006/relationships" r:embed="rId1"/>
          <a:stretch>
            <a:fillRect/>
          </a:stretch>
        </a:blipFill>
      </dgm:spPr>
      <dgm:t>
        <a:bodyPr/>
        <a:lstStyle/>
        <a:p>
          <a:endParaRPr lang="nb-NO" dirty="0"/>
        </a:p>
      </dgm:t>
    </dgm:pt>
    <dgm:pt modelId="{6CE2FD71-DEBB-46EB-9A0B-9B3E94BF1703}" type="sibTrans" cxnId="{867934F2-71E2-439B-B7B3-4BBF98392081}">
      <dgm:prSet/>
      <dgm:spPr/>
      <dgm:t>
        <a:bodyPr/>
        <a:lstStyle/>
        <a:p>
          <a:endParaRPr lang="nb-NO"/>
        </a:p>
      </dgm:t>
    </dgm:pt>
    <dgm:pt modelId="{94300009-A693-4D49-B53F-290556FAEF30}" type="parTrans" cxnId="{867934F2-71E2-439B-B7B3-4BBF98392081}">
      <dgm:prSet/>
      <dgm:spPr/>
      <dgm:t>
        <a:bodyPr/>
        <a:lstStyle/>
        <a:p>
          <a:endParaRPr lang="nb-NO"/>
        </a:p>
      </dgm:t>
    </dgm:pt>
    <dgm:pt modelId="{160DDEC7-6406-4845-A42D-DFB9B1C16204}" type="pres">
      <dgm:prSet presAssocID="{B19636B4-DE55-4262-9131-4A1BE9F5FC02}" presName="Name0" presStyleCnt="0">
        <dgm:presLayoutVars>
          <dgm:dir/>
          <dgm:animLvl val="lvl"/>
          <dgm:resizeHandles val="exact"/>
        </dgm:presLayoutVars>
      </dgm:prSet>
      <dgm:spPr/>
    </dgm:pt>
    <dgm:pt modelId="{6AB5A1BD-FDD8-4102-A666-FA92B485AEE6}" type="pres">
      <dgm:prSet presAssocID="{9AB89097-245D-4BF4-9E5C-75E138639CD5}" presName="boxAndChildren" presStyleCnt="0"/>
      <dgm:spPr/>
    </dgm:pt>
    <dgm:pt modelId="{AAF1AF67-E1F3-45E8-A928-6E2399B9A539}" type="pres">
      <dgm:prSet presAssocID="{9AB89097-245D-4BF4-9E5C-75E138639CD5}" presName="parentTextBox" presStyleLbl="node1" presStyleIdx="0" presStyleCnt="3"/>
      <dgm:spPr/>
    </dgm:pt>
    <dgm:pt modelId="{34DACF92-4EB7-4751-8C4D-B3EB982F098C}" type="pres">
      <dgm:prSet presAssocID="{9AB89097-245D-4BF4-9E5C-75E138639CD5}" presName="entireBox" presStyleLbl="node1" presStyleIdx="0" presStyleCnt="3"/>
      <dgm:spPr/>
    </dgm:pt>
    <dgm:pt modelId="{D7157581-0C05-4D73-BC8C-A44964A121FF}" type="pres">
      <dgm:prSet presAssocID="{9AB89097-245D-4BF4-9E5C-75E138639CD5}" presName="descendantBox" presStyleCnt="0"/>
      <dgm:spPr/>
    </dgm:pt>
    <dgm:pt modelId="{0DDCDDA2-58A8-47BA-AF06-8B4068E75579}" type="pres">
      <dgm:prSet presAssocID="{258EC6C2-C526-46BE-97B4-83F49BDF3C3E}" presName="childTextBox" presStyleLbl="fgAccFollowNode1" presStyleIdx="0" presStyleCnt="5">
        <dgm:presLayoutVars>
          <dgm:bulletEnabled val="1"/>
        </dgm:presLayoutVars>
      </dgm:prSet>
      <dgm:spPr/>
    </dgm:pt>
    <dgm:pt modelId="{39F37C68-7A09-43BA-9E11-BEF40EEE7FFD}" type="pres">
      <dgm:prSet presAssocID="{FD2EE61C-22FE-4C1D-8F1D-65C00F13C0C7}" presName="sp" presStyleCnt="0"/>
      <dgm:spPr/>
    </dgm:pt>
    <dgm:pt modelId="{703F6B99-C577-4C13-88F5-B5E709C93749}" type="pres">
      <dgm:prSet presAssocID="{D86A4D81-E116-4039-9E72-D9100CFFBB02}" presName="arrowAndChildren" presStyleCnt="0"/>
      <dgm:spPr/>
    </dgm:pt>
    <dgm:pt modelId="{FBC148FB-E1C7-490A-9CB9-14C91C8B4F98}" type="pres">
      <dgm:prSet presAssocID="{D86A4D81-E116-4039-9E72-D9100CFFBB02}" presName="parentTextArrow" presStyleLbl="node1" presStyleIdx="0" presStyleCnt="3"/>
      <dgm:spPr/>
    </dgm:pt>
    <dgm:pt modelId="{25D54EF5-7FFD-41AF-BCFE-01AD9CBFBE62}" type="pres">
      <dgm:prSet presAssocID="{D86A4D81-E116-4039-9E72-D9100CFFBB02}" presName="arrow" presStyleLbl="node1" presStyleIdx="1" presStyleCnt="3"/>
      <dgm:spPr/>
    </dgm:pt>
    <dgm:pt modelId="{B1EB9DDD-2AE5-4E03-AD80-FE34851E7785}" type="pres">
      <dgm:prSet presAssocID="{D86A4D81-E116-4039-9E72-D9100CFFBB02}" presName="descendantArrow" presStyleCnt="0"/>
      <dgm:spPr/>
    </dgm:pt>
    <dgm:pt modelId="{42371AAE-0653-48F6-A942-0E12F9500594}" type="pres">
      <dgm:prSet presAssocID="{958FA4C9-EF66-47C4-9625-5FFD8C5E33B5}" presName="childTextArrow" presStyleLbl="fgAccFollowNode1" presStyleIdx="1" presStyleCnt="5">
        <dgm:presLayoutVars>
          <dgm:bulletEnabled val="1"/>
        </dgm:presLayoutVars>
      </dgm:prSet>
      <dgm:spPr/>
    </dgm:pt>
    <dgm:pt modelId="{4A6966E6-9DF0-4B48-BF97-7E6F205ED81E}" type="pres">
      <dgm:prSet presAssocID="{982EFD7D-AA6D-4761-B9B8-48C8D4629D53}" presName="childTextArrow" presStyleLbl="fgAccFollowNode1" presStyleIdx="2" presStyleCnt="5">
        <dgm:presLayoutVars>
          <dgm:bulletEnabled val="1"/>
        </dgm:presLayoutVars>
      </dgm:prSet>
      <dgm:spPr/>
    </dgm:pt>
    <dgm:pt modelId="{0774EB1E-9F67-4135-8DD8-83671AC40867}" type="pres">
      <dgm:prSet presAssocID="{23596156-6208-4324-B0A4-C20A5F5CF83B}" presName="sp" presStyleCnt="0"/>
      <dgm:spPr/>
    </dgm:pt>
    <dgm:pt modelId="{8C2215F1-A500-4E75-9773-DEAED87A730A}" type="pres">
      <dgm:prSet presAssocID="{4C48496F-9B3D-40B9-BA3E-CF230B76F404}" presName="arrowAndChildren" presStyleCnt="0"/>
      <dgm:spPr/>
    </dgm:pt>
    <dgm:pt modelId="{B221C859-A1CC-44FF-A2BF-B35479CD3272}" type="pres">
      <dgm:prSet presAssocID="{4C48496F-9B3D-40B9-BA3E-CF230B76F404}" presName="parentTextArrow" presStyleLbl="node1" presStyleIdx="1" presStyleCnt="3"/>
      <dgm:spPr/>
    </dgm:pt>
    <dgm:pt modelId="{157F731F-3578-45FB-9055-814DF0F6BD6E}" type="pres">
      <dgm:prSet presAssocID="{4C48496F-9B3D-40B9-BA3E-CF230B76F404}" presName="arrow" presStyleLbl="node1" presStyleIdx="2" presStyleCnt="3"/>
      <dgm:spPr/>
    </dgm:pt>
    <dgm:pt modelId="{7057588F-0802-4321-9789-9A20A6A01A9F}" type="pres">
      <dgm:prSet presAssocID="{4C48496F-9B3D-40B9-BA3E-CF230B76F404}" presName="descendantArrow" presStyleCnt="0"/>
      <dgm:spPr/>
    </dgm:pt>
    <dgm:pt modelId="{F48652BE-2F78-4CD1-A627-9B4CEBD6B470}" type="pres">
      <dgm:prSet presAssocID="{CB94FCCC-97F0-48C4-81B4-E1A7ECA7EB2D}" presName="childTextArrow" presStyleLbl="fgAccFollowNode1" presStyleIdx="3" presStyleCnt="5">
        <dgm:presLayoutVars>
          <dgm:bulletEnabled val="1"/>
        </dgm:presLayoutVars>
      </dgm:prSet>
      <dgm:spPr/>
    </dgm:pt>
    <dgm:pt modelId="{C79FCA23-98A3-495A-BD90-8AFABD579818}" type="pres">
      <dgm:prSet presAssocID="{5C8AD8D2-4AB3-45D7-999B-324A136BB806}" presName="childTextArrow" presStyleLbl="fgAccFollowNode1" presStyleIdx="4" presStyleCnt="5">
        <dgm:presLayoutVars>
          <dgm:bulletEnabled val="1"/>
        </dgm:presLayoutVars>
      </dgm:prSet>
      <dgm:spPr/>
    </dgm:pt>
  </dgm:ptLst>
  <dgm:cxnLst>
    <dgm:cxn modelId="{1B2EBD03-DC19-493E-950A-8BFEE4873C43}" type="presOf" srcId="{9AB89097-245D-4BF4-9E5C-75E138639CD5}" destId="{34DACF92-4EB7-4751-8C4D-B3EB982F098C}" srcOrd="1" destOrd="0" presId="urn:microsoft.com/office/officeart/2005/8/layout/process4"/>
    <dgm:cxn modelId="{CC4D060D-DDB7-43C7-8CA8-A5EEDAE0050F}" srcId="{B19636B4-DE55-4262-9131-4A1BE9F5FC02}" destId="{4C48496F-9B3D-40B9-BA3E-CF230B76F404}" srcOrd="0" destOrd="0" parTransId="{605AC5D2-335C-4B89-BC3E-F938CFA86635}" sibTransId="{23596156-6208-4324-B0A4-C20A5F5CF83B}"/>
    <dgm:cxn modelId="{C338271C-0BBF-49E4-B2C7-CB4829B39EC0}" type="presOf" srcId="{5C8AD8D2-4AB3-45D7-999B-324A136BB806}" destId="{C79FCA23-98A3-495A-BD90-8AFABD579818}" srcOrd="0" destOrd="0" presId="urn:microsoft.com/office/officeart/2005/8/layout/process4"/>
    <dgm:cxn modelId="{AE15741E-A858-4ACA-A724-6D25A461AE01}" type="presOf" srcId="{D86A4D81-E116-4039-9E72-D9100CFFBB02}" destId="{FBC148FB-E1C7-490A-9CB9-14C91C8B4F98}" srcOrd="0" destOrd="0" presId="urn:microsoft.com/office/officeart/2005/8/layout/process4"/>
    <dgm:cxn modelId="{54D04F24-2FCD-4CEB-950D-09D92250CE1B}" srcId="{B19636B4-DE55-4262-9131-4A1BE9F5FC02}" destId="{9AB89097-245D-4BF4-9E5C-75E138639CD5}" srcOrd="2" destOrd="0" parTransId="{13B652F4-1035-4A1D-803E-874108529F43}" sibTransId="{C79E7680-7912-4664-B5D7-722756407DBE}"/>
    <dgm:cxn modelId="{0BC79A5F-75EA-47C3-B934-BD804D5D9086}" type="presOf" srcId="{9AB89097-245D-4BF4-9E5C-75E138639CD5}" destId="{AAF1AF67-E1F3-45E8-A928-6E2399B9A539}" srcOrd="0" destOrd="0" presId="urn:microsoft.com/office/officeart/2005/8/layout/process4"/>
    <dgm:cxn modelId="{E7A73861-A847-4EE5-9DB6-CBDC73E8EC41}" srcId="{4C48496F-9B3D-40B9-BA3E-CF230B76F404}" destId="{CB94FCCC-97F0-48C4-81B4-E1A7ECA7EB2D}" srcOrd="0" destOrd="0" parTransId="{B8EC9E16-E6C2-4E8E-AF2D-D2E994C0C5A9}" sibTransId="{749ED79C-F36D-496A-8B42-B5270C9271AD}"/>
    <dgm:cxn modelId="{92C6F76A-47FF-4F96-ABA0-FAA4660401C2}" type="presOf" srcId="{258EC6C2-C526-46BE-97B4-83F49BDF3C3E}" destId="{0DDCDDA2-58A8-47BA-AF06-8B4068E75579}" srcOrd="0" destOrd="0" presId="urn:microsoft.com/office/officeart/2005/8/layout/process4"/>
    <dgm:cxn modelId="{620B867D-AF8D-46E8-A37A-E7877B238F13}" type="presOf" srcId="{CB94FCCC-97F0-48C4-81B4-E1A7ECA7EB2D}" destId="{F48652BE-2F78-4CD1-A627-9B4CEBD6B470}" srcOrd="0" destOrd="0" presId="urn:microsoft.com/office/officeart/2005/8/layout/process4"/>
    <dgm:cxn modelId="{68517398-B8AB-4719-AE06-B255EB4591B3}" type="presOf" srcId="{4C48496F-9B3D-40B9-BA3E-CF230B76F404}" destId="{157F731F-3578-45FB-9055-814DF0F6BD6E}" srcOrd="1" destOrd="0" presId="urn:microsoft.com/office/officeart/2005/8/layout/process4"/>
    <dgm:cxn modelId="{22B65BAC-2DE2-4582-A32F-10A5D0B833EC}" type="presOf" srcId="{B19636B4-DE55-4262-9131-4A1BE9F5FC02}" destId="{160DDEC7-6406-4845-A42D-DFB9B1C16204}" srcOrd="0" destOrd="0" presId="urn:microsoft.com/office/officeart/2005/8/layout/process4"/>
    <dgm:cxn modelId="{DC8AC8BA-66D6-43FC-A625-14D0810C0D9C}" srcId="{D86A4D81-E116-4039-9E72-D9100CFFBB02}" destId="{958FA4C9-EF66-47C4-9625-5FFD8C5E33B5}" srcOrd="0" destOrd="0" parTransId="{A8EE7612-C32F-4D57-8276-BE561B58D233}" sibTransId="{16679AB4-4E08-4873-8B1F-B6603B579CF6}"/>
    <dgm:cxn modelId="{0DB084DC-74E8-467B-ADA8-F68B3D244C84}" type="presOf" srcId="{958FA4C9-EF66-47C4-9625-5FFD8C5E33B5}" destId="{42371AAE-0653-48F6-A942-0E12F9500594}" srcOrd="0" destOrd="0" presId="urn:microsoft.com/office/officeart/2005/8/layout/process4"/>
    <dgm:cxn modelId="{5387C3E2-F015-453E-9007-682D3B929AAE}" type="presOf" srcId="{4C48496F-9B3D-40B9-BA3E-CF230B76F404}" destId="{B221C859-A1CC-44FF-A2BF-B35479CD3272}" srcOrd="0" destOrd="0" presId="urn:microsoft.com/office/officeart/2005/8/layout/process4"/>
    <dgm:cxn modelId="{0C5C6BEB-345B-402F-A714-90F57554DBD6}" srcId="{B19636B4-DE55-4262-9131-4A1BE9F5FC02}" destId="{D86A4D81-E116-4039-9E72-D9100CFFBB02}" srcOrd="1" destOrd="0" parTransId="{EDC06F9E-EE7A-474F-AB9A-BB129C497ACD}" sibTransId="{FD2EE61C-22FE-4C1D-8F1D-65C00F13C0C7}"/>
    <dgm:cxn modelId="{D7763CEE-DC9F-40E2-AD28-32B657B9AA6A}" srcId="{4C48496F-9B3D-40B9-BA3E-CF230B76F404}" destId="{5C8AD8D2-4AB3-45D7-999B-324A136BB806}" srcOrd="1" destOrd="0" parTransId="{E41C090A-CB81-4403-82FE-B359BB4C5094}" sibTransId="{1607F31D-1DB6-4089-B6DF-7B7BF8AF3697}"/>
    <dgm:cxn modelId="{867934F2-71E2-439B-B7B3-4BBF98392081}" srcId="{9AB89097-245D-4BF4-9E5C-75E138639CD5}" destId="{258EC6C2-C526-46BE-97B4-83F49BDF3C3E}" srcOrd="0" destOrd="0" parTransId="{94300009-A693-4D49-B53F-290556FAEF30}" sibTransId="{6CE2FD71-DEBB-46EB-9A0B-9B3E94BF1703}"/>
    <dgm:cxn modelId="{70AC6BF5-38BC-426D-9DB1-88477186DB7A}" type="presOf" srcId="{D86A4D81-E116-4039-9E72-D9100CFFBB02}" destId="{25D54EF5-7FFD-41AF-BCFE-01AD9CBFBE62}" srcOrd="1" destOrd="0" presId="urn:microsoft.com/office/officeart/2005/8/layout/process4"/>
    <dgm:cxn modelId="{EDB4A5F8-C826-4696-BC78-B1195CD57F3F}" type="presOf" srcId="{982EFD7D-AA6D-4761-B9B8-48C8D4629D53}" destId="{4A6966E6-9DF0-4B48-BF97-7E6F205ED81E}" srcOrd="0" destOrd="0" presId="urn:microsoft.com/office/officeart/2005/8/layout/process4"/>
    <dgm:cxn modelId="{DE7CFCFE-0B31-456F-9C4C-FEBD0A0F3D82}" srcId="{D86A4D81-E116-4039-9E72-D9100CFFBB02}" destId="{982EFD7D-AA6D-4761-B9B8-48C8D4629D53}" srcOrd="1" destOrd="0" parTransId="{DBF5C700-1BEB-47B4-A420-F402EF8B244D}" sibTransId="{C5EB2426-5E26-47A6-BBFD-7D6FA9ED4EC8}"/>
    <dgm:cxn modelId="{7D7B796E-8CB2-473E-BDD5-C55CF4B718FA}" type="presParOf" srcId="{160DDEC7-6406-4845-A42D-DFB9B1C16204}" destId="{6AB5A1BD-FDD8-4102-A666-FA92B485AEE6}" srcOrd="0" destOrd="0" presId="urn:microsoft.com/office/officeart/2005/8/layout/process4"/>
    <dgm:cxn modelId="{953D608E-44E2-41F1-AF8A-103C0A5700A2}" type="presParOf" srcId="{6AB5A1BD-FDD8-4102-A666-FA92B485AEE6}" destId="{AAF1AF67-E1F3-45E8-A928-6E2399B9A539}" srcOrd="0" destOrd="0" presId="urn:microsoft.com/office/officeart/2005/8/layout/process4"/>
    <dgm:cxn modelId="{4B6427D0-D856-4BA9-9A19-E5BECDEEBFF2}" type="presParOf" srcId="{6AB5A1BD-FDD8-4102-A666-FA92B485AEE6}" destId="{34DACF92-4EB7-4751-8C4D-B3EB982F098C}" srcOrd="1" destOrd="0" presId="urn:microsoft.com/office/officeart/2005/8/layout/process4"/>
    <dgm:cxn modelId="{33F660BF-C86B-495B-96D9-F9CB5ACCC3B0}" type="presParOf" srcId="{6AB5A1BD-FDD8-4102-A666-FA92B485AEE6}" destId="{D7157581-0C05-4D73-BC8C-A44964A121FF}" srcOrd="2" destOrd="0" presId="urn:microsoft.com/office/officeart/2005/8/layout/process4"/>
    <dgm:cxn modelId="{DB0BFA02-75E3-476D-BDDC-6F9B3FCCD05B}" type="presParOf" srcId="{D7157581-0C05-4D73-BC8C-A44964A121FF}" destId="{0DDCDDA2-58A8-47BA-AF06-8B4068E75579}" srcOrd="0" destOrd="0" presId="urn:microsoft.com/office/officeart/2005/8/layout/process4"/>
    <dgm:cxn modelId="{0C4E806B-E114-4962-A1F7-BBFD456D54A4}" type="presParOf" srcId="{160DDEC7-6406-4845-A42D-DFB9B1C16204}" destId="{39F37C68-7A09-43BA-9E11-BEF40EEE7FFD}" srcOrd="1" destOrd="0" presId="urn:microsoft.com/office/officeart/2005/8/layout/process4"/>
    <dgm:cxn modelId="{98A9748C-A213-461C-B50B-D44109843683}" type="presParOf" srcId="{160DDEC7-6406-4845-A42D-DFB9B1C16204}" destId="{703F6B99-C577-4C13-88F5-B5E709C93749}" srcOrd="2" destOrd="0" presId="urn:microsoft.com/office/officeart/2005/8/layout/process4"/>
    <dgm:cxn modelId="{E21923BF-FA30-465B-AF50-438B6368835D}" type="presParOf" srcId="{703F6B99-C577-4C13-88F5-B5E709C93749}" destId="{FBC148FB-E1C7-490A-9CB9-14C91C8B4F98}" srcOrd="0" destOrd="0" presId="urn:microsoft.com/office/officeart/2005/8/layout/process4"/>
    <dgm:cxn modelId="{1758F141-7136-4DC6-93E6-86E44CC8FBFC}" type="presParOf" srcId="{703F6B99-C577-4C13-88F5-B5E709C93749}" destId="{25D54EF5-7FFD-41AF-BCFE-01AD9CBFBE62}" srcOrd="1" destOrd="0" presId="urn:microsoft.com/office/officeart/2005/8/layout/process4"/>
    <dgm:cxn modelId="{0D8B23E3-6230-4F93-9846-F44372541D4F}" type="presParOf" srcId="{703F6B99-C577-4C13-88F5-B5E709C93749}" destId="{B1EB9DDD-2AE5-4E03-AD80-FE34851E7785}" srcOrd="2" destOrd="0" presId="urn:microsoft.com/office/officeart/2005/8/layout/process4"/>
    <dgm:cxn modelId="{CB98CA82-A010-4099-A1A5-E2391F592207}" type="presParOf" srcId="{B1EB9DDD-2AE5-4E03-AD80-FE34851E7785}" destId="{42371AAE-0653-48F6-A942-0E12F9500594}" srcOrd="0" destOrd="0" presId="urn:microsoft.com/office/officeart/2005/8/layout/process4"/>
    <dgm:cxn modelId="{C7E2A8EF-4F81-4490-845B-DC39BF82517B}" type="presParOf" srcId="{B1EB9DDD-2AE5-4E03-AD80-FE34851E7785}" destId="{4A6966E6-9DF0-4B48-BF97-7E6F205ED81E}" srcOrd="1" destOrd="0" presId="urn:microsoft.com/office/officeart/2005/8/layout/process4"/>
    <dgm:cxn modelId="{CEF53CE9-CA00-47F8-AA1D-3D8ED02B8ED9}" type="presParOf" srcId="{160DDEC7-6406-4845-A42D-DFB9B1C16204}" destId="{0774EB1E-9F67-4135-8DD8-83671AC40867}" srcOrd="3" destOrd="0" presId="urn:microsoft.com/office/officeart/2005/8/layout/process4"/>
    <dgm:cxn modelId="{D6BC7F4E-D154-416F-841C-78A218F82AC6}" type="presParOf" srcId="{160DDEC7-6406-4845-A42D-DFB9B1C16204}" destId="{8C2215F1-A500-4E75-9773-DEAED87A730A}" srcOrd="4" destOrd="0" presId="urn:microsoft.com/office/officeart/2005/8/layout/process4"/>
    <dgm:cxn modelId="{52964540-46A1-4257-A6D8-C1D98D4A67B3}" type="presParOf" srcId="{8C2215F1-A500-4E75-9773-DEAED87A730A}" destId="{B221C859-A1CC-44FF-A2BF-B35479CD3272}" srcOrd="0" destOrd="0" presId="urn:microsoft.com/office/officeart/2005/8/layout/process4"/>
    <dgm:cxn modelId="{861A7930-EA02-4CB5-8406-A027BB396B6B}" type="presParOf" srcId="{8C2215F1-A500-4E75-9773-DEAED87A730A}" destId="{157F731F-3578-45FB-9055-814DF0F6BD6E}" srcOrd="1" destOrd="0" presId="urn:microsoft.com/office/officeart/2005/8/layout/process4"/>
    <dgm:cxn modelId="{CDC99EC0-5D5D-40E0-A22D-728F71405167}" type="presParOf" srcId="{8C2215F1-A500-4E75-9773-DEAED87A730A}" destId="{7057588F-0802-4321-9789-9A20A6A01A9F}" srcOrd="2" destOrd="0" presId="urn:microsoft.com/office/officeart/2005/8/layout/process4"/>
    <dgm:cxn modelId="{D88BD434-F4C0-4008-B910-AD94B09F7D25}" type="presParOf" srcId="{7057588F-0802-4321-9789-9A20A6A01A9F}" destId="{F48652BE-2F78-4CD1-A627-9B4CEBD6B470}" srcOrd="0" destOrd="0" presId="urn:microsoft.com/office/officeart/2005/8/layout/process4"/>
    <dgm:cxn modelId="{0C6FDB06-663D-4FE7-8402-21E601E8CE3C}" type="presParOf" srcId="{7057588F-0802-4321-9789-9A20A6A01A9F}" destId="{C79FCA23-98A3-495A-BD90-8AFABD579818}"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57CC-B298-4B21-9AB5-2C5B8469E0B3}">
      <dsp:nvSpPr>
        <dsp:cNvPr id="0" name=""/>
        <dsp:cNvSpPr/>
      </dsp:nvSpPr>
      <dsp:spPr>
        <a:xfrm>
          <a:off x="0" y="3590960"/>
          <a:ext cx="8048625" cy="1178633"/>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nb-NO" sz="2100" kern="1200" dirty="0"/>
            <a:t>Hvilke nye interne ressurser må vi etablere for å stenge gapet mellom hva vi skal kunne håndtere og hva vi i dag er i stand til å håndtere?  </a:t>
          </a:r>
        </a:p>
      </dsp:txBody>
      <dsp:txXfrm>
        <a:off x="0" y="3590960"/>
        <a:ext cx="8048625" cy="1178633"/>
      </dsp:txXfrm>
    </dsp:sp>
    <dsp:sp modelId="{296F8175-226D-4AAC-995F-DB2A16DAAE89}">
      <dsp:nvSpPr>
        <dsp:cNvPr id="0" name=""/>
        <dsp:cNvSpPr/>
      </dsp:nvSpPr>
      <dsp:spPr>
        <a:xfrm rot="10800000">
          <a:off x="0" y="1795901"/>
          <a:ext cx="8048625" cy="181273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nb-NO" sz="2100" kern="1200" dirty="0"/>
            <a:t>Hvilke eksisterende ressurser har vi for å kunne gjøre dette? </a:t>
          </a:r>
        </a:p>
      </dsp:txBody>
      <dsp:txXfrm rot="-10800000">
        <a:off x="0" y="1795901"/>
        <a:ext cx="8048625" cy="636271"/>
      </dsp:txXfrm>
    </dsp:sp>
    <dsp:sp modelId="{145C65DE-1EED-47D9-B753-CE9877071729}">
      <dsp:nvSpPr>
        <dsp:cNvPr id="0" name=""/>
        <dsp:cNvSpPr/>
      </dsp:nvSpPr>
      <dsp:spPr>
        <a:xfrm>
          <a:off x="0" y="2432172"/>
          <a:ext cx="4024312" cy="54200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nb-NO" sz="2200" kern="1200" dirty="0"/>
            <a:t>Eksterne</a:t>
          </a:r>
        </a:p>
      </dsp:txBody>
      <dsp:txXfrm>
        <a:off x="0" y="2432172"/>
        <a:ext cx="4024312" cy="542008"/>
      </dsp:txXfrm>
    </dsp:sp>
    <dsp:sp modelId="{37B40470-7C8F-42AF-B602-A9A5B99F8B3D}">
      <dsp:nvSpPr>
        <dsp:cNvPr id="0" name=""/>
        <dsp:cNvSpPr/>
      </dsp:nvSpPr>
      <dsp:spPr>
        <a:xfrm>
          <a:off x="4024312" y="2432172"/>
          <a:ext cx="4024312" cy="54200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nb-NO" sz="2200" kern="1200" dirty="0"/>
            <a:t>Interne</a:t>
          </a:r>
        </a:p>
      </dsp:txBody>
      <dsp:txXfrm>
        <a:off x="4024312" y="2432172"/>
        <a:ext cx="4024312" cy="542008"/>
      </dsp:txXfrm>
    </dsp:sp>
    <dsp:sp modelId="{BCC5522A-494D-4260-BED1-A9CB3C4A9598}">
      <dsp:nvSpPr>
        <dsp:cNvPr id="0" name=""/>
        <dsp:cNvSpPr/>
      </dsp:nvSpPr>
      <dsp:spPr>
        <a:xfrm rot="10800000">
          <a:off x="0" y="843"/>
          <a:ext cx="8048625" cy="181273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nb-NO" sz="2100" kern="1200" dirty="0"/>
            <a:t>Hva skal beredskapen vår kunne håndtere?</a:t>
          </a:r>
        </a:p>
      </dsp:txBody>
      <dsp:txXfrm rot="-10800000">
        <a:off x="0" y="843"/>
        <a:ext cx="8048625" cy="636271"/>
      </dsp:txXfrm>
    </dsp:sp>
    <dsp:sp modelId="{1F44AD17-9FB3-4ED9-9D1B-15ED52EA203A}">
      <dsp:nvSpPr>
        <dsp:cNvPr id="0" name=""/>
        <dsp:cNvSpPr/>
      </dsp:nvSpPr>
      <dsp:spPr>
        <a:xfrm>
          <a:off x="0" y="637114"/>
          <a:ext cx="4024312" cy="54200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nb-NO" sz="2200" kern="1200" dirty="0"/>
            <a:t>Ytelsesrammer</a:t>
          </a:r>
        </a:p>
      </dsp:txBody>
      <dsp:txXfrm>
        <a:off x="0" y="637114"/>
        <a:ext cx="4024312" cy="542008"/>
      </dsp:txXfrm>
    </dsp:sp>
    <dsp:sp modelId="{42929C15-2E96-42B4-87A6-20EF0AECC4CB}">
      <dsp:nvSpPr>
        <dsp:cNvPr id="0" name=""/>
        <dsp:cNvSpPr/>
      </dsp:nvSpPr>
      <dsp:spPr>
        <a:xfrm>
          <a:off x="4024312" y="637114"/>
          <a:ext cx="4024312" cy="54200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nb-NO" sz="2200" kern="1200" dirty="0"/>
            <a:t>Ytelseskrav</a:t>
          </a:r>
        </a:p>
      </dsp:txBody>
      <dsp:txXfrm>
        <a:off x="4024312" y="637114"/>
        <a:ext cx="4024312" cy="5420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663CE-DE6D-49FA-8D7A-12FDCCDCE26A}">
      <dsp:nvSpPr>
        <dsp:cNvPr id="0" name=""/>
        <dsp:cNvSpPr/>
      </dsp:nvSpPr>
      <dsp:spPr>
        <a:xfrm>
          <a:off x="4461536" y="1275714"/>
          <a:ext cx="110463" cy="483933"/>
        </a:xfrm>
        <a:custGeom>
          <a:avLst/>
          <a:gdLst/>
          <a:ahLst/>
          <a:cxnLst/>
          <a:rect l="0" t="0" r="0" b="0"/>
          <a:pathLst>
            <a:path>
              <a:moveTo>
                <a:pt x="110463" y="0"/>
              </a:moveTo>
              <a:lnTo>
                <a:pt x="110463" y="483933"/>
              </a:lnTo>
              <a:lnTo>
                <a:pt x="0"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70CAD1-FA79-407E-AE60-A62BE60B25E5}">
      <dsp:nvSpPr>
        <dsp:cNvPr id="0" name=""/>
        <dsp:cNvSpPr/>
      </dsp:nvSpPr>
      <dsp:spPr>
        <a:xfrm>
          <a:off x="4572000" y="1275714"/>
          <a:ext cx="2545909" cy="967866"/>
        </a:xfrm>
        <a:custGeom>
          <a:avLst/>
          <a:gdLst/>
          <a:ahLst/>
          <a:cxnLst/>
          <a:rect l="0" t="0" r="0" b="0"/>
          <a:pathLst>
            <a:path>
              <a:moveTo>
                <a:pt x="0" y="0"/>
              </a:moveTo>
              <a:lnTo>
                <a:pt x="0" y="857403"/>
              </a:lnTo>
              <a:lnTo>
                <a:pt x="2545909" y="857403"/>
              </a:lnTo>
              <a:lnTo>
                <a:pt x="2545909"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FEA513-5735-495A-B532-75416C312325}">
      <dsp:nvSpPr>
        <dsp:cNvPr id="0" name=""/>
        <dsp:cNvSpPr/>
      </dsp:nvSpPr>
      <dsp:spPr>
        <a:xfrm>
          <a:off x="4572000" y="1275714"/>
          <a:ext cx="1272954" cy="967866"/>
        </a:xfrm>
        <a:custGeom>
          <a:avLst/>
          <a:gdLst/>
          <a:ahLst/>
          <a:cxnLst/>
          <a:rect l="0" t="0" r="0" b="0"/>
          <a:pathLst>
            <a:path>
              <a:moveTo>
                <a:pt x="0" y="0"/>
              </a:moveTo>
              <a:lnTo>
                <a:pt x="0" y="857403"/>
              </a:lnTo>
              <a:lnTo>
                <a:pt x="1272954" y="857403"/>
              </a:lnTo>
              <a:lnTo>
                <a:pt x="1272954"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7F2D67-65FB-4580-84E1-9955D0C04774}">
      <dsp:nvSpPr>
        <dsp:cNvPr id="0" name=""/>
        <dsp:cNvSpPr/>
      </dsp:nvSpPr>
      <dsp:spPr>
        <a:xfrm>
          <a:off x="4151188" y="2769595"/>
          <a:ext cx="157804" cy="1977814"/>
        </a:xfrm>
        <a:custGeom>
          <a:avLst/>
          <a:gdLst/>
          <a:ahLst/>
          <a:cxnLst/>
          <a:rect l="0" t="0" r="0" b="0"/>
          <a:pathLst>
            <a:path>
              <a:moveTo>
                <a:pt x="0" y="0"/>
              </a:moveTo>
              <a:lnTo>
                <a:pt x="0" y="1977814"/>
              </a:lnTo>
              <a:lnTo>
                <a:pt x="157804" y="19778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CF4CC3-3E0D-4D7D-9C79-69CBEADCCE1D}">
      <dsp:nvSpPr>
        <dsp:cNvPr id="0" name=""/>
        <dsp:cNvSpPr/>
      </dsp:nvSpPr>
      <dsp:spPr>
        <a:xfrm>
          <a:off x="4151188" y="2769595"/>
          <a:ext cx="157804" cy="1230873"/>
        </a:xfrm>
        <a:custGeom>
          <a:avLst/>
          <a:gdLst/>
          <a:ahLst/>
          <a:cxnLst/>
          <a:rect l="0" t="0" r="0" b="0"/>
          <a:pathLst>
            <a:path>
              <a:moveTo>
                <a:pt x="0" y="0"/>
              </a:moveTo>
              <a:lnTo>
                <a:pt x="0" y="1230873"/>
              </a:lnTo>
              <a:lnTo>
                <a:pt x="157804" y="1230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31DC90-D14F-44FF-9275-CD3F6B82C658}">
      <dsp:nvSpPr>
        <dsp:cNvPr id="0" name=""/>
        <dsp:cNvSpPr/>
      </dsp:nvSpPr>
      <dsp:spPr>
        <a:xfrm>
          <a:off x="4151188" y="2769595"/>
          <a:ext cx="157804" cy="483933"/>
        </a:xfrm>
        <a:custGeom>
          <a:avLst/>
          <a:gdLst/>
          <a:ahLst/>
          <a:cxnLst/>
          <a:rect l="0" t="0" r="0" b="0"/>
          <a:pathLst>
            <a:path>
              <a:moveTo>
                <a:pt x="0" y="0"/>
              </a:moveTo>
              <a:lnTo>
                <a:pt x="0" y="483933"/>
              </a:lnTo>
              <a:lnTo>
                <a:pt x="157804"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37096-8EC1-48E3-A040-4077DB33FA31}">
      <dsp:nvSpPr>
        <dsp:cNvPr id="0" name=""/>
        <dsp:cNvSpPr/>
      </dsp:nvSpPr>
      <dsp:spPr>
        <a:xfrm>
          <a:off x="4526280" y="1275714"/>
          <a:ext cx="91440" cy="967866"/>
        </a:xfrm>
        <a:custGeom>
          <a:avLst/>
          <a:gdLst/>
          <a:ahLst/>
          <a:cxnLst/>
          <a:rect l="0" t="0" r="0" b="0"/>
          <a:pathLst>
            <a:path>
              <a:moveTo>
                <a:pt x="45720" y="0"/>
              </a:moveTo>
              <a:lnTo>
                <a:pt x="45720"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0A47AF-BBD1-46CB-8C43-8E1CD882F504}">
      <dsp:nvSpPr>
        <dsp:cNvPr id="0" name=""/>
        <dsp:cNvSpPr/>
      </dsp:nvSpPr>
      <dsp:spPr>
        <a:xfrm>
          <a:off x="3299045" y="1275714"/>
          <a:ext cx="1272954" cy="967866"/>
        </a:xfrm>
        <a:custGeom>
          <a:avLst/>
          <a:gdLst/>
          <a:ahLst/>
          <a:cxnLst/>
          <a:rect l="0" t="0" r="0" b="0"/>
          <a:pathLst>
            <a:path>
              <a:moveTo>
                <a:pt x="1272954" y="0"/>
              </a:moveTo>
              <a:lnTo>
                <a:pt x="1272954" y="857403"/>
              </a:lnTo>
              <a:lnTo>
                <a:pt x="0" y="857403"/>
              </a:lnTo>
              <a:lnTo>
                <a:pt x="0"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4FE210-C93E-44B5-9535-14182ACF061D}">
      <dsp:nvSpPr>
        <dsp:cNvPr id="0" name=""/>
        <dsp:cNvSpPr/>
      </dsp:nvSpPr>
      <dsp:spPr>
        <a:xfrm>
          <a:off x="2026090" y="1275714"/>
          <a:ext cx="2545909" cy="967866"/>
        </a:xfrm>
        <a:custGeom>
          <a:avLst/>
          <a:gdLst/>
          <a:ahLst/>
          <a:cxnLst/>
          <a:rect l="0" t="0" r="0" b="0"/>
          <a:pathLst>
            <a:path>
              <a:moveTo>
                <a:pt x="2545909" y="0"/>
              </a:moveTo>
              <a:lnTo>
                <a:pt x="2545909" y="857403"/>
              </a:lnTo>
              <a:lnTo>
                <a:pt x="0" y="857403"/>
              </a:lnTo>
              <a:lnTo>
                <a:pt x="0"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2F5B10-57AB-4ADD-B34E-B9BBBB571050}">
      <dsp:nvSpPr>
        <dsp:cNvPr id="0" name=""/>
        <dsp:cNvSpPr/>
      </dsp:nvSpPr>
      <dsp:spPr>
        <a:xfrm>
          <a:off x="4526280" y="528773"/>
          <a:ext cx="91440" cy="220926"/>
        </a:xfrm>
        <a:custGeom>
          <a:avLst/>
          <a:gdLst/>
          <a:ahLst/>
          <a:cxnLst/>
          <a:rect l="0" t="0" r="0" b="0"/>
          <a:pathLst>
            <a:path>
              <a:moveTo>
                <a:pt x="45720" y="0"/>
              </a:moveTo>
              <a:lnTo>
                <a:pt x="45720" y="220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CB132-A0DB-4B30-8121-2CD3C0ECE28B}">
      <dsp:nvSpPr>
        <dsp:cNvPr id="0" name=""/>
        <dsp:cNvSpPr/>
      </dsp:nvSpPr>
      <dsp:spPr>
        <a:xfrm>
          <a:off x="4045985" y="2759"/>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Konsernstyret</a:t>
          </a:r>
        </a:p>
      </dsp:txBody>
      <dsp:txXfrm>
        <a:off x="4045985" y="2759"/>
        <a:ext cx="1052028" cy="526014"/>
      </dsp:txXfrm>
    </dsp:sp>
    <dsp:sp modelId="{FB91C250-4186-4B69-A9F0-95F1890A41B2}">
      <dsp:nvSpPr>
        <dsp:cNvPr id="0" name=""/>
        <dsp:cNvSpPr/>
      </dsp:nvSpPr>
      <dsp:spPr>
        <a:xfrm>
          <a:off x="4045985" y="749699"/>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Administrerende</a:t>
          </a:r>
        </a:p>
        <a:p>
          <a:pPr marL="0" lvl="0" indent="0" algn="ctr" defTabSz="488950">
            <a:lnSpc>
              <a:spcPct val="90000"/>
            </a:lnSpc>
            <a:spcBef>
              <a:spcPct val="0"/>
            </a:spcBef>
            <a:spcAft>
              <a:spcPct val="35000"/>
            </a:spcAft>
            <a:buNone/>
          </a:pPr>
          <a:r>
            <a:rPr lang="nb-NO" sz="1100" b="1" kern="1200" dirty="0"/>
            <a:t>Direktør</a:t>
          </a:r>
        </a:p>
      </dsp:txBody>
      <dsp:txXfrm>
        <a:off x="4045985" y="749699"/>
        <a:ext cx="1052028" cy="526014"/>
      </dsp:txXfrm>
    </dsp:sp>
    <dsp:sp modelId="{A197228E-7756-4860-B4D3-A2AE17A38A54}">
      <dsp:nvSpPr>
        <dsp:cNvPr id="0" name=""/>
        <dsp:cNvSpPr/>
      </dsp:nvSpPr>
      <dsp:spPr>
        <a:xfrm>
          <a:off x="1500075"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Direktør</a:t>
          </a:r>
        </a:p>
        <a:p>
          <a:pPr marL="0" lvl="0" indent="0" algn="ctr" defTabSz="488950">
            <a:lnSpc>
              <a:spcPct val="90000"/>
            </a:lnSpc>
            <a:spcBef>
              <a:spcPct val="0"/>
            </a:spcBef>
            <a:spcAft>
              <a:spcPct val="35000"/>
            </a:spcAft>
            <a:buNone/>
          </a:pPr>
          <a:r>
            <a:rPr lang="nb-NO" sz="1100" b="1" kern="1200" dirty="0"/>
            <a:t>HR/HMS</a:t>
          </a:r>
        </a:p>
      </dsp:txBody>
      <dsp:txXfrm>
        <a:off x="1500075" y="2243580"/>
        <a:ext cx="1052028" cy="526014"/>
      </dsp:txXfrm>
    </dsp:sp>
    <dsp:sp modelId="{FADAB3AE-0632-46FB-9C00-BF38B45329C3}">
      <dsp:nvSpPr>
        <dsp:cNvPr id="0" name=""/>
        <dsp:cNvSpPr/>
      </dsp:nvSpPr>
      <dsp:spPr>
        <a:xfrm>
          <a:off x="2773030"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Markeds </a:t>
          </a:r>
        </a:p>
        <a:p>
          <a:pPr marL="0" lvl="0" indent="0" algn="ctr" defTabSz="488950">
            <a:lnSpc>
              <a:spcPct val="90000"/>
            </a:lnSpc>
            <a:spcBef>
              <a:spcPct val="0"/>
            </a:spcBef>
            <a:spcAft>
              <a:spcPct val="35000"/>
            </a:spcAft>
            <a:buNone/>
          </a:pPr>
          <a:r>
            <a:rPr lang="nb-NO" sz="1100" b="1" kern="1200" dirty="0"/>
            <a:t>Direktør</a:t>
          </a:r>
        </a:p>
      </dsp:txBody>
      <dsp:txXfrm>
        <a:off x="2773030" y="2243580"/>
        <a:ext cx="1052028" cy="526014"/>
      </dsp:txXfrm>
    </dsp:sp>
    <dsp:sp modelId="{84E810AE-DCCE-4B1B-A75F-9E8727A2C492}">
      <dsp:nvSpPr>
        <dsp:cNvPr id="0" name=""/>
        <dsp:cNvSpPr/>
      </dsp:nvSpPr>
      <dsp:spPr>
        <a:xfrm>
          <a:off x="4045985"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Direktør</a:t>
          </a:r>
        </a:p>
        <a:p>
          <a:pPr marL="0" lvl="0" indent="0" algn="ctr" defTabSz="488950">
            <a:lnSpc>
              <a:spcPct val="90000"/>
            </a:lnSpc>
            <a:spcBef>
              <a:spcPct val="0"/>
            </a:spcBef>
            <a:spcAft>
              <a:spcPct val="35000"/>
            </a:spcAft>
            <a:buNone/>
          </a:pPr>
          <a:r>
            <a:rPr lang="nb-NO" sz="1100" b="1" kern="1200" dirty="0"/>
            <a:t>Operasjon</a:t>
          </a:r>
        </a:p>
      </dsp:txBody>
      <dsp:txXfrm>
        <a:off x="4045985" y="2243580"/>
        <a:ext cx="1052028" cy="526014"/>
      </dsp:txXfrm>
    </dsp:sp>
    <dsp:sp modelId="{9DDBB599-20B1-41B2-8CB2-CACF66E2B4FF}">
      <dsp:nvSpPr>
        <dsp:cNvPr id="0" name=""/>
        <dsp:cNvSpPr/>
      </dsp:nvSpPr>
      <dsp:spPr>
        <a:xfrm>
          <a:off x="4308992" y="299052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AS Kaianlegg</a:t>
          </a:r>
        </a:p>
      </dsp:txBody>
      <dsp:txXfrm>
        <a:off x="4308992" y="2990521"/>
        <a:ext cx="1052028" cy="526014"/>
      </dsp:txXfrm>
    </dsp:sp>
    <dsp:sp modelId="{A5282342-3DF6-4142-B569-0869467A0836}">
      <dsp:nvSpPr>
        <dsp:cNvPr id="0" name=""/>
        <dsp:cNvSpPr/>
      </dsp:nvSpPr>
      <dsp:spPr>
        <a:xfrm>
          <a:off x="4308992" y="373746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AS Anleggskai</a:t>
          </a:r>
        </a:p>
      </dsp:txBody>
      <dsp:txXfrm>
        <a:off x="4308992" y="3737461"/>
        <a:ext cx="1052028" cy="526014"/>
      </dsp:txXfrm>
    </dsp:sp>
    <dsp:sp modelId="{4A3897D8-FBF9-4AEA-94EA-6FAD17DCB314}">
      <dsp:nvSpPr>
        <dsp:cNvPr id="0" name=""/>
        <dsp:cNvSpPr/>
      </dsp:nvSpPr>
      <dsp:spPr>
        <a:xfrm>
          <a:off x="4308992" y="4484402"/>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AS </a:t>
          </a:r>
          <a:r>
            <a:rPr lang="nb-NO" sz="1100" b="1" kern="1200" dirty="0" err="1"/>
            <a:t>Kaidrift</a:t>
          </a:r>
          <a:endParaRPr lang="nb-NO" sz="1100" b="1" kern="1200" dirty="0"/>
        </a:p>
      </dsp:txBody>
      <dsp:txXfrm>
        <a:off x="4308992" y="4484402"/>
        <a:ext cx="1052028" cy="526014"/>
      </dsp:txXfrm>
    </dsp:sp>
    <dsp:sp modelId="{78CA5F43-5B71-4D9A-BCBD-07F25AF8EAB6}">
      <dsp:nvSpPr>
        <dsp:cNvPr id="0" name=""/>
        <dsp:cNvSpPr/>
      </dsp:nvSpPr>
      <dsp:spPr>
        <a:xfrm>
          <a:off x="5318940"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Økonomi</a:t>
          </a:r>
        </a:p>
        <a:p>
          <a:pPr marL="0" lvl="0" indent="0" algn="ctr" defTabSz="488950">
            <a:lnSpc>
              <a:spcPct val="90000"/>
            </a:lnSpc>
            <a:spcBef>
              <a:spcPct val="0"/>
            </a:spcBef>
            <a:spcAft>
              <a:spcPct val="35000"/>
            </a:spcAft>
            <a:buNone/>
          </a:pPr>
          <a:r>
            <a:rPr lang="nb-NO" sz="1100" b="1" kern="1200" dirty="0"/>
            <a:t>Direktør</a:t>
          </a:r>
        </a:p>
      </dsp:txBody>
      <dsp:txXfrm>
        <a:off x="5318940" y="2243580"/>
        <a:ext cx="1052028" cy="526014"/>
      </dsp:txXfrm>
    </dsp:sp>
    <dsp:sp modelId="{48210EFC-239F-4DAF-974F-5CEC98CD860C}">
      <dsp:nvSpPr>
        <dsp:cNvPr id="0" name=""/>
        <dsp:cNvSpPr/>
      </dsp:nvSpPr>
      <dsp:spPr>
        <a:xfrm>
          <a:off x="6591895"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Informasjons</a:t>
          </a:r>
        </a:p>
        <a:p>
          <a:pPr marL="0" lvl="0" indent="0" algn="ctr" defTabSz="488950">
            <a:lnSpc>
              <a:spcPct val="90000"/>
            </a:lnSpc>
            <a:spcBef>
              <a:spcPct val="0"/>
            </a:spcBef>
            <a:spcAft>
              <a:spcPct val="35000"/>
            </a:spcAft>
            <a:buNone/>
          </a:pPr>
          <a:r>
            <a:rPr lang="nb-NO" sz="1100" b="1" kern="1200" dirty="0"/>
            <a:t>Direktør</a:t>
          </a:r>
        </a:p>
      </dsp:txBody>
      <dsp:txXfrm>
        <a:off x="6591895" y="2243580"/>
        <a:ext cx="1052028" cy="526014"/>
      </dsp:txXfrm>
    </dsp:sp>
    <dsp:sp modelId="{259BA8A1-B899-4682-BDB1-A499C81FC198}">
      <dsp:nvSpPr>
        <dsp:cNvPr id="0" name=""/>
        <dsp:cNvSpPr/>
      </dsp:nvSpPr>
      <dsp:spPr>
        <a:xfrm>
          <a:off x="3409508" y="149664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dirty="0"/>
            <a:t>Konsern</a:t>
          </a:r>
        </a:p>
        <a:p>
          <a:pPr marL="0" lvl="0" indent="0" algn="ctr" defTabSz="488950">
            <a:lnSpc>
              <a:spcPct val="90000"/>
            </a:lnSpc>
            <a:spcBef>
              <a:spcPct val="0"/>
            </a:spcBef>
            <a:spcAft>
              <a:spcPct val="35000"/>
            </a:spcAft>
            <a:buNone/>
          </a:pPr>
          <a:r>
            <a:rPr lang="nb-NO" sz="1100" b="1" kern="1200" dirty="0"/>
            <a:t>stab</a:t>
          </a:r>
          <a:endParaRPr lang="nb-NO" sz="1100" kern="1200" dirty="0"/>
        </a:p>
      </dsp:txBody>
      <dsp:txXfrm>
        <a:off x="3409508" y="1496640"/>
        <a:ext cx="1052028" cy="5260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B06C3-E41C-4F6E-9400-0D8D4CDF53A2}">
      <dsp:nvSpPr>
        <dsp:cNvPr id="0" name=""/>
        <dsp:cNvSpPr/>
      </dsp:nvSpPr>
      <dsp:spPr>
        <a:xfrm>
          <a:off x="4414656" y="1817271"/>
          <a:ext cx="157343" cy="689316"/>
        </a:xfrm>
        <a:custGeom>
          <a:avLst/>
          <a:gdLst/>
          <a:ahLst/>
          <a:cxnLst/>
          <a:rect l="0" t="0" r="0" b="0"/>
          <a:pathLst>
            <a:path>
              <a:moveTo>
                <a:pt x="157343" y="0"/>
              </a:moveTo>
              <a:lnTo>
                <a:pt x="157343" y="689316"/>
              </a:lnTo>
              <a:lnTo>
                <a:pt x="0" y="6893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0A3879-EF42-4A8A-84BC-EA43DA3E8F07}">
      <dsp:nvSpPr>
        <dsp:cNvPr id="0" name=""/>
        <dsp:cNvSpPr/>
      </dsp:nvSpPr>
      <dsp:spPr>
        <a:xfrm>
          <a:off x="4572000" y="1817271"/>
          <a:ext cx="2719801" cy="1378632"/>
        </a:xfrm>
        <a:custGeom>
          <a:avLst/>
          <a:gdLst/>
          <a:ahLst/>
          <a:cxnLst/>
          <a:rect l="0" t="0" r="0" b="0"/>
          <a:pathLst>
            <a:path>
              <a:moveTo>
                <a:pt x="0" y="0"/>
              </a:moveTo>
              <a:lnTo>
                <a:pt x="0" y="1221288"/>
              </a:lnTo>
              <a:lnTo>
                <a:pt x="2719801" y="1221288"/>
              </a:lnTo>
              <a:lnTo>
                <a:pt x="2719801" y="13786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8C903-1949-43C0-AE5A-A516DD290332}">
      <dsp:nvSpPr>
        <dsp:cNvPr id="0" name=""/>
        <dsp:cNvSpPr/>
      </dsp:nvSpPr>
      <dsp:spPr>
        <a:xfrm>
          <a:off x="4879195" y="3945160"/>
          <a:ext cx="224776" cy="689316"/>
        </a:xfrm>
        <a:custGeom>
          <a:avLst/>
          <a:gdLst/>
          <a:ahLst/>
          <a:cxnLst/>
          <a:rect l="0" t="0" r="0" b="0"/>
          <a:pathLst>
            <a:path>
              <a:moveTo>
                <a:pt x="0" y="0"/>
              </a:moveTo>
              <a:lnTo>
                <a:pt x="0" y="689316"/>
              </a:lnTo>
              <a:lnTo>
                <a:pt x="224776" y="6893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FEA513-5735-495A-B532-75416C312325}">
      <dsp:nvSpPr>
        <dsp:cNvPr id="0" name=""/>
        <dsp:cNvSpPr/>
      </dsp:nvSpPr>
      <dsp:spPr>
        <a:xfrm>
          <a:off x="4572000" y="1817271"/>
          <a:ext cx="906600" cy="1378632"/>
        </a:xfrm>
        <a:custGeom>
          <a:avLst/>
          <a:gdLst/>
          <a:ahLst/>
          <a:cxnLst/>
          <a:rect l="0" t="0" r="0" b="0"/>
          <a:pathLst>
            <a:path>
              <a:moveTo>
                <a:pt x="0" y="0"/>
              </a:moveTo>
              <a:lnTo>
                <a:pt x="0" y="1221288"/>
              </a:lnTo>
              <a:lnTo>
                <a:pt x="906600" y="1221288"/>
              </a:lnTo>
              <a:lnTo>
                <a:pt x="906600" y="13786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6FA3ED-579F-4B7A-9CAB-D9EB39183638}">
      <dsp:nvSpPr>
        <dsp:cNvPr id="0" name=""/>
        <dsp:cNvSpPr/>
      </dsp:nvSpPr>
      <dsp:spPr>
        <a:xfrm>
          <a:off x="3065994" y="3945160"/>
          <a:ext cx="224776" cy="689316"/>
        </a:xfrm>
        <a:custGeom>
          <a:avLst/>
          <a:gdLst/>
          <a:ahLst/>
          <a:cxnLst/>
          <a:rect l="0" t="0" r="0" b="0"/>
          <a:pathLst>
            <a:path>
              <a:moveTo>
                <a:pt x="0" y="0"/>
              </a:moveTo>
              <a:lnTo>
                <a:pt x="0" y="689316"/>
              </a:lnTo>
              <a:lnTo>
                <a:pt x="224776" y="6893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37096-8EC1-48E3-A040-4077DB33FA31}">
      <dsp:nvSpPr>
        <dsp:cNvPr id="0" name=""/>
        <dsp:cNvSpPr/>
      </dsp:nvSpPr>
      <dsp:spPr>
        <a:xfrm>
          <a:off x="3665399" y="1817271"/>
          <a:ext cx="906600" cy="1378632"/>
        </a:xfrm>
        <a:custGeom>
          <a:avLst/>
          <a:gdLst/>
          <a:ahLst/>
          <a:cxnLst/>
          <a:rect l="0" t="0" r="0" b="0"/>
          <a:pathLst>
            <a:path>
              <a:moveTo>
                <a:pt x="906600" y="0"/>
              </a:moveTo>
              <a:lnTo>
                <a:pt x="906600" y="1221288"/>
              </a:lnTo>
              <a:lnTo>
                <a:pt x="0" y="1221288"/>
              </a:lnTo>
              <a:lnTo>
                <a:pt x="0" y="13786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7317F1-F01D-46E8-9761-49CB02EA6F45}">
      <dsp:nvSpPr>
        <dsp:cNvPr id="0" name=""/>
        <dsp:cNvSpPr/>
      </dsp:nvSpPr>
      <dsp:spPr>
        <a:xfrm>
          <a:off x="1252793" y="3945160"/>
          <a:ext cx="224776" cy="689316"/>
        </a:xfrm>
        <a:custGeom>
          <a:avLst/>
          <a:gdLst/>
          <a:ahLst/>
          <a:cxnLst/>
          <a:rect l="0" t="0" r="0" b="0"/>
          <a:pathLst>
            <a:path>
              <a:moveTo>
                <a:pt x="0" y="0"/>
              </a:moveTo>
              <a:lnTo>
                <a:pt x="0" y="689316"/>
              </a:lnTo>
              <a:lnTo>
                <a:pt x="224776" y="6893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4FE210-C93E-44B5-9535-14182ACF061D}">
      <dsp:nvSpPr>
        <dsp:cNvPr id="0" name=""/>
        <dsp:cNvSpPr/>
      </dsp:nvSpPr>
      <dsp:spPr>
        <a:xfrm>
          <a:off x="1852198" y="1817271"/>
          <a:ext cx="2719801" cy="1378632"/>
        </a:xfrm>
        <a:custGeom>
          <a:avLst/>
          <a:gdLst/>
          <a:ahLst/>
          <a:cxnLst/>
          <a:rect l="0" t="0" r="0" b="0"/>
          <a:pathLst>
            <a:path>
              <a:moveTo>
                <a:pt x="2719801" y="0"/>
              </a:moveTo>
              <a:lnTo>
                <a:pt x="2719801" y="1221288"/>
              </a:lnTo>
              <a:lnTo>
                <a:pt x="0" y="1221288"/>
              </a:lnTo>
              <a:lnTo>
                <a:pt x="0" y="13786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2F5B10-57AB-4ADD-B34E-B9BBBB571050}">
      <dsp:nvSpPr>
        <dsp:cNvPr id="0" name=""/>
        <dsp:cNvSpPr/>
      </dsp:nvSpPr>
      <dsp:spPr>
        <a:xfrm>
          <a:off x="4526280" y="753327"/>
          <a:ext cx="91440" cy="314687"/>
        </a:xfrm>
        <a:custGeom>
          <a:avLst/>
          <a:gdLst/>
          <a:ahLst/>
          <a:cxnLst/>
          <a:rect l="0" t="0" r="0" b="0"/>
          <a:pathLst>
            <a:path>
              <a:moveTo>
                <a:pt x="45720" y="0"/>
              </a:moveTo>
              <a:lnTo>
                <a:pt x="45720" y="314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CB132-A0DB-4B30-8121-2CD3C0ECE28B}">
      <dsp:nvSpPr>
        <dsp:cNvPr id="0" name=""/>
        <dsp:cNvSpPr/>
      </dsp:nvSpPr>
      <dsp:spPr>
        <a:xfrm>
          <a:off x="3822743" y="4070"/>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a:t>Styreleder</a:t>
          </a:r>
        </a:p>
      </dsp:txBody>
      <dsp:txXfrm>
        <a:off x="3822743" y="4070"/>
        <a:ext cx="1498513" cy="749256"/>
      </dsp:txXfrm>
    </dsp:sp>
    <dsp:sp modelId="{FB91C250-4186-4B69-A9F0-95F1890A41B2}">
      <dsp:nvSpPr>
        <dsp:cNvPr id="0" name=""/>
        <dsp:cNvSpPr/>
      </dsp:nvSpPr>
      <dsp:spPr>
        <a:xfrm>
          <a:off x="3822743" y="1068015"/>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a:t>Konsernleder</a:t>
          </a:r>
        </a:p>
      </dsp:txBody>
      <dsp:txXfrm>
        <a:off x="3822743" y="1068015"/>
        <a:ext cx="1498513" cy="749256"/>
      </dsp:txXfrm>
    </dsp:sp>
    <dsp:sp modelId="{A197228E-7756-4860-B4D3-A2AE17A38A54}">
      <dsp:nvSpPr>
        <dsp:cNvPr id="0" name=""/>
        <dsp:cNvSpPr/>
      </dsp:nvSpPr>
      <dsp:spPr>
        <a:xfrm>
          <a:off x="1102941" y="3195904"/>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a:t>HR/HMS Leder</a:t>
          </a:r>
        </a:p>
      </dsp:txBody>
      <dsp:txXfrm>
        <a:off x="1102941" y="3195904"/>
        <a:ext cx="1498513" cy="749256"/>
      </dsp:txXfrm>
    </dsp:sp>
    <dsp:sp modelId="{BF3F3B01-F655-4B12-AE3A-748F87B3485B}">
      <dsp:nvSpPr>
        <dsp:cNvPr id="0" name=""/>
        <dsp:cNvSpPr/>
      </dsp:nvSpPr>
      <dsp:spPr>
        <a:xfrm>
          <a:off x="1477570" y="4259848"/>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a:t>Telefonsvarssenter</a:t>
          </a:r>
        </a:p>
      </dsp:txBody>
      <dsp:txXfrm>
        <a:off x="1477570" y="4259848"/>
        <a:ext cx="1498513" cy="749256"/>
      </dsp:txXfrm>
    </dsp:sp>
    <dsp:sp modelId="{84E810AE-DCCE-4B1B-A75F-9E8727A2C492}">
      <dsp:nvSpPr>
        <dsp:cNvPr id="0" name=""/>
        <dsp:cNvSpPr/>
      </dsp:nvSpPr>
      <dsp:spPr>
        <a:xfrm>
          <a:off x="2916142" y="3195904"/>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a:t>Informasjonsleder</a:t>
          </a:r>
          <a:endParaRPr lang="nb-NO" sz="1300" b="0" kern="1200" dirty="0"/>
        </a:p>
      </dsp:txBody>
      <dsp:txXfrm>
        <a:off x="2916142" y="3195904"/>
        <a:ext cx="1498513" cy="749256"/>
      </dsp:txXfrm>
    </dsp:sp>
    <dsp:sp modelId="{FDBC5ED8-E596-4BA0-8BB8-CB3260C3C513}">
      <dsp:nvSpPr>
        <dsp:cNvPr id="0" name=""/>
        <dsp:cNvSpPr/>
      </dsp:nvSpPr>
      <dsp:spPr>
        <a:xfrm>
          <a:off x="3290771" y="4259848"/>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err="1"/>
            <a:t>Mediateam</a:t>
          </a:r>
          <a:endParaRPr lang="nb-NO" sz="1300" b="1" kern="1200" dirty="0"/>
        </a:p>
      </dsp:txBody>
      <dsp:txXfrm>
        <a:off x="3290771" y="4259848"/>
        <a:ext cx="1498513" cy="749256"/>
      </dsp:txXfrm>
    </dsp:sp>
    <dsp:sp modelId="{78CA5F43-5B71-4D9A-BCBD-07F25AF8EAB6}">
      <dsp:nvSpPr>
        <dsp:cNvPr id="0" name=""/>
        <dsp:cNvSpPr/>
      </dsp:nvSpPr>
      <dsp:spPr>
        <a:xfrm>
          <a:off x="4729343" y="3195904"/>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a:t>Operasjonsleder</a:t>
          </a:r>
        </a:p>
      </dsp:txBody>
      <dsp:txXfrm>
        <a:off x="4729343" y="3195904"/>
        <a:ext cx="1498513" cy="749256"/>
      </dsp:txXfrm>
    </dsp:sp>
    <dsp:sp modelId="{3BAE6C09-6C53-4BA6-B2F5-DEE111B909B4}">
      <dsp:nvSpPr>
        <dsp:cNvPr id="0" name=""/>
        <dsp:cNvSpPr/>
      </dsp:nvSpPr>
      <dsp:spPr>
        <a:xfrm>
          <a:off x="5103972" y="4259848"/>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a:t>Leder</a:t>
          </a:r>
        </a:p>
        <a:p>
          <a:pPr marL="0" lvl="0" indent="0" algn="ctr" defTabSz="577850">
            <a:lnSpc>
              <a:spcPct val="90000"/>
            </a:lnSpc>
            <a:spcBef>
              <a:spcPct val="0"/>
            </a:spcBef>
            <a:spcAft>
              <a:spcPct val="35000"/>
            </a:spcAft>
            <a:buNone/>
          </a:pPr>
          <a:r>
            <a:rPr lang="nb-NO" sz="1300" b="1" kern="1200" dirty="0"/>
            <a:t>Redningsstab</a:t>
          </a:r>
        </a:p>
      </dsp:txBody>
      <dsp:txXfrm>
        <a:off x="5103972" y="4259848"/>
        <a:ext cx="1498513" cy="749256"/>
      </dsp:txXfrm>
    </dsp:sp>
    <dsp:sp modelId="{EDAC82C2-4149-4764-A661-1F6B28C87B58}">
      <dsp:nvSpPr>
        <dsp:cNvPr id="0" name=""/>
        <dsp:cNvSpPr/>
      </dsp:nvSpPr>
      <dsp:spPr>
        <a:xfrm>
          <a:off x="6542544" y="3195904"/>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a:t>Loggfører</a:t>
          </a:r>
        </a:p>
      </dsp:txBody>
      <dsp:txXfrm>
        <a:off x="6542544" y="3195904"/>
        <a:ext cx="1498513" cy="749256"/>
      </dsp:txXfrm>
    </dsp:sp>
    <dsp:sp modelId="{A36AF890-1F38-44EE-B384-BE3A9DBD8D54}">
      <dsp:nvSpPr>
        <dsp:cNvPr id="0" name=""/>
        <dsp:cNvSpPr/>
      </dsp:nvSpPr>
      <dsp:spPr>
        <a:xfrm>
          <a:off x="2916142" y="2131959"/>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b-NO" sz="1300" b="1" kern="1200" dirty="0"/>
            <a:t>Økonomi</a:t>
          </a:r>
        </a:p>
        <a:p>
          <a:pPr marL="0" lvl="0" indent="0" algn="ctr" defTabSz="577850">
            <a:lnSpc>
              <a:spcPct val="90000"/>
            </a:lnSpc>
            <a:spcBef>
              <a:spcPct val="0"/>
            </a:spcBef>
            <a:spcAft>
              <a:spcPct val="35000"/>
            </a:spcAft>
            <a:buNone/>
          </a:pPr>
          <a:r>
            <a:rPr lang="nb-NO" sz="1300" b="1" kern="1200" dirty="0"/>
            <a:t>Juridisk</a:t>
          </a:r>
        </a:p>
        <a:p>
          <a:pPr marL="0" lvl="0" indent="0" algn="ctr" defTabSz="577850">
            <a:lnSpc>
              <a:spcPct val="90000"/>
            </a:lnSpc>
            <a:spcBef>
              <a:spcPct val="0"/>
            </a:spcBef>
            <a:spcAft>
              <a:spcPct val="35000"/>
            </a:spcAft>
            <a:buNone/>
          </a:pPr>
          <a:r>
            <a:rPr lang="nb-NO" sz="1300" b="1" kern="1200" dirty="0"/>
            <a:t>Marked</a:t>
          </a:r>
        </a:p>
      </dsp:txBody>
      <dsp:txXfrm>
        <a:off x="2916142" y="2131959"/>
        <a:ext cx="1498513" cy="7492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C8CA5-49AA-4600-A8C0-E80B6E17CCB7}">
      <dsp:nvSpPr>
        <dsp:cNvPr id="0" name=""/>
        <dsp:cNvSpPr/>
      </dsp:nvSpPr>
      <dsp:spPr>
        <a:xfrm rot="18000000">
          <a:off x="195622" y="1804867"/>
          <a:ext cx="1587251" cy="1031713"/>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19050" rIns="57150" bIns="19050" numCol="1" spcCol="1270" anchor="ctr" anchorCtr="0">
          <a:noAutofit/>
        </a:bodyPr>
        <a:lstStyle/>
        <a:p>
          <a:pPr marL="0" lvl="0" indent="0" algn="ctr" defTabSz="666750">
            <a:lnSpc>
              <a:spcPct val="90000"/>
            </a:lnSpc>
            <a:spcBef>
              <a:spcPct val="0"/>
            </a:spcBef>
            <a:spcAft>
              <a:spcPct val="35000"/>
            </a:spcAft>
            <a:buNone/>
          </a:pPr>
          <a:r>
            <a:rPr lang="nb-NO" sz="1500" kern="1200" dirty="0"/>
            <a:t>Funksjon</a:t>
          </a:r>
        </a:p>
      </dsp:txBody>
      <dsp:txXfrm>
        <a:off x="267794" y="1842640"/>
        <a:ext cx="1486523" cy="981349"/>
      </dsp:txXfrm>
    </dsp:sp>
    <dsp:sp modelId="{54F8D766-E82D-4FFD-95C8-9FA12A0F05A6}">
      <dsp:nvSpPr>
        <dsp:cNvPr id="0" name=""/>
        <dsp:cNvSpPr/>
      </dsp:nvSpPr>
      <dsp:spPr>
        <a:xfrm rot="19800000">
          <a:off x="1516636" y="483854"/>
          <a:ext cx="1587251" cy="1031713"/>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19050" rIns="57150" bIns="19050" numCol="1" spcCol="1270" anchor="ctr" anchorCtr="0">
          <a:noAutofit/>
        </a:bodyPr>
        <a:lstStyle/>
        <a:p>
          <a:pPr marL="0" lvl="0" indent="0" algn="ctr" defTabSz="666750">
            <a:lnSpc>
              <a:spcPct val="90000"/>
            </a:lnSpc>
            <a:spcBef>
              <a:spcPct val="0"/>
            </a:spcBef>
            <a:spcAft>
              <a:spcPct val="35000"/>
            </a:spcAft>
            <a:buNone/>
          </a:pPr>
          <a:r>
            <a:rPr lang="nb-NO" sz="1500" kern="1200" dirty="0"/>
            <a:t>Funksjon</a:t>
          </a:r>
        </a:p>
      </dsp:txBody>
      <dsp:txXfrm>
        <a:off x="1579591" y="530844"/>
        <a:ext cx="1486523" cy="981349"/>
      </dsp:txXfrm>
    </dsp:sp>
    <dsp:sp modelId="{12B65351-32BE-4D07-A6C5-AA2D56CCFCC7}">
      <dsp:nvSpPr>
        <dsp:cNvPr id="0" name=""/>
        <dsp:cNvSpPr/>
      </dsp:nvSpPr>
      <dsp:spPr>
        <a:xfrm>
          <a:off x="3321174" y="329"/>
          <a:ext cx="1587251" cy="1031713"/>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19050" rIns="57150" bIns="19050" numCol="1" spcCol="1270" anchor="ctr" anchorCtr="0">
          <a:noAutofit/>
        </a:bodyPr>
        <a:lstStyle/>
        <a:p>
          <a:pPr marL="0" lvl="0" indent="0" algn="ctr" defTabSz="666750">
            <a:lnSpc>
              <a:spcPct val="90000"/>
            </a:lnSpc>
            <a:spcBef>
              <a:spcPct val="0"/>
            </a:spcBef>
            <a:spcAft>
              <a:spcPct val="35000"/>
            </a:spcAft>
            <a:buNone/>
          </a:pPr>
          <a:r>
            <a:rPr lang="nb-NO" sz="1500" kern="1200" dirty="0"/>
            <a:t>Beredskapsleder</a:t>
          </a:r>
        </a:p>
      </dsp:txBody>
      <dsp:txXfrm>
        <a:off x="3371538" y="50693"/>
        <a:ext cx="1486523" cy="981349"/>
      </dsp:txXfrm>
    </dsp:sp>
    <dsp:sp modelId="{251A5AF8-96D0-4222-91F3-A16396E72006}">
      <dsp:nvSpPr>
        <dsp:cNvPr id="0" name=""/>
        <dsp:cNvSpPr/>
      </dsp:nvSpPr>
      <dsp:spPr>
        <a:xfrm rot="1800000">
          <a:off x="5125711" y="483854"/>
          <a:ext cx="1587251" cy="1031713"/>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19050" rIns="57150" bIns="19050" numCol="1" spcCol="1270" anchor="ctr" anchorCtr="0">
          <a:noAutofit/>
        </a:bodyPr>
        <a:lstStyle/>
        <a:p>
          <a:pPr marL="0" lvl="0" indent="0" algn="ctr" defTabSz="666750">
            <a:lnSpc>
              <a:spcPct val="90000"/>
            </a:lnSpc>
            <a:spcBef>
              <a:spcPct val="0"/>
            </a:spcBef>
            <a:spcAft>
              <a:spcPct val="35000"/>
            </a:spcAft>
            <a:buNone/>
          </a:pPr>
          <a:r>
            <a:rPr lang="nb-NO" sz="1500" kern="1200" dirty="0"/>
            <a:t>Funksjon</a:t>
          </a:r>
        </a:p>
      </dsp:txBody>
      <dsp:txXfrm>
        <a:off x="5163484" y="530844"/>
        <a:ext cx="1486523" cy="981349"/>
      </dsp:txXfrm>
    </dsp:sp>
    <dsp:sp modelId="{65B1E77D-F80E-4A72-8512-2F65D661E2A2}">
      <dsp:nvSpPr>
        <dsp:cNvPr id="0" name=""/>
        <dsp:cNvSpPr/>
      </dsp:nvSpPr>
      <dsp:spPr>
        <a:xfrm rot="3600000">
          <a:off x="6446725" y="1804867"/>
          <a:ext cx="1587251" cy="1031713"/>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19050" rIns="57150" bIns="19050" numCol="1" spcCol="1270" anchor="ctr" anchorCtr="0">
          <a:noAutofit/>
        </a:bodyPr>
        <a:lstStyle/>
        <a:p>
          <a:pPr marL="0" lvl="0" indent="0" algn="ctr" defTabSz="666750">
            <a:lnSpc>
              <a:spcPct val="90000"/>
            </a:lnSpc>
            <a:spcBef>
              <a:spcPct val="0"/>
            </a:spcBef>
            <a:spcAft>
              <a:spcPct val="35000"/>
            </a:spcAft>
            <a:buNone/>
          </a:pPr>
          <a:r>
            <a:rPr lang="nb-NO" sz="1500" kern="1200" dirty="0"/>
            <a:t>Funksjon</a:t>
          </a:r>
        </a:p>
      </dsp:txBody>
      <dsp:txXfrm>
        <a:off x="6475281" y="1842640"/>
        <a:ext cx="1486523" cy="98134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194F4-939A-4A27-853E-95DE184175C3}">
      <dsp:nvSpPr>
        <dsp:cNvPr id="0" name=""/>
        <dsp:cNvSpPr/>
      </dsp:nvSpPr>
      <dsp:spPr>
        <a:xfrm>
          <a:off x="7073" y="1750917"/>
          <a:ext cx="2114336" cy="12686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Avsender</a:t>
          </a:r>
        </a:p>
      </dsp:txBody>
      <dsp:txXfrm>
        <a:off x="44229" y="1788073"/>
        <a:ext cx="2040024" cy="1194289"/>
      </dsp:txXfrm>
    </dsp:sp>
    <dsp:sp modelId="{49B3963C-35FA-458A-A18E-33025AF70B2A}">
      <dsp:nvSpPr>
        <dsp:cNvPr id="0" name=""/>
        <dsp:cNvSpPr/>
      </dsp:nvSpPr>
      <dsp:spPr>
        <a:xfrm>
          <a:off x="2332843" y="2123040"/>
          <a:ext cx="448239" cy="5243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b-NO" sz="2200" kern="1200" dirty="0"/>
        </a:p>
      </dsp:txBody>
      <dsp:txXfrm>
        <a:off x="2332843" y="2227911"/>
        <a:ext cx="313767" cy="314613"/>
      </dsp:txXfrm>
    </dsp:sp>
    <dsp:sp modelId="{F64FB936-1BCB-4BA6-B47F-D86DD1F04A8E}">
      <dsp:nvSpPr>
        <dsp:cNvPr id="0" name=""/>
        <dsp:cNvSpPr/>
      </dsp:nvSpPr>
      <dsp:spPr>
        <a:xfrm>
          <a:off x="2967144" y="1750917"/>
          <a:ext cx="2114336" cy="12686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Budskap</a:t>
          </a:r>
        </a:p>
      </dsp:txBody>
      <dsp:txXfrm>
        <a:off x="3004300" y="1788073"/>
        <a:ext cx="2040024" cy="1194289"/>
      </dsp:txXfrm>
    </dsp:sp>
    <dsp:sp modelId="{F0DB33CF-BB6D-4EC7-94D8-6676B70B5554}">
      <dsp:nvSpPr>
        <dsp:cNvPr id="0" name=""/>
        <dsp:cNvSpPr/>
      </dsp:nvSpPr>
      <dsp:spPr>
        <a:xfrm>
          <a:off x="5292914" y="2123040"/>
          <a:ext cx="448239" cy="5243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b-NO" sz="2200" kern="1200" dirty="0"/>
        </a:p>
      </dsp:txBody>
      <dsp:txXfrm>
        <a:off x="5292914" y="2227911"/>
        <a:ext cx="313767" cy="314613"/>
      </dsp:txXfrm>
    </dsp:sp>
    <dsp:sp modelId="{184F09BF-2890-4409-A8A1-BF69BB814C27}">
      <dsp:nvSpPr>
        <dsp:cNvPr id="0" name=""/>
        <dsp:cNvSpPr/>
      </dsp:nvSpPr>
      <dsp:spPr>
        <a:xfrm>
          <a:off x="5927214" y="1750917"/>
          <a:ext cx="2114336" cy="12686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Mottaker</a:t>
          </a:r>
        </a:p>
      </dsp:txBody>
      <dsp:txXfrm>
        <a:off x="5964370" y="1788073"/>
        <a:ext cx="2040024" cy="1194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663CE-DE6D-49FA-8D7A-12FDCCDCE26A}">
      <dsp:nvSpPr>
        <dsp:cNvPr id="0" name=""/>
        <dsp:cNvSpPr/>
      </dsp:nvSpPr>
      <dsp:spPr>
        <a:xfrm>
          <a:off x="4330033" y="1275714"/>
          <a:ext cx="110463" cy="483933"/>
        </a:xfrm>
        <a:custGeom>
          <a:avLst/>
          <a:gdLst/>
          <a:ahLst/>
          <a:cxnLst/>
          <a:rect l="0" t="0" r="0" b="0"/>
          <a:pathLst>
            <a:path>
              <a:moveTo>
                <a:pt x="110463" y="0"/>
              </a:moveTo>
              <a:lnTo>
                <a:pt x="110463" y="483933"/>
              </a:lnTo>
              <a:lnTo>
                <a:pt x="0"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6D51A9-CEB6-4C11-9FB1-7991C4E53C8F}">
      <dsp:nvSpPr>
        <dsp:cNvPr id="0" name=""/>
        <dsp:cNvSpPr/>
      </dsp:nvSpPr>
      <dsp:spPr>
        <a:xfrm>
          <a:off x="5292639" y="2769595"/>
          <a:ext cx="157804" cy="1230873"/>
        </a:xfrm>
        <a:custGeom>
          <a:avLst/>
          <a:gdLst/>
          <a:ahLst/>
          <a:cxnLst/>
          <a:rect l="0" t="0" r="0" b="0"/>
          <a:pathLst>
            <a:path>
              <a:moveTo>
                <a:pt x="0" y="0"/>
              </a:moveTo>
              <a:lnTo>
                <a:pt x="0" y="1230873"/>
              </a:lnTo>
              <a:lnTo>
                <a:pt x="157804" y="1230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FF0E0D-250D-4789-B512-4DBD8FBE3E07}">
      <dsp:nvSpPr>
        <dsp:cNvPr id="0" name=""/>
        <dsp:cNvSpPr/>
      </dsp:nvSpPr>
      <dsp:spPr>
        <a:xfrm>
          <a:off x="5292639" y="2769595"/>
          <a:ext cx="157804" cy="483933"/>
        </a:xfrm>
        <a:custGeom>
          <a:avLst/>
          <a:gdLst/>
          <a:ahLst/>
          <a:cxnLst/>
          <a:rect l="0" t="0" r="0" b="0"/>
          <a:pathLst>
            <a:path>
              <a:moveTo>
                <a:pt x="0" y="0"/>
              </a:moveTo>
              <a:lnTo>
                <a:pt x="0" y="483933"/>
              </a:lnTo>
              <a:lnTo>
                <a:pt x="157804"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37096-8EC1-48E3-A040-4077DB33FA31}">
      <dsp:nvSpPr>
        <dsp:cNvPr id="0" name=""/>
        <dsp:cNvSpPr/>
      </dsp:nvSpPr>
      <dsp:spPr>
        <a:xfrm>
          <a:off x="4440496" y="1275714"/>
          <a:ext cx="1272954" cy="967866"/>
        </a:xfrm>
        <a:custGeom>
          <a:avLst/>
          <a:gdLst/>
          <a:ahLst/>
          <a:cxnLst/>
          <a:rect l="0" t="0" r="0" b="0"/>
          <a:pathLst>
            <a:path>
              <a:moveTo>
                <a:pt x="0" y="0"/>
              </a:moveTo>
              <a:lnTo>
                <a:pt x="0" y="857403"/>
              </a:lnTo>
              <a:lnTo>
                <a:pt x="1272954" y="857403"/>
              </a:lnTo>
              <a:lnTo>
                <a:pt x="1272954"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29E060-444B-4507-9D7A-2E5BDFC8C576}">
      <dsp:nvSpPr>
        <dsp:cNvPr id="0" name=""/>
        <dsp:cNvSpPr/>
      </dsp:nvSpPr>
      <dsp:spPr>
        <a:xfrm>
          <a:off x="4019684" y="2769595"/>
          <a:ext cx="157804" cy="1230873"/>
        </a:xfrm>
        <a:custGeom>
          <a:avLst/>
          <a:gdLst/>
          <a:ahLst/>
          <a:cxnLst/>
          <a:rect l="0" t="0" r="0" b="0"/>
          <a:pathLst>
            <a:path>
              <a:moveTo>
                <a:pt x="0" y="0"/>
              </a:moveTo>
              <a:lnTo>
                <a:pt x="0" y="1230873"/>
              </a:lnTo>
              <a:lnTo>
                <a:pt x="157804" y="1230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B2CAB0-8C60-484C-B9B9-90E797DB07C7}">
      <dsp:nvSpPr>
        <dsp:cNvPr id="0" name=""/>
        <dsp:cNvSpPr/>
      </dsp:nvSpPr>
      <dsp:spPr>
        <a:xfrm>
          <a:off x="4019684" y="2769595"/>
          <a:ext cx="157804" cy="483933"/>
        </a:xfrm>
        <a:custGeom>
          <a:avLst/>
          <a:gdLst/>
          <a:ahLst/>
          <a:cxnLst/>
          <a:rect l="0" t="0" r="0" b="0"/>
          <a:pathLst>
            <a:path>
              <a:moveTo>
                <a:pt x="0" y="0"/>
              </a:moveTo>
              <a:lnTo>
                <a:pt x="0" y="483933"/>
              </a:lnTo>
              <a:lnTo>
                <a:pt x="157804"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0A47AF-BBD1-46CB-8C43-8E1CD882F504}">
      <dsp:nvSpPr>
        <dsp:cNvPr id="0" name=""/>
        <dsp:cNvSpPr/>
      </dsp:nvSpPr>
      <dsp:spPr>
        <a:xfrm>
          <a:off x="4394776" y="1275714"/>
          <a:ext cx="91440" cy="967866"/>
        </a:xfrm>
        <a:custGeom>
          <a:avLst/>
          <a:gdLst/>
          <a:ahLst/>
          <a:cxnLst/>
          <a:rect l="0" t="0" r="0" b="0"/>
          <a:pathLst>
            <a:path>
              <a:moveTo>
                <a:pt x="45720" y="0"/>
              </a:moveTo>
              <a:lnTo>
                <a:pt x="45720"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CF5C41-51E6-4CD8-B617-2C007EB3FFBC}">
      <dsp:nvSpPr>
        <dsp:cNvPr id="0" name=""/>
        <dsp:cNvSpPr/>
      </dsp:nvSpPr>
      <dsp:spPr>
        <a:xfrm>
          <a:off x="2746730" y="2769595"/>
          <a:ext cx="157804" cy="1977814"/>
        </a:xfrm>
        <a:custGeom>
          <a:avLst/>
          <a:gdLst/>
          <a:ahLst/>
          <a:cxnLst/>
          <a:rect l="0" t="0" r="0" b="0"/>
          <a:pathLst>
            <a:path>
              <a:moveTo>
                <a:pt x="0" y="0"/>
              </a:moveTo>
              <a:lnTo>
                <a:pt x="0" y="1977814"/>
              </a:lnTo>
              <a:lnTo>
                <a:pt x="157804" y="19778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7FF96-3127-42F2-8F89-DE4C7872B1E4}">
      <dsp:nvSpPr>
        <dsp:cNvPr id="0" name=""/>
        <dsp:cNvSpPr/>
      </dsp:nvSpPr>
      <dsp:spPr>
        <a:xfrm>
          <a:off x="2746730" y="2769595"/>
          <a:ext cx="157804" cy="1230873"/>
        </a:xfrm>
        <a:custGeom>
          <a:avLst/>
          <a:gdLst/>
          <a:ahLst/>
          <a:cxnLst/>
          <a:rect l="0" t="0" r="0" b="0"/>
          <a:pathLst>
            <a:path>
              <a:moveTo>
                <a:pt x="0" y="0"/>
              </a:moveTo>
              <a:lnTo>
                <a:pt x="0" y="1230873"/>
              </a:lnTo>
              <a:lnTo>
                <a:pt x="157804" y="1230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41C842-8C26-4D1A-990A-6D18320D0A1A}">
      <dsp:nvSpPr>
        <dsp:cNvPr id="0" name=""/>
        <dsp:cNvSpPr/>
      </dsp:nvSpPr>
      <dsp:spPr>
        <a:xfrm>
          <a:off x="2746730" y="2769595"/>
          <a:ext cx="157804" cy="483933"/>
        </a:xfrm>
        <a:custGeom>
          <a:avLst/>
          <a:gdLst/>
          <a:ahLst/>
          <a:cxnLst/>
          <a:rect l="0" t="0" r="0" b="0"/>
          <a:pathLst>
            <a:path>
              <a:moveTo>
                <a:pt x="0" y="0"/>
              </a:moveTo>
              <a:lnTo>
                <a:pt x="0" y="483933"/>
              </a:lnTo>
              <a:lnTo>
                <a:pt x="157804"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4FE210-C93E-44B5-9535-14182ACF061D}">
      <dsp:nvSpPr>
        <dsp:cNvPr id="0" name=""/>
        <dsp:cNvSpPr/>
      </dsp:nvSpPr>
      <dsp:spPr>
        <a:xfrm>
          <a:off x="3167541" y="1275714"/>
          <a:ext cx="1272954" cy="967866"/>
        </a:xfrm>
        <a:custGeom>
          <a:avLst/>
          <a:gdLst/>
          <a:ahLst/>
          <a:cxnLst/>
          <a:rect l="0" t="0" r="0" b="0"/>
          <a:pathLst>
            <a:path>
              <a:moveTo>
                <a:pt x="1272954" y="0"/>
              </a:moveTo>
              <a:lnTo>
                <a:pt x="1272954" y="857403"/>
              </a:lnTo>
              <a:lnTo>
                <a:pt x="0" y="857403"/>
              </a:lnTo>
              <a:lnTo>
                <a:pt x="0"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2F5B10-57AB-4ADD-B34E-B9BBBB571050}">
      <dsp:nvSpPr>
        <dsp:cNvPr id="0" name=""/>
        <dsp:cNvSpPr/>
      </dsp:nvSpPr>
      <dsp:spPr>
        <a:xfrm>
          <a:off x="4394776" y="528773"/>
          <a:ext cx="91440" cy="220926"/>
        </a:xfrm>
        <a:custGeom>
          <a:avLst/>
          <a:gdLst/>
          <a:ahLst/>
          <a:cxnLst/>
          <a:rect l="0" t="0" r="0" b="0"/>
          <a:pathLst>
            <a:path>
              <a:moveTo>
                <a:pt x="45720" y="0"/>
              </a:moveTo>
              <a:lnTo>
                <a:pt x="45720" y="220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921481-C3C9-4FDF-BB48-1D031EC43309}">
      <dsp:nvSpPr>
        <dsp:cNvPr id="0" name=""/>
        <dsp:cNvSpPr/>
      </dsp:nvSpPr>
      <dsp:spPr>
        <a:xfrm>
          <a:off x="5508105" y="2759"/>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Nødetater</a:t>
          </a:r>
        </a:p>
      </dsp:txBody>
      <dsp:txXfrm>
        <a:off x="5508105" y="2759"/>
        <a:ext cx="1052028" cy="526014"/>
      </dsp:txXfrm>
    </dsp:sp>
    <dsp:sp modelId="{AEACB132-A0DB-4B30-8121-2CD3C0ECE28B}">
      <dsp:nvSpPr>
        <dsp:cNvPr id="0" name=""/>
        <dsp:cNvSpPr/>
      </dsp:nvSpPr>
      <dsp:spPr>
        <a:xfrm>
          <a:off x="3914481" y="2759"/>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Redningsstab</a:t>
          </a:r>
        </a:p>
      </dsp:txBody>
      <dsp:txXfrm>
        <a:off x="3914481" y="2759"/>
        <a:ext cx="1052028" cy="526014"/>
      </dsp:txXfrm>
    </dsp:sp>
    <dsp:sp modelId="{FB91C250-4186-4B69-A9F0-95F1890A41B2}">
      <dsp:nvSpPr>
        <dsp:cNvPr id="0" name=""/>
        <dsp:cNvSpPr/>
      </dsp:nvSpPr>
      <dsp:spPr>
        <a:xfrm>
          <a:off x="3914481" y="749699"/>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Beredskapsleder</a:t>
          </a:r>
        </a:p>
      </dsp:txBody>
      <dsp:txXfrm>
        <a:off x="3914481" y="749699"/>
        <a:ext cx="1052028" cy="526014"/>
      </dsp:txXfrm>
    </dsp:sp>
    <dsp:sp modelId="{A197228E-7756-4860-B4D3-A2AE17A38A54}">
      <dsp:nvSpPr>
        <dsp:cNvPr id="0" name=""/>
        <dsp:cNvSpPr/>
      </dsp:nvSpPr>
      <dsp:spPr>
        <a:xfrm>
          <a:off x="2641527"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Innsatsleder</a:t>
          </a:r>
        </a:p>
      </dsp:txBody>
      <dsp:txXfrm>
        <a:off x="2641527" y="2243580"/>
        <a:ext cx="1052028" cy="526014"/>
      </dsp:txXfrm>
    </dsp:sp>
    <dsp:sp modelId="{E45C9FB2-BA3C-499A-9A5F-9A3287B4DF1B}">
      <dsp:nvSpPr>
        <dsp:cNvPr id="0" name=""/>
        <dsp:cNvSpPr/>
      </dsp:nvSpPr>
      <dsp:spPr>
        <a:xfrm>
          <a:off x="2904534" y="299052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Havnelag</a:t>
          </a:r>
        </a:p>
        <a:p>
          <a:pPr marL="0" lvl="0" indent="0" algn="ctr" defTabSz="444500">
            <a:lnSpc>
              <a:spcPct val="90000"/>
            </a:lnSpc>
            <a:spcBef>
              <a:spcPct val="0"/>
            </a:spcBef>
            <a:spcAft>
              <a:spcPct val="35000"/>
            </a:spcAft>
            <a:buNone/>
          </a:pPr>
          <a:r>
            <a:rPr lang="nb-NO" sz="1000" kern="1200" dirty="0"/>
            <a:t>Båt,, Dykker</a:t>
          </a:r>
        </a:p>
      </dsp:txBody>
      <dsp:txXfrm>
        <a:off x="2904534" y="2990521"/>
        <a:ext cx="1052028" cy="526014"/>
      </dsp:txXfrm>
    </dsp:sp>
    <dsp:sp modelId="{B09F3C72-5308-48EA-B114-12A4C6048054}">
      <dsp:nvSpPr>
        <dsp:cNvPr id="0" name=""/>
        <dsp:cNvSpPr/>
      </dsp:nvSpPr>
      <dsp:spPr>
        <a:xfrm>
          <a:off x="2904534" y="373746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Teknisk lag</a:t>
          </a:r>
        </a:p>
        <a:p>
          <a:pPr marL="0" lvl="0" indent="0" algn="ctr" defTabSz="444500">
            <a:lnSpc>
              <a:spcPct val="90000"/>
            </a:lnSpc>
            <a:spcBef>
              <a:spcPct val="0"/>
            </a:spcBef>
            <a:spcAft>
              <a:spcPct val="35000"/>
            </a:spcAft>
            <a:buNone/>
          </a:pPr>
          <a:r>
            <a:rPr lang="nb-NO" sz="1000" kern="1200" dirty="0"/>
            <a:t>Frigjøring, Tilkomst</a:t>
          </a:r>
        </a:p>
      </dsp:txBody>
      <dsp:txXfrm>
        <a:off x="2904534" y="3737461"/>
        <a:ext cx="1052028" cy="526014"/>
      </dsp:txXfrm>
    </dsp:sp>
    <dsp:sp modelId="{20CCD79D-E421-4D56-BCBE-E9543D36CBAB}">
      <dsp:nvSpPr>
        <dsp:cNvPr id="0" name=""/>
        <dsp:cNvSpPr/>
      </dsp:nvSpPr>
      <dsp:spPr>
        <a:xfrm>
          <a:off x="2904534" y="4484402"/>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Brannlag</a:t>
          </a:r>
        </a:p>
        <a:p>
          <a:pPr marL="0" lvl="0" indent="0" algn="ctr" defTabSz="444500">
            <a:lnSpc>
              <a:spcPct val="90000"/>
            </a:lnSpc>
            <a:spcBef>
              <a:spcPct val="0"/>
            </a:spcBef>
            <a:spcAft>
              <a:spcPct val="35000"/>
            </a:spcAft>
            <a:buNone/>
          </a:pPr>
          <a:r>
            <a:rPr lang="nb-NO" sz="1000" kern="1200" dirty="0"/>
            <a:t>Røykdykker</a:t>
          </a:r>
        </a:p>
      </dsp:txBody>
      <dsp:txXfrm>
        <a:off x="2904534" y="4484402"/>
        <a:ext cx="1052028" cy="526014"/>
      </dsp:txXfrm>
    </dsp:sp>
    <dsp:sp modelId="{FADAB3AE-0632-46FB-9C00-BF38B45329C3}">
      <dsp:nvSpPr>
        <dsp:cNvPr id="0" name=""/>
        <dsp:cNvSpPr/>
      </dsp:nvSpPr>
      <dsp:spPr>
        <a:xfrm>
          <a:off x="3914481"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Sykepleier</a:t>
          </a:r>
        </a:p>
      </dsp:txBody>
      <dsp:txXfrm>
        <a:off x="3914481" y="2243580"/>
        <a:ext cx="1052028" cy="526014"/>
      </dsp:txXfrm>
    </dsp:sp>
    <dsp:sp modelId="{EDCB4767-5ECB-4705-B50B-8D5AA7AAE91A}">
      <dsp:nvSpPr>
        <dsp:cNvPr id="0" name=""/>
        <dsp:cNvSpPr/>
      </dsp:nvSpPr>
      <dsp:spPr>
        <a:xfrm>
          <a:off x="4177489" y="299052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Førstehjelpslag</a:t>
          </a:r>
        </a:p>
      </dsp:txBody>
      <dsp:txXfrm>
        <a:off x="4177489" y="2990521"/>
        <a:ext cx="1052028" cy="526014"/>
      </dsp:txXfrm>
    </dsp:sp>
    <dsp:sp modelId="{927EA57C-19BD-4ABE-91F3-70C190FD51EE}">
      <dsp:nvSpPr>
        <dsp:cNvPr id="0" name=""/>
        <dsp:cNvSpPr/>
      </dsp:nvSpPr>
      <dsp:spPr>
        <a:xfrm>
          <a:off x="4177489" y="373746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Bårelag</a:t>
          </a:r>
        </a:p>
      </dsp:txBody>
      <dsp:txXfrm>
        <a:off x="4177489" y="3737461"/>
        <a:ext cx="1052028" cy="526014"/>
      </dsp:txXfrm>
    </dsp:sp>
    <dsp:sp modelId="{84E810AE-DCCE-4B1B-A75F-9E8727A2C492}">
      <dsp:nvSpPr>
        <dsp:cNvPr id="0" name=""/>
        <dsp:cNvSpPr/>
      </dsp:nvSpPr>
      <dsp:spPr>
        <a:xfrm>
          <a:off x="5187436"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Portvaktleder</a:t>
          </a:r>
        </a:p>
      </dsp:txBody>
      <dsp:txXfrm>
        <a:off x="5187436" y="2243580"/>
        <a:ext cx="1052028" cy="526014"/>
      </dsp:txXfrm>
    </dsp:sp>
    <dsp:sp modelId="{B6E0E8FA-5297-4991-B1B8-F741C856F0B7}">
      <dsp:nvSpPr>
        <dsp:cNvPr id="0" name=""/>
        <dsp:cNvSpPr/>
      </dsp:nvSpPr>
      <dsp:spPr>
        <a:xfrm>
          <a:off x="5450444" y="299052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Portvaktslag</a:t>
          </a:r>
        </a:p>
        <a:p>
          <a:pPr marL="0" lvl="0" indent="0" algn="ctr" defTabSz="444500">
            <a:lnSpc>
              <a:spcPct val="90000"/>
            </a:lnSpc>
            <a:spcBef>
              <a:spcPct val="0"/>
            </a:spcBef>
            <a:spcAft>
              <a:spcPct val="35000"/>
            </a:spcAft>
            <a:buNone/>
          </a:pPr>
          <a:r>
            <a:rPr lang="nb-NO" sz="1000" kern="1200" dirty="0"/>
            <a:t>(Kjentmenn)</a:t>
          </a:r>
        </a:p>
      </dsp:txBody>
      <dsp:txXfrm>
        <a:off x="5450444" y="2990521"/>
        <a:ext cx="1052028" cy="526014"/>
      </dsp:txXfrm>
    </dsp:sp>
    <dsp:sp modelId="{B70C419F-986F-4E05-B2C4-2149C42CD654}">
      <dsp:nvSpPr>
        <dsp:cNvPr id="0" name=""/>
        <dsp:cNvSpPr/>
      </dsp:nvSpPr>
      <dsp:spPr>
        <a:xfrm>
          <a:off x="5450444" y="373746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Evakuering</a:t>
          </a:r>
        </a:p>
        <a:p>
          <a:pPr marL="0" lvl="0" indent="0" algn="ctr" defTabSz="444500">
            <a:lnSpc>
              <a:spcPct val="90000"/>
            </a:lnSpc>
            <a:spcBef>
              <a:spcPct val="0"/>
            </a:spcBef>
            <a:spcAft>
              <a:spcPct val="35000"/>
            </a:spcAft>
            <a:buNone/>
          </a:pPr>
          <a:r>
            <a:rPr lang="nb-NO" sz="1000" kern="1200" dirty="0"/>
            <a:t>Anlegg</a:t>
          </a:r>
        </a:p>
      </dsp:txBody>
      <dsp:txXfrm>
        <a:off x="5450444" y="3737461"/>
        <a:ext cx="1052028" cy="526014"/>
      </dsp:txXfrm>
    </dsp:sp>
    <dsp:sp modelId="{259BA8A1-B899-4682-BDB1-A499C81FC198}">
      <dsp:nvSpPr>
        <dsp:cNvPr id="0" name=""/>
        <dsp:cNvSpPr/>
      </dsp:nvSpPr>
      <dsp:spPr>
        <a:xfrm>
          <a:off x="3278004" y="149664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STAB</a:t>
          </a:r>
        </a:p>
        <a:p>
          <a:pPr marL="0" lvl="0" indent="0" algn="ctr" defTabSz="444500">
            <a:lnSpc>
              <a:spcPct val="90000"/>
            </a:lnSpc>
            <a:spcBef>
              <a:spcPct val="0"/>
            </a:spcBef>
            <a:spcAft>
              <a:spcPct val="35000"/>
            </a:spcAft>
            <a:buNone/>
          </a:pPr>
          <a:r>
            <a:rPr lang="nb-NO" sz="1000" kern="1200" dirty="0"/>
            <a:t>NK - </a:t>
          </a:r>
          <a:r>
            <a:rPr lang="nb-NO" sz="1000" kern="1200" dirty="0" err="1"/>
            <a:t>Opr</a:t>
          </a:r>
          <a:r>
            <a:rPr lang="nb-NO" sz="1000" kern="1200" dirty="0"/>
            <a:t>. x 2 - Logg</a:t>
          </a:r>
        </a:p>
      </dsp:txBody>
      <dsp:txXfrm>
        <a:off x="3278004" y="1496640"/>
        <a:ext cx="1052028" cy="526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E4364-C851-497A-B5AA-C2FF7AC31517}">
      <dsp:nvSpPr>
        <dsp:cNvPr id="0" name=""/>
        <dsp:cNvSpPr/>
      </dsp:nvSpPr>
      <dsp:spPr>
        <a:xfrm>
          <a:off x="0" y="0"/>
          <a:ext cx="4770437" cy="4770437"/>
        </a:xfrm>
        <a:prstGeom prst="pie">
          <a:avLst>
            <a:gd name="adj1" fmla="val 5400000"/>
            <a:gd name="adj2" fmla="val 16200000"/>
          </a:avLst>
        </a:prstGeom>
        <a:solidFill>
          <a:schemeClr val="accent1">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2537ED9-0CC4-4D18-8370-F1FADEFCABDE}">
      <dsp:nvSpPr>
        <dsp:cNvPr id="0" name=""/>
        <dsp:cNvSpPr/>
      </dsp:nvSpPr>
      <dsp:spPr>
        <a:xfrm>
          <a:off x="2385218" y="0"/>
          <a:ext cx="5663406" cy="477043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chemeClr val="tx2">
                  <a:lumMod val="75000"/>
                </a:schemeClr>
              </a:solidFill>
            </a:rPr>
            <a:t>Politisk nivå: </a:t>
          </a:r>
          <a:r>
            <a:rPr lang="nb-NO" sz="1200" kern="1200" dirty="0">
              <a:ln>
                <a:noFill/>
              </a:ln>
            </a:rPr>
            <a:t>Ivaretakelse av lokale, regionale, nasjonale og internasjonale fellesinteresser som er truet eller utfordret som følge av den oppståtte beredskapssituasjon – konsentrerer innsatsen ut mot fellesskapets interessenter og øvrige omgivelser  </a:t>
          </a:r>
        </a:p>
      </dsp:txBody>
      <dsp:txXfrm>
        <a:off x="2385218" y="0"/>
        <a:ext cx="5663406" cy="763269"/>
      </dsp:txXfrm>
    </dsp:sp>
    <dsp:sp modelId="{BB6F440B-7B83-48E9-9B34-C102DD2B6101}">
      <dsp:nvSpPr>
        <dsp:cNvPr id="0" name=""/>
        <dsp:cNvSpPr/>
      </dsp:nvSpPr>
      <dsp:spPr>
        <a:xfrm>
          <a:off x="500895" y="763269"/>
          <a:ext cx="3768645" cy="3730393"/>
        </a:xfrm>
        <a:prstGeom prst="pie">
          <a:avLst>
            <a:gd name="adj1" fmla="val 5400000"/>
            <a:gd name="adj2" fmla="val 1620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5C8886C-1CCA-416E-AC94-DEA434E284B3}">
      <dsp:nvSpPr>
        <dsp:cNvPr id="0" name=""/>
        <dsp:cNvSpPr/>
      </dsp:nvSpPr>
      <dsp:spPr>
        <a:xfrm>
          <a:off x="2385218" y="782395"/>
          <a:ext cx="5663406" cy="3730393"/>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chemeClr val="tx2">
                  <a:lumMod val="75000"/>
                </a:schemeClr>
              </a:solidFill>
            </a:rPr>
            <a:t>Strategisk nivå: </a:t>
          </a:r>
          <a:r>
            <a:rPr lang="nb-NO" sz="1200" b="0" kern="1200" dirty="0">
              <a:ln>
                <a:noFill/>
              </a:ln>
              <a:solidFill>
                <a:schemeClr val="tx1"/>
              </a:solidFill>
            </a:rPr>
            <a:t>Lede og koordinere innsatsen for å ivareta virksomhetens overordnede interesser for å sikre videre drift og ivareta virksomhetens omdømme – konsentrerer innsatsen ut mot virksomhetens interessenter og øvrige omgivelser     </a:t>
          </a:r>
        </a:p>
      </dsp:txBody>
      <dsp:txXfrm>
        <a:off x="2385218" y="782395"/>
        <a:ext cx="5663406" cy="755522"/>
      </dsp:txXfrm>
    </dsp:sp>
    <dsp:sp modelId="{152BAC7D-FA12-406B-A634-0615C13C6A33}">
      <dsp:nvSpPr>
        <dsp:cNvPr id="0" name=""/>
        <dsp:cNvSpPr/>
      </dsp:nvSpPr>
      <dsp:spPr>
        <a:xfrm>
          <a:off x="989036" y="1526539"/>
          <a:ext cx="2766853" cy="2766853"/>
        </a:xfrm>
        <a:prstGeom prst="pie">
          <a:avLst>
            <a:gd name="adj1" fmla="val 5400000"/>
            <a:gd name="adj2" fmla="val 16200000"/>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42B11E8-16F4-4254-9278-444622948B5C}">
      <dsp:nvSpPr>
        <dsp:cNvPr id="0" name=""/>
        <dsp:cNvSpPr/>
      </dsp:nvSpPr>
      <dsp:spPr>
        <a:xfrm>
          <a:off x="2385218" y="1526539"/>
          <a:ext cx="5663406" cy="2766853"/>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chemeClr val="tx1"/>
              </a:solidFill>
            </a:rPr>
            <a:t>Operasjonelt nivå: </a:t>
          </a:r>
          <a:r>
            <a:rPr lang="nb-NO" sz="1200" kern="1200" dirty="0">
              <a:ln>
                <a:noFill/>
              </a:ln>
            </a:rPr>
            <a:t>Lede, koordinere og støtte taktisk nivå med kompetanse, kapasitet og kommunikasjon, samt ivareta innstatsmannskaper og mennesker som er evakuert fra hendelsesstedet – konsentrerer innstasen inn mot hendelsesstedet </a:t>
          </a:r>
        </a:p>
      </dsp:txBody>
      <dsp:txXfrm>
        <a:off x="2385218" y="1526539"/>
        <a:ext cx="5663406" cy="763269"/>
      </dsp:txXfrm>
    </dsp:sp>
    <dsp:sp modelId="{D37F7B24-B93C-49DA-AE4B-92CB42598685}">
      <dsp:nvSpPr>
        <dsp:cNvPr id="0" name=""/>
        <dsp:cNvSpPr/>
      </dsp:nvSpPr>
      <dsp:spPr>
        <a:xfrm>
          <a:off x="1502687" y="2289809"/>
          <a:ext cx="1765061" cy="1765061"/>
        </a:xfrm>
        <a:prstGeom prst="pie">
          <a:avLst>
            <a:gd name="adj1" fmla="val 5400000"/>
            <a:gd name="adj2" fmla="val 16200000"/>
          </a:avLst>
        </a:prstGeom>
        <a:solidFill>
          <a:srgbClr val="EF3F4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7D3094A-940F-4EDB-A691-46D581F1FCDE}">
      <dsp:nvSpPr>
        <dsp:cNvPr id="0" name=""/>
        <dsp:cNvSpPr/>
      </dsp:nvSpPr>
      <dsp:spPr>
        <a:xfrm>
          <a:off x="2385218" y="2289809"/>
          <a:ext cx="5663406" cy="1765061"/>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chemeClr val="tx1"/>
              </a:solidFill>
            </a:rPr>
            <a:t>Taktisk nivå: </a:t>
          </a:r>
          <a:r>
            <a:rPr lang="nb-NO" sz="1200" kern="1200" dirty="0">
              <a:ln>
                <a:noFill/>
              </a:ln>
            </a:rPr>
            <a:t>Lede og koordinere bekjempelse og ivaretakelse på eller nær hendelsesstedet for å forhindre eller redusere skade på eller tap av mennesker, ytre miljø og økonomiske verdier – konsentrerer innsatsen inn mot hendelsesstedet  </a:t>
          </a:r>
        </a:p>
      </dsp:txBody>
      <dsp:txXfrm>
        <a:off x="2385218" y="2289809"/>
        <a:ext cx="5663406" cy="763269"/>
      </dsp:txXfrm>
    </dsp:sp>
    <dsp:sp modelId="{6D5F7BA1-57C7-4CD9-B1E1-397B41CAE80D}">
      <dsp:nvSpPr>
        <dsp:cNvPr id="0" name=""/>
        <dsp:cNvSpPr/>
      </dsp:nvSpPr>
      <dsp:spPr>
        <a:xfrm>
          <a:off x="1992699" y="3053079"/>
          <a:ext cx="763269" cy="763269"/>
        </a:xfrm>
        <a:prstGeom prst="pie">
          <a:avLst>
            <a:gd name="adj1" fmla="val 5400000"/>
            <a:gd name="adj2" fmla="val 1620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2E4D0E1-17CA-420C-AAD8-E81A40D6CFF2}">
      <dsp:nvSpPr>
        <dsp:cNvPr id="0" name=""/>
        <dsp:cNvSpPr/>
      </dsp:nvSpPr>
      <dsp:spPr>
        <a:xfrm>
          <a:off x="2385218" y="3062025"/>
          <a:ext cx="5663406" cy="745378"/>
        </a:xfrm>
        <a:prstGeom prst="rect">
          <a:avLst/>
        </a:prstGeom>
        <a:solidFill>
          <a:schemeClr val="lt1">
            <a:alpha val="90000"/>
            <a:hueOff val="0"/>
            <a:satOff val="0"/>
            <a:lumOff val="0"/>
            <a:alphaOff val="0"/>
          </a:schemeClr>
        </a:solidFill>
        <a:ln w="38100">
          <a:solidFill>
            <a:srgbClr val="FF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rgbClr val="FF0000"/>
              </a:solidFill>
            </a:rPr>
            <a:t>Hendelsessted:</a:t>
          </a:r>
          <a:r>
            <a:rPr lang="nb-NO" sz="1400" b="1" kern="1200" dirty="0">
              <a:ln>
                <a:noFill/>
              </a:ln>
              <a:solidFill>
                <a:schemeClr val="tx1"/>
              </a:solidFill>
            </a:rPr>
            <a:t> </a:t>
          </a:r>
          <a:r>
            <a:rPr lang="nb-NO" sz="1200" kern="1200" dirty="0">
              <a:ln>
                <a:noFill/>
              </a:ln>
            </a:rPr>
            <a:t>Det sted hvor en beredskapssituasjon har inntruffet eller har sitt utspring – innsats kan iverksettes mot flere hendelsessteder samtidig i samme beredskapssituasjon   </a:t>
          </a:r>
        </a:p>
      </dsp:txBody>
      <dsp:txXfrm>
        <a:off x="2385218" y="3062025"/>
        <a:ext cx="5663406" cy="745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79CD5-A3AF-4781-ACF0-01E6F9364C3C}">
      <dsp:nvSpPr>
        <dsp:cNvPr id="0" name=""/>
        <dsp:cNvSpPr/>
      </dsp:nvSpPr>
      <dsp:spPr>
        <a:xfrm>
          <a:off x="4018" y="1889274"/>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b="1" kern="1200" dirty="0"/>
            <a:t>Forberedelse</a:t>
          </a:r>
        </a:p>
      </dsp:txBody>
      <dsp:txXfrm>
        <a:off x="25909" y="1911165"/>
        <a:ext cx="1201909" cy="703632"/>
      </dsp:txXfrm>
    </dsp:sp>
    <dsp:sp modelId="{37BF987F-FC6F-4FC9-9211-E917C879B7B8}">
      <dsp:nvSpPr>
        <dsp:cNvPr id="0" name=""/>
        <dsp:cNvSpPr/>
      </dsp:nvSpPr>
      <dsp:spPr>
        <a:xfrm rot="22733">
          <a:off x="1374276" y="2114331"/>
          <a:ext cx="264092" cy="308931"/>
        </a:xfrm>
        <a:prstGeom prst="rightArrow">
          <a:avLst>
            <a:gd name="adj1" fmla="val 60000"/>
            <a:gd name="adj2" fmla="val 50000"/>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b-NO" sz="1000" kern="1200">
            <a:solidFill>
              <a:schemeClr val="tx2">
                <a:lumMod val="75000"/>
              </a:schemeClr>
            </a:solidFill>
          </a:endParaRPr>
        </a:p>
      </dsp:txBody>
      <dsp:txXfrm>
        <a:off x="1374277" y="2175855"/>
        <a:ext cx="184864" cy="185359"/>
      </dsp:txXfrm>
    </dsp:sp>
    <dsp:sp modelId="{6EBEB3D9-9DDB-43D2-A386-11E525A64660}">
      <dsp:nvSpPr>
        <dsp:cNvPr id="0" name=""/>
        <dsp:cNvSpPr/>
      </dsp:nvSpPr>
      <dsp:spPr>
        <a:xfrm>
          <a:off x="1747986" y="1900806"/>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b="1" kern="1200" dirty="0">
              <a:solidFill>
                <a:schemeClr val="bg1"/>
              </a:solidFill>
            </a:rPr>
            <a:t>Varsling</a:t>
          </a:r>
        </a:p>
      </dsp:txBody>
      <dsp:txXfrm>
        <a:off x="1769877" y="1922697"/>
        <a:ext cx="1201909" cy="703632"/>
      </dsp:txXfrm>
    </dsp:sp>
    <dsp:sp modelId="{D5A03D26-E7AF-4715-93BC-3B29665BB63F}">
      <dsp:nvSpPr>
        <dsp:cNvPr id="0" name=""/>
        <dsp:cNvSpPr/>
      </dsp:nvSpPr>
      <dsp:spPr>
        <a:xfrm rot="21577267">
          <a:off x="3118243" y="2114232"/>
          <a:ext cx="264092" cy="308931"/>
        </a:xfrm>
        <a:prstGeom prst="rightArrow">
          <a:avLst>
            <a:gd name="adj1" fmla="val 60000"/>
            <a:gd name="adj2" fmla="val 50000"/>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b-NO" sz="1000" kern="1200"/>
        </a:p>
      </dsp:txBody>
      <dsp:txXfrm>
        <a:off x="3118244" y="2176280"/>
        <a:ext cx="184864" cy="185359"/>
      </dsp:txXfrm>
    </dsp:sp>
    <dsp:sp modelId="{6DE514E3-0F83-4E94-8121-71D5D723F8E3}">
      <dsp:nvSpPr>
        <dsp:cNvPr id="0" name=""/>
        <dsp:cNvSpPr/>
      </dsp:nvSpPr>
      <dsp:spPr>
        <a:xfrm>
          <a:off x="3491954" y="1889274"/>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b="1" kern="1200" dirty="0"/>
            <a:t>Oppstart</a:t>
          </a:r>
        </a:p>
      </dsp:txBody>
      <dsp:txXfrm>
        <a:off x="3513845" y="1911165"/>
        <a:ext cx="1201909" cy="703632"/>
      </dsp:txXfrm>
    </dsp:sp>
    <dsp:sp modelId="{9358F1B7-E404-48F2-89B4-776985A52AC6}">
      <dsp:nvSpPr>
        <dsp:cNvPr id="0" name=""/>
        <dsp:cNvSpPr/>
      </dsp:nvSpPr>
      <dsp:spPr>
        <a:xfrm>
          <a:off x="4862214" y="2108515"/>
          <a:ext cx="264086" cy="308931"/>
        </a:xfrm>
        <a:prstGeom prst="rightArrow">
          <a:avLst>
            <a:gd name="adj1" fmla="val 60000"/>
            <a:gd name="adj2" fmla="val 50000"/>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b-NO" sz="1000" kern="1200"/>
        </a:p>
      </dsp:txBody>
      <dsp:txXfrm>
        <a:off x="4862214" y="2170301"/>
        <a:ext cx="184860" cy="185359"/>
      </dsp:txXfrm>
    </dsp:sp>
    <dsp:sp modelId="{679FE374-29D4-4B88-8C77-AC073C5876DF}">
      <dsp:nvSpPr>
        <dsp:cNvPr id="0" name=""/>
        <dsp:cNvSpPr/>
      </dsp:nvSpPr>
      <dsp:spPr>
        <a:xfrm>
          <a:off x="5235922" y="1889274"/>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b="1" kern="1200" dirty="0"/>
            <a:t>Gjennomføring</a:t>
          </a:r>
        </a:p>
      </dsp:txBody>
      <dsp:txXfrm>
        <a:off x="5257813" y="1911165"/>
        <a:ext cx="1201909" cy="703632"/>
      </dsp:txXfrm>
    </dsp:sp>
    <dsp:sp modelId="{83A77894-9453-41A0-8B5C-898922863F0F}">
      <dsp:nvSpPr>
        <dsp:cNvPr id="0" name=""/>
        <dsp:cNvSpPr/>
      </dsp:nvSpPr>
      <dsp:spPr>
        <a:xfrm>
          <a:off x="6606182" y="2108515"/>
          <a:ext cx="264086" cy="308931"/>
        </a:xfrm>
        <a:prstGeom prst="rightArrow">
          <a:avLst>
            <a:gd name="adj1" fmla="val 60000"/>
            <a:gd name="adj2" fmla="val 50000"/>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b-NO" sz="1000" kern="1200"/>
        </a:p>
      </dsp:txBody>
      <dsp:txXfrm>
        <a:off x="6606182" y="2170301"/>
        <a:ext cx="184860" cy="185359"/>
      </dsp:txXfrm>
    </dsp:sp>
    <dsp:sp modelId="{9314B3A9-C117-42A9-9E21-EDCD9F71058F}">
      <dsp:nvSpPr>
        <dsp:cNvPr id="0" name=""/>
        <dsp:cNvSpPr/>
      </dsp:nvSpPr>
      <dsp:spPr>
        <a:xfrm>
          <a:off x="6979890" y="1889274"/>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b="1" kern="1200" dirty="0"/>
            <a:t>Avslutning </a:t>
          </a:r>
        </a:p>
        <a:p>
          <a:pPr marL="0" lvl="0" indent="0" algn="ctr" defTabSz="577850">
            <a:lnSpc>
              <a:spcPct val="90000"/>
            </a:lnSpc>
            <a:spcBef>
              <a:spcPct val="0"/>
            </a:spcBef>
            <a:spcAft>
              <a:spcPct val="35000"/>
            </a:spcAft>
            <a:buNone/>
          </a:pPr>
          <a:r>
            <a:rPr lang="nb-NO" sz="1300" b="1" kern="1200" dirty="0"/>
            <a:t>med fokus</a:t>
          </a:r>
        </a:p>
      </dsp:txBody>
      <dsp:txXfrm>
        <a:off x="7001781" y="1911165"/>
        <a:ext cx="1201909" cy="7036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663CE-DE6D-49FA-8D7A-12FDCCDCE26A}">
      <dsp:nvSpPr>
        <dsp:cNvPr id="0" name=""/>
        <dsp:cNvSpPr/>
      </dsp:nvSpPr>
      <dsp:spPr>
        <a:xfrm>
          <a:off x="4330033" y="1275714"/>
          <a:ext cx="110463" cy="483933"/>
        </a:xfrm>
        <a:custGeom>
          <a:avLst/>
          <a:gdLst/>
          <a:ahLst/>
          <a:cxnLst/>
          <a:rect l="0" t="0" r="0" b="0"/>
          <a:pathLst>
            <a:path>
              <a:moveTo>
                <a:pt x="110463" y="0"/>
              </a:moveTo>
              <a:lnTo>
                <a:pt x="110463" y="483933"/>
              </a:lnTo>
              <a:lnTo>
                <a:pt x="0"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6D51A9-CEB6-4C11-9FB1-7991C4E53C8F}">
      <dsp:nvSpPr>
        <dsp:cNvPr id="0" name=""/>
        <dsp:cNvSpPr/>
      </dsp:nvSpPr>
      <dsp:spPr>
        <a:xfrm>
          <a:off x="5292639" y="2769595"/>
          <a:ext cx="157804" cy="1230873"/>
        </a:xfrm>
        <a:custGeom>
          <a:avLst/>
          <a:gdLst/>
          <a:ahLst/>
          <a:cxnLst/>
          <a:rect l="0" t="0" r="0" b="0"/>
          <a:pathLst>
            <a:path>
              <a:moveTo>
                <a:pt x="0" y="0"/>
              </a:moveTo>
              <a:lnTo>
                <a:pt x="0" y="1230873"/>
              </a:lnTo>
              <a:lnTo>
                <a:pt x="157804" y="1230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FF0E0D-250D-4789-B512-4DBD8FBE3E07}">
      <dsp:nvSpPr>
        <dsp:cNvPr id="0" name=""/>
        <dsp:cNvSpPr/>
      </dsp:nvSpPr>
      <dsp:spPr>
        <a:xfrm>
          <a:off x="5292639" y="2769595"/>
          <a:ext cx="157804" cy="483933"/>
        </a:xfrm>
        <a:custGeom>
          <a:avLst/>
          <a:gdLst/>
          <a:ahLst/>
          <a:cxnLst/>
          <a:rect l="0" t="0" r="0" b="0"/>
          <a:pathLst>
            <a:path>
              <a:moveTo>
                <a:pt x="0" y="0"/>
              </a:moveTo>
              <a:lnTo>
                <a:pt x="0" y="483933"/>
              </a:lnTo>
              <a:lnTo>
                <a:pt x="157804"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37096-8EC1-48E3-A040-4077DB33FA31}">
      <dsp:nvSpPr>
        <dsp:cNvPr id="0" name=""/>
        <dsp:cNvSpPr/>
      </dsp:nvSpPr>
      <dsp:spPr>
        <a:xfrm>
          <a:off x="4440496" y="1275714"/>
          <a:ext cx="1272954" cy="967866"/>
        </a:xfrm>
        <a:custGeom>
          <a:avLst/>
          <a:gdLst/>
          <a:ahLst/>
          <a:cxnLst/>
          <a:rect l="0" t="0" r="0" b="0"/>
          <a:pathLst>
            <a:path>
              <a:moveTo>
                <a:pt x="0" y="0"/>
              </a:moveTo>
              <a:lnTo>
                <a:pt x="0" y="857403"/>
              </a:lnTo>
              <a:lnTo>
                <a:pt x="1272954" y="857403"/>
              </a:lnTo>
              <a:lnTo>
                <a:pt x="1272954"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29E060-444B-4507-9D7A-2E5BDFC8C576}">
      <dsp:nvSpPr>
        <dsp:cNvPr id="0" name=""/>
        <dsp:cNvSpPr/>
      </dsp:nvSpPr>
      <dsp:spPr>
        <a:xfrm>
          <a:off x="4019684" y="2769595"/>
          <a:ext cx="157804" cy="1230873"/>
        </a:xfrm>
        <a:custGeom>
          <a:avLst/>
          <a:gdLst/>
          <a:ahLst/>
          <a:cxnLst/>
          <a:rect l="0" t="0" r="0" b="0"/>
          <a:pathLst>
            <a:path>
              <a:moveTo>
                <a:pt x="0" y="0"/>
              </a:moveTo>
              <a:lnTo>
                <a:pt x="0" y="1230873"/>
              </a:lnTo>
              <a:lnTo>
                <a:pt x="157804" y="1230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B2CAB0-8C60-484C-B9B9-90E797DB07C7}">
      <dsp:nvSpPr>
        <dsp:cNvPr id="0" name=""/>
        <dsp:cNvSpPr/>
      </dsp:nvSpPr>
      <dsp:spPr>
        <a:xfrm>
          <a:off x="4019684" y="2769595"/>
          <a:ext cx="157804" cy="483933"/>
        </a:xfrm>
        <a:custGeom>
          <a:avLst/>
          <a:gdLst/>
          <a:ahLst/>
          <a:cxnLst/>
          <a:rect l="0" t="0" r="0" b="0"/>
          <a:pathLst>
            <a:path>
              <a:moveTo>
                <a:pt x="0" y="0"/>
              </a:moveTo>
              <a:lnTo>
                <a:pt x="0" y="483933"/>
              </a:lnTo>
              <a:lnTo>
                <a:pt x="157804"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0A47AF-BBD1-46CB-8C43-8E1CD882F504}">
      <dsp:nvSpPr>
        <dsp:cNvPr id="0" name=""/>
        <dsp:cNvSpPr/>
      </dsp:nvSpPr>
      <dsp:spPr>
        <a:xfrm>
          <a:off x="4394776" y="1275714"/>
          <a:ext cx="91440" cy="967866"/>
        </a:xfrm>
        <a:custGeom>
          <a:avLst/>
          <a:gdLst/>
          <a:ahLst/>
          <a:cxnLst/>
          <a:rect l="0" t="0" r="0" b="0"/>
          <a:pathLst>
            <a:path>
              <a:moveTo>
                <a:pt x="45720" y="0"/>
              </a:moveTo>
              <a:lnTo>
                <a:pt x="45720"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CF5C41-51E6-4CD8-B617-2C007EB3FFBC}">
      <dsp:nvSpPr>
        <dsp:cNvPr id="0" name=""/>
        <dsp:cNvSpPr/>
      </dsp:nvSpPr>
      <dsp:spPr>
        <a:xfrm>
          <a:off x="2746730" y="2769595"/>
          <a:ext cx="157804" cy="1977814"/>
        </a:xfrm>
        <a:custGeom>
          <a:avLst/>
          <a:gdLst/>
          <a:ahLst/>
          <a:cxnLst/>
          <a:rect l="0" t="0" r="0" b="0"/>
          <a:pathLst>
            <a:path>
              <a:moveTo>
                <a:pt x="0" y="0"/>
              </a:moveTo>
              <a:lnTo>
                <a:pt x="0" y="1977814"/>
              </a:lnTo>
              <a:lnTo>
                <a:pt x="157804" y="19778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7FF96-3127-42F2-8F89-DE4C7872B1E4}">
      <dsp:nvSpPr>
        <dsp:cNvPr id="0" name=""/>
        <dsp:cNvSpPr/>
      </dsp:nvSpPr>
      <dsp:spPr>
        <a:xfrm>
          <a:off x="2746730" y="2769595"/>
          <a:ext cx="157804" cy="1230873"/>
        </a:xfrm>
        <a:custGeom>
          <a:avLst/>
          <a:gdLst/>
          <a:ahLst/>
          <a:cxnLst/>
          <a:rect l="0" t="0" r="0" b="0"/>
          <a:pathLst>
            <a:path>
              <a:moveTo>
                <a:pt x="0" y="0"/>
              </a:moveTo>
              <a:lnTo>
                <a:pt x="0" y="1230873"/>
              </a:lnTo>
              <a:lnTo>
                <a:pt x="157804" y="1230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41C842-8C26-4D1A-990A-6D18320D0A1A}">
      <dsp:nvSpPr>
        <dsp:cNvPr id="0" name=""/>
        <dsp:cNvSpPr/>
      </dsp:nvSpPr>
      <dsp:spPr>
        <a:xfrm>
          <a:off x="2746730" y="2769595"/>
          <a:ext cx="157804" cy="483933"/>
        </a:xfrm>
        <a:custGeom>
          <a:avLst/>
          <a:gdLst/>
          <a:ahLst/>
          <a:cxnLst/>
          <a:rect l="0" t="0" r="0" b="0"/>
          <a:pathLst>
            <a:path>
              <a:moveTo>
                <a:pt x="0" y="0"/>
              </a:moveTo>
              <a:lnTo>
                <a:pt x="0" y="483933"/>
              </a:lnTo>
              <a:lnTo>
                <a:pt x="157804" y="4839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4FE210-C93E-44B5-9535-14182ACF061D}">
      <dsp:nvSpPr>
        <dsp:cNvPr id="0" name=""/>
        <dsp:cNvSpPr/>
      </dsp:nvSpPr>
      <dsp:spPr>
        <a:xfrm>
          <a:off x="3167541" y="1275714"/>
          <a:ext cx="1272954" cy="967866"/>
        </a:xfrm>
        <a:custGeom>
          <a:avLst/>
          <a:gdLst/>
          <a:ahLst/>
          <a:cxnLst/>
          <a:rect l="0" t="0" r="0" b="0"/>
          <a:pathLst>
            <a:path>
              <a:moveTo>
                <a:pt x="1272954" y="0"/>
              </a:moveTo>
              <a:lnTo>
                <a:pt x="1272954" y="857403"/>
              </a:lnTo>
              <a:lnTo>
                <a:pt x="0" y="857403"/>
              </a:lnTo>
              <a:lnTo>
                <a:pt x="0" y="9678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2F5B10-57AB-4ADD-B34E-B9BBBB571050}">
      <dsp:nvSpPr>
        <dsp:cNvPr id="0" name=""/>
        <dsp:cNvSpPr/>
      </dsp:nvSpPr>
      <dsp:spPr>
        <a:xfrm>
          <a:off x="4394776" y="528773"/>
          <a:ext cx="91440" cy="220926"/>
        </a:xfrm>
        <a:custGeom>
          <a:avLst/>
          <a:gdLst/>
          <a:ahLst/>
          <a:cxnLst/>
          <a:rect l="0" t="0" r="0" b="0"/>
          <a:pathLst>
            <a:path>
              <a:moveTo>
                <a:pt x="45720" y="0"/>
              </a:moveTo>
              <a:lnTo>
                <a:pt x="45720" y="220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921481-C3C9-4FDF-BB48-1D031EC43309}">
      <dsp:nvSpPr>
        <dsp:cNvPr id="0" name=""/>
        <dsp:cNvSpPr/>
      </dsp:nvSpPr>
      <dsp:spPr>
        <a:xfrm>
          <a:off x="5508105" y="2759"/>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Nødetater</a:t>
          </a:r>
        </a:p>
      </dsp:txBody>
      <dsp:txXfrm>
        <a:off x="5508105" y="2759"/>
        <a:ext cx="1052028" cy="526014"/>
      </dsp:txXfrm>
    </dsp:sp>
    <dsp:sp modelId="{AEACB132-A0DB-4B30-8121-2CD3C0ECE28B}">
      <dsp:nvSpPr>
        <dsp:cNvPr id="0" name=""/>
        <dsp:cNvSpPr/>
      </dsp:nvSpPr>
      <dsp:spPr>
        <a:xfrm>
          <a:off x="3914481" y="2759"/>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Redningsstab</a:t>
          </a:r>
        </a:p>
      </dsp:txBody>
      <dsp:txXfrm>
        <a:off x="3914481" y="2759"/>
        <a:ext cx="1052028" cy="526014"/>
      </dsp:txXfrm>
    </dsp:sp>
    <dsp:sp modelId="{FB91C250-4186-4B69-A9F0-95F1890A41B2}">
      <dsp:nvSpPr>
        <dsp:cNvPr id="0" name=""/>
        <dsp:cNvSpPr/>
      </dsp:nvSpPr>
      <dsp:spPr>
        <a:xfrm>
          <a:off x="3914481" y="749699"/>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Beredskapsleder</a:t>
          </a:r>
        </a:p>
      </dsp:txBody>
      <dsp:txXfrm>
        <a:off x="3914481" y="749699"/>
        <a:ext cx="1052028" cy="526014"/>
      </dsp:txXfrm>
    </dsp:sp>
    <dsp:sp modelId="{A197228E-7756-4860-B4D3-A2AE17A38A54}">
      <dsp:nvSpPr>
        <dsp:cNvPr id="0" name=""/>
        <dsp:cNvSpPr/>
      </dsp:nvSpPr>
      <dsp:spPr>
        <a:xfrm>
          <a:off x="2641527"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Innsatsleder</a:t>
          </a:r>
        </a:p>
      </dsp:txBody>
      <dsp:txXfrm>
        <a:off x="2641527" y="2243580"/>
        <a:ext cx="1052028" cy="526014"/>
      </dsp:txXfrm>
    </dsp:sp>
    <dsp:sp modelId="{E45C9FB2-BA3C-499A-9A5F-9A3287B4DF1B}">
      <dsp:nvSpPr>
        <dsp:cNvPr id="0" name=""/>
        <dsp:cNvSpPr/>
      </dsp:nvSpPr>
      <dsp:spPr>
        <a:xfrm>
          <a:off x="2904534" y="299052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Havnelag</a:t>
          </a:r>
        </a:p>
        <a:p>
          <a:pPr marL="0" lvl="0" indent="0" algn="ctr" defTabSz="444500">
            <a:lnSpc>
              <a:spcPct val="90000"/>
            </a:lnSpc>
            <a:spcBef>
              <a:spcPct val="0"/>
            </a:spcBef>
            <a:spcAft>
              <a:spcPct val="35000"/>
            </a:spcAft>
            <a:buNone/>
          </a:pPr>
          <a:r>
            <a:rPr lang="nb-NO" sz="1000" kern="1200" dirty="0"/>
            <a:t>Båt,, Dykker</a:t>
          </a:r>
        </a:p>
      </dsp:txBody>
      <dsp:txXfrm>
        <a:off x="2904534" y="2990521"/>
        <a:ext cx="1052028" cy="526014"/>
      </dsp:txXfrm>
    </dsp:sp>
    <dsp:sp modelId="{B09F3C72-5308-48EA-B114-12A4C6048054}">
      <dsp:nvSpPr>
        <dsp:cNvPr id="0" name=""/>
        <dsp:cNvSpPr/>
      </dsp:nvSpPr>
      <dsp:spPr>
        <a:xfrm>
          <a:off x="2904534" y="373746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Teknisk lag</a:t>
          </a:r>
        </a:p>
        <a:p>
          <a:pPr marL="0" lvl="0" indent="0" algn="ctr" defTabSz="444500">
            <a:lnSpc>
              <a:spcPct val="90000"/>
            </a:lnSpc>
            <a:spcBef>
              <a:spcPct val="0"/>
            </a:spcBef>
            <a:spcAft>
              <a:spcPct val="35000"/>
            </a:spcAft>
            <a:buNone/>
          </a:pPr>
          <a:r>
            <a:rPr lang="nb-NO" sz="1000" kern="1200" dirty="0"/>
            <a:t>Frigjøring, Tilkomst</a:t>
          </a:r>
        </a:p>
      </dsp:txBody>
      <dsp:txXfrm>
        <a:off x="2904534" y="3737461"/>
        <a:ext cx="1052028" cy="526014"/>
      </dsp:txXfrm>
    </dsp:sp>
    <dsp:sp modelId="{20CCD79D-E421-4D56-BCBE-E9543D36CBAB}">
      <dsp:nvSpPr>
        <dsp:cNvPr id="0" name=""/>
        <dsp:cNvSpPr/>
      </dsp:nvSpPr>
      <dsp:spPr>
        <a:xfrm>
          <a:off x="2904534" y="4484402"/>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Brannlag</a:t>
          </a:r>
        </a:p>
        <a:p>
          <a:pPr marL="0" lvl="0" indent="0" algn="ctr" defTabSz="444500">
            <a:lnSpc>
              <a:spcPct val="90000"/>
            </a:lnSpc>
            <a:spcBef>
              <a:spcPct val="0"/>
            </a:spcBef>
            <a:spcAft>
              <a:spcPct val="35000"/>
            </a:spcAft>
            <a:buNone/>
          </a:pPr>
          <a:r>
            <a:rPr lang="nb-NO" sz="1000" kern="1200" dirty="0"/>
            <a:t>Røykdykker</a:t>
          </a:r>
        </a:p>
      </dsp:txBody>
      <dsp:txXfrm>
        <a:off x="2904534" y="4484402"/>
        <a:ext cx="1052028" cy="526014"/>
      </dsp:txXfrm>
    </dsp:sp>
    <dsp:sp modelId="{FADAB3AE-0632-46FB-9C00-BF38B45329C3}">
      <dsp:nvSpPr>
        <dsp:cNvPr id="0" name=""/>
        <dsp:cNvSpPr/>
      </dsp:nvSpPr>
      <dsp:spPr>
        <a:xfrm>
          <a:off x="3914481"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Sykepleier</a:t>
          </a:r>
        </a:p>
      </dsp:txBody>
      <dsp:txXfrm>
        <a:off x="3914481" y="2243580"/>
        <a:ext cx="1052028" cy="526014"/>
      </dsp:txXfrm>
    </dsp:sp>
    <dsp:sp modelId="{EDCB4767-5ECB-4705-B50B-8D5AA7AAE91A}">
      <dsp:nvSpPr>
        <dsp:cNvPr id="0" name=""/>
        <dsp:cNvSpPr/>
      </dsp:nvSpPr>
      <dsp:spPr>
        <a:xfrm>
          <a:off x="4177489" y="299052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Førstehjelpslag</a:t>
          </a:r>
        </a:p>
      </dsp:txBody>
      <dsp:txXfrm>
        <a:off x="4177489" y="2990521"/>
        <a:ext cx="1052028" cy="526014"/>
      </dsp:txXfrm>
    </dsp:sp>
    <dsp:sp modelId="{927EA57C-19BD-4ABE-91F3-70C190FD51EE}">
      <dsp:nvSpPr>
        <dsp:cNvPr id="0" name=""/>
        <dsp:cNvSpPr/>
      </dsp:nvSpPr>
      <dsp:spPr>
        <a:xfrm>
          <a:off x="4177489" y="373746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Bårelag</a:t>
          </a:r>
        </a:p>
      </dsp:txBody>
      <dsp:txXfrm>
        <a:off x="4177489" y="3737461"/>
        <a:ext cx="1052028" cy="526014"/>
      </dsp:txXfrm>
    </dsp:sp>
    <dsp:sp modelId="{84E810AE-DCCE-4B1B-A75F-9E8727A2C492}">
      <dsp:nvSpPr>
        <dsp:cNvPr id="0" name=""/>
        <dsp:cNvSpPr/>
      </dsp:nvSpPr>
      <dsp:spPr>
        <a:xfrm>
          <a:off x="5187436" y="224358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dirty="0"/>
            <a:t>Portvaktleder</a:t>
          </a:r>
        </a:p>
      </dsp:txBody>
      <dsp:txXfrm>
        <a:off x="5187436" y="2243580"/>
        <a:ext cx="1052028" cy="526014"/>
      </dsp:txXfrm>
    </dsp:sp>
    <dsp:sp modelId="{B6E0E8FA-5297-4991-B1B8-F741C856F0B7}">
      <dsp:nvSpPr>
        <dsp:cNvPr id="0" name=""/>
        <dsp:cNvSpPr/>
      </dsp:nvSpPr>
      <dsp:spPr>
        <a:xfrm>
          <a:off x="5450444" y="299052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Portvaktslag</a:t>
          </a:r>
        </a:p>
        <a:p>
          <a:pPr marL="0" lvl="0" indent="0" algn="ctr" defTabSz="444500">
            <a:lnSpc>
              <a:spcPct val="90000"/>
            </a:lnSpc>
            <a:spcBef>
              <a:spcPct val="0"/>
            </a:spcBef>
            <a:spcAft>
              <a:spcPct val="35000"/>
            </a:spcAft>
            <a:buNone/>
          </a:pPr>
          <a:r>
            <a:rPr lang="nb-NO" sz="1000" kern="1200" dirty="0"/>
            <a:t>(Kjentmenn)</a:t>
          </a:r>
        </a:p>
      </dsp:txBody>
      <dsp:txXfrm>
        <a:off x="5450444" y="2990521"/>
        <a:ext cx="1052028" cy="526014"/>
      </dsp:txXfrm>
    </dsp:sp>
    <dsp:sp modelId="{B70C419F-986F-4E05-B2C4-2149C42CD654}">
      <dsp:nvSpPr>
        <dsp:cNvPr id="0" name=""/>
        <dsp:cNvSpPr/>
      </dsp:nvSpPr>
      <dsp:spPr>
        <a:xfrm>
          <a:off x="5450444" y="3737461"/>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Evakuering</a:t>
          </a:r>
        </a:p>
        <a:p>
          <a:pPr marL="0" lvl="0" indent="0" algn="ctr" defTabSz="444500">
            <a:lnSpc>
              <a:spcPct val="90000"/>
            </a:lnSpc>
            <a:spcBef>
              <a:spcPct val="0"/>
            </a:spcBef>
            <a:spcAft>
              <a:spcPct val="35000"/>
            </a:spcAft>
            <a:buNone/>
          </a:pPr>
          <a:r>
            <a:rPr lang="nb-NO" sz="1000" kern="1200" dirty="0"/>
            <a:t>Anlegg</a:t>
          </a:r>
        </a:p>
      </dsp:txBody>
      <dsp:txXfrm>
        <a:off x="5450444" y="3737461"/>
        <a:ext cx="1052028" cy="526014"/>
      </dsp:txXfrm>
    </dsp:sp>
    <dsp:sp modelId="{259BA8A1-B899-4682-BDB1-A499C81FC198}">
      <dsp:nvSpPr>
        <dsp:cNvPr id="0" name=""/>
        <dsp:cNvSpPr/>
      </dsp:nvSpPr>
      <dsp:spPr>
        <a:xfrm>
          <a:off x="3278004" y="1496640"/>
          <a:ext cx="1052028" cy="526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0" kern="1200" dirty="0"/>
            <a:t>STAB</a:t>
          </a:r>
        </a:p>
        <a:p>
          <a:pPr marL="0" lvl="0" indent="0" algn="ctr" defTabSz="444500">
            <a:lnSpc>
              <a:spcPct val="90000"/>
            </a:lnSpc>
            <a:spcBef>
              <a:spcPct val="0"/>
            </a:spcBef>
            <a:spcAft>
              <a:spcPct val="35000"/>
            </a:spcAft>
            <a:buNone/>
          </a:pPr>
          <a:r>
            <a:rPr lang="nb-NO" sz="1000" kern="1200" dirty="0"/>
            <a:t>NK - </a:t>
          </a:r>
          <a:r>
            <a:rPr lang="nb-NO" sz="1000" kern="1200" dirty="0" err="1"/>
            <a:t>Opr</a:t>
          </a:r>
          <a:r>
            <a:rPr lang="nb-NO" sz="1000" kern="1200" dirty="0"/>
            <a:t>. x 2 - Logg</a:t>
          </a:r>
        </a:p>
      </dsp:txBody>
      <dsp:txXfrm>
        <a:off x="3278004" y="1496640"/>
        <a:ext cx="1052028" cy="5260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79CD5-A3AF-4781-ACF0-01E6F9364C3C}">
      <dsp:nvSpPr>
        <dsp:cNvPr id="0" name=""/>
        <dsp:cNvSpPr/>
      </dsp:nvSpPr>
      <dsp:spPr>
        <a:xfrm>
          <a:off x="4018" y="1889274"/>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b-NO" sz="1000" b="1" kern="1200" dirty="0"/>
            <a:t>Forberedelse</a:t>
          </a:r>
        </a:p>
      </dsp:txBody>
      <dsp:txXfrm>
        <a:off x="25909" y="1911165"/>
        <a:ext cx="1201909" cy="703632"/>
      </dsp:txXfrm>
    </dsp:sp>
    <dsp:sp modelId="{37BF987F-FC6F-4FC9-9211-E917C879B7B8}">
      <dsp:nvSpPr>
        <dsp:cNvPr id="0" name=""/>
        <dsp:cNvSpPr/>
      </dsp:nvSpPr>
      <dsp:spPr>
        <a:xfrm>
          <a:off x="1374278" y="2108515"/>
          <a:ext cx="264086" cy="308931"/>
        </a:xfrm>
        <a:prstGeom prst="rightArrow">
          <a:avLst>
            <a:gd name="adj1" fmla="val 60000"/>
            <a:gd name="adj2" fmla="val 50000"/>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nb-NO" sz="800" kern="1200">
            <a:solidFill>
              <a:schemeClr val="tx2">
                <a:lumMod val="75000"/>
              </a:schemeClr>
            </a:solidFill>
          </a:endParaRPr>
        </a:p>
      </dsp:txBody>
      <dsp:txXfrm>
        <a:off x="1374278" y="2170301"/>
        <a:ext cx="184860" cy="185359"/>
      </dsp:txXfrm>
    </dsp:sp>
    <dsp:sp modelId="{6EBEB3D9-9DDB-43D2-A386-11E525A64660}">
      <dsp:nvSpPr>
        <dsp:cNvPr id="0" name=""/>
        <dsp:cNvSpPr/>
      </dsp:nvSpPr>
      <dsp:spPr>
        <a:xfrm>
          <a:off x="1747986" y="1889274"/>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b-NO" sz="1000" b="1" kern="1200" dirty="0">
              <a:solidFill>
                <a:schemeClr val="bg1"/>
              </a:solidFill>
            </a:rPr>
            <a:t>Varsling</a:t>
          </a:r>
        </a:p>
      </dsp:txBody>
      <dsp:txXfrm>
        <a:off x="1769877" y="1911165"/>
        <a:ext cx="1201909" cy="703632"/>
      </dsp:txXfrm>
    </dsp:sp>
    <dsp:sp modelId="{D5A03D26-E7AF-4715-93BC-3B29665BB63F}">
      <dsp:nvSpPr>
        <dsp:cNvPr id="0" name=""/>
        <dsp:cNvSpPr/>
      </dsp:nvSpPr>
      <dsp:spPr>
        <a:xfrm>
          <a:off x="3118246" y="2108515"/>
          <a:ext cx="264086" cy="308931"/>
        </a:xfrm>
        <a:prstGeom prst="rightArrow">
          <a:avLst>
            <a:gd name="adj1" fmla="val 60000"/>
            <a:gd name="adj2" fmla="val 50000"/>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nb-NO" sz="800" kern="1200"/>
        </a:p>
      </dsp:txBody>
      <dsp:txXfrm>
        <a:off x="3118246" y="2170301"/>
        <a:ext cx="184860" cy="185359"/>
      </dsp:txXfrm>
    </dsp:sp>
    <dsp:sp modelId="{6DE514E3-0F83-4E94-8121-71D5D723F8E3}">
      <dsp:nvSpPr>
        <dsp:cNvPr id="0" name=""/>
        <dsp:cNvSpPr/>
      </dsp:nvSpPr>
      <dsp:spPr>
        <a:xfrm>
          <a:off x="3491954" y="1889274"/>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b-NO" sz="1000" b="1" kern="1200" dirty="0"/>
            <a:t>Oppstart</a:t>
          </a:r>
        </a:p>
      </dsp:txBody>
      <dsp:txXfrm>
        <a:off x="3513845" y="1911165"/>
        <a:ext cx="1201909" cy="703632"/>
      </dsp:txXfrm>
    </dsp:sp>
    <dsp:sp modelId="{9358F1B7-E404-48F2-89B4-776985A52AC6}">
      <dsp:nvSpPr>
        <dsp:cNvPr id="0" name=""/>
        <dsp:cNvSpPr/>
      </dsp:nvSpPr>
      <dsp:spPr>
        <a:xfrm>
          <a:off x="4862214" y="2108515"/>
          <a:ext cx="264086" cy="308931"/>
        </a:xfrm>
        <a:prstGeom prst="rightArrow">
          <a:avLst>
            <a:gd name="adj1" fmla="val 60000"/>
            <a:gd name="adj2" fmla="val 50000"/>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nb-NO" sz="800" kern="1200"/>
        </a:p>
      </dsp:txBody>
      <dsp:txXfrm>
        <a:off x="4862214" y="2170301"/>
        <a:ext cx="184860" cy="185359"/>
      </dsp:txXfrm>
    </dsp:sp>
    <dsp:sp modelId="{679FE374-29D4-4B88-8C77-AC073C5876DF}">
      <dsp:nvSpPr>
        <dsp:cNvPr id="0" name=""/>
        <dsp:cNvSpPr/>
      </dsp:nvSpPr>
      <dsp:spPr>
        <a:xfrm>
          <a:off x="5235922" y="1889274"/>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b-NO" sz="1000" b="1" kern="1200" dirty="0"/>
            <a:t>Formidling av situasjonsforståelse</a:t>
          </a:r>
        </a:p>
      </dsp:txBody>
      <dsp:txXfrm>
        <a:off x="5257813" y="1911165"/>
        <a:ext cx="1201909" cy="703632"/>
      </dsp:txXfrm>
    </dsp:sp>
    <dsp:sp modelId="{83A77894-9453-41A0-8B5C-898922863F0F}">
      <dsp:nvSpPr>
        <dsp:cNvPr id="0" name=""/>
        <dsp:cNvSpPr/>
      </dsp:nvSpPr>
      <dsp:spPr>
        <a:xfrm>
          <a:off x="6707087" y="2044823"/>
          <a:ext cx="264086" cy="308931"/>
        </a:xfrm>
        <a:prstGeom prst="rightArrow">
          <a:avLst>
            <a:gd name="adj1" fmla="val 60000"/>
            <a:gd name="adj2" fmla="val 50000"/>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nb-NO" sz="800" kern="1200"/>
        </a:p>
      </dsp:txBody>
      <dsp:txXfrm>
        <a:off x="6707087" y="2106609"/>
        <a:ext cx="184860" cy="185359"/>
      </dsp:txXfrm>
    </dsp:sp>
    <dsp:sp modelId="{9314B3A9-C117-42A9-9E21-EDCD9F71058F}">
      <dsp:nvSpPr>
        <dsp:cNvPr id="0" name=""/>
        <dsp:cNvSpPr/>
      </dsp:nvSpPr>
      <dsp:spPr>
        <a:xfrm>
          <a:off x="6979890" y="1889274"/>
          <a:ext cx="1245691" cy="747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b-NO" sz="1000" b="1" kern="1200" dirty="0"/>
            <a:t>Avslutning </a:t>
          </a:r>
        </a:p>
        <a:p>
          <a:pPr marL="0" lvl="0" indent="0" algn="ctr" defTabSz="444500">
            <a:lnSpc>
              <a:spcPct val="90000"/>
            </a:lnSpc>
            <a:spcBef>
              <a:spcPct val="0"/>
            </a:spcBef>
            <a:spcAft>
              <a:spcPct val="35000"/>
            </a:spcAft>
            <a:buNone/>
          </a:pPr>
          <a:r>
            <a:rPr lang="nb-NO" sz="1000" b="1" kern="1200" dirty="0"/>
            <a:t>med fokus</a:t>
          </a:r>
        </a:p>
      </dsp:txBody>
      <dsp:txXfrm>
        <a:off x="7001781" y="1911165"/>
        <a:ext cx="1201909" cy="7036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E4364-C851-497A-B5AA-C2FF7AC31517}">
      <dsp:nvSpPr>
        <dsp:cNvPr id="0" name=""/>
        <dsp:cNvSpPr/>
      </dsp:nvSpPr>
      <dsp:spPr>
        <a:xfrm>
          <a:off x="0" y="0"/>
          <a:ext cx="4770437" cy="4770437"/>
        </a:xfrm>
        <a:prstGeom prst="pie">
          <a:avLst>
            <a:gd name="adj1" fmla="val 5400000"/>
            <a:gd name="adj2" fmla="val 16200000"/>
          </a:avLst>
        </a:prstGeom>
        <a:solidFill>
          <a:schemeClr val="accent1">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2537ED9-0CC4-4D18-8370-F1FADEFCABDE}">
      <dsp:nvSpPr>
        <dsp:cNvPr id="0" name=""/>
        <dsp:cNvSpPr/>
      </dsp:nvSpPr>
      <dsp:spPr>
        <a:xfrm>
          <a:off x="2385218" y="0"/>
          <a:ext cx="5663406" cy="477043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chemeClr val="tx2">
                  <a:lumMod val="75000"/>
                </a:schemeClr>
              </a:solidFill>
            </a:rPr>
            <a:t>Politisk nivå: </a:t>
          </a:r>
          <a:r>
            <a:rPr lang="nb-NO" sz="1200" kern="1200" dirty="0">
              <a:ln>
                <a:noFill/>
              </a:ln>
            </a:rPr>
            <a:t>Ivaretakelse av lokale, regionale, nasjonale og internasjonale fellesinteresser som er truet eller utfordret som følge av den oppståtte beredskapssituasjon – konsentrerer innsatsen ut mot fellesskapets interessenter og øvrige omgivelser  </a:t>
          </a:r>
        </a:p>
      </dsp:txBody>
      <dsp:txXfrm>
        <a:off x="2385218" y="0"/>
        <a:ext cx="5663406" cy="763269"/>
      </dsp:txXfrm>
    </dsp:sp>
    <dsp:sp modelId="{BB6F440B-7B83-48E9-9B34-C102DD2B6101}">
      <dsp:nvSpPr>
        <dsp:cNvPr id="0" name=""/>
        <dsp:cNvSpPr/>
      </dsp:nvSpPr>
      <dsp:spPr>
        <a:xfrm>
          <a:off x="500895" y="763269"/>
          <a:ext cx="3768645" cy="3730393"/>
        </a:xfrm>
        <a:prstGeom prst="pie">
          <a:avLst>
            <a:gd name="adj1" fmla="val 5400000"/>
            <a:gd name="adj2" fmla="val 1620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5C8886C-1CCA-416E-AC94-DEA434E284B3}">
      <dsp:nvSpPr>
        <dsp:cNvPr id="0" name=""/>
        <dsp:cNvSpPr/>
      </dsp:nvSpPr>
      <dsp:spPr>
        <a:xfrm>
          <a:off x="2385218" y="782395"/>
          <a:ext cx="5663406" cy="3730393"/>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chemeClr val="tx2">
                  <a:lumMod val="75000"/>
                </a:schemeClr>
              </a:solidFill>
            </a:rPr>
            <a:t>Strategisk nivå: </a:t>
          </a:r>
          <a:r>
            <a:rPr lang="nb-NO" sz="1200" b="0" kern="1200" dirty="0">
              <a:ln>
                <a:noFill/>
              </a:ln>
              <a:solidFill>
                <a:schemeClr val="tx1"/>
              </a:solidFill>
            </a:rPr>
            <a:t>Lede og koordinere innsatsen for å ivareta virksomhetens overordnede interesser for å sikre videre drift og ivareta virksomhetens omdømme – konsentrerer innsatsen ut mot virksomhetens interessenter og øvrige omgivelser     </a:t>
          </a:r>
        </a:p>
      </dsp:txBody>
      <dsp:txXfrm>
        <a:off x="2385218" y="782395"/>
        <a:ext cx="5663406" cy="755522"/>
      </dsp:txXfrm>
    </dsp:sp>
    <dsp:sp modelId="{152BAC7D-FA12-406B-A634-0615C13C6A33}">
      <dsp:nvSpPr>
        <dsp:cNvPr id="0" name=""/>
        <dsp:cNvSpPr/>
      </dsp:nvSpPr>
      <dsp:spPr>
        <a:xfrm>
          <a:off x="989036" y="1526539"/>
          <a:ext cx="2766853" cy="2766853"/>
        </a:xfrm>
        <a:prstGeom prst="pie">
          <a:avLst>
            <a:gd name="adj1" fmla="val 5400000"/>
            <a:gd name="adj2" fmla="val 16200000"/>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42B11E8-16F4-4254-9278-444622948B5C}">
      <dsp:nvSpPr>
        <dsp:cNvPr id="0" name=""/>
        <dsp:cNvSpPr/>
      </dsp:nvSpPr>
      <dsp:spPr>
        <a:xfrm>
          <a:off x="2385218" y="1526539"/>
          <a:ext cx="5663406" cy="2766853"/>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chemeClr val="tx1"/>
              </a:solidFill>
            </a:rPr>
            <a:t>Operasjonelt nivå: </a:t>
          </a:r>
          <a:r>
            <a:rPr lang="nb-NO" sz="1200" kern="1200" dirty="0">
              <a:ln>
                <a:noFill/>
              </a:ln>
            </a:rPr>
            <a:t>Lede, koordinere og støtte taktisk nivå med kompetanse, kapasitet og kommunikasjon, samt ivareta innstatsmannskaper og mennesker som er evakuert fra hendelsesstedet – konsentrerer innstasen inn mot hendelsesstedet </a:t>
          </a:r>
        </a:p>
      </dsp:txBody>
      <dsp:txXfrm>
        <a:off x="2385218" y="1526539"/>
        <a:ext cx="5663406" cy="763269"/>
      </dsp:txXfrm>
    </dsp:sp>
    <dsp:sp modelId="{D37F7B24-B93C-49DA-AE4B-92CB42598685}">
      <dsp:nvSpPr>
        <dsp:cNvPr id="0" name=""/>
        <dsp:cNvSpPr/>
      </dsp:nvSpPr>
      <dsp:spPr>
        <a:xfrm>
          <a:off x="1502687" y="2289809"/>
          <a:ext cx="1765061" cy="1765061"/>
        </a:xfrm>
        <a:prstGeom prst="pie">
          <a:avLst>
            <a:gd name="adj1" fmla="val 5400000"/>
            <a:gd name="adj2" fmla="val 16200000"/>
          </a:avLst>
        </a:prstGeom>
        <a:solidFill>
          <a:srgbClr val="EF3F4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7D3094A-940F-4EDB-A691-46D581F1FCDE}">
      <dsp:nvSpPr>
        <dsp:cNvPr id="0" name=""/>
        <dsp:cNvSpPr/>
      </dsp:nvSpPr>
      <dsp:spPr>
        <a:xfrm>
          <a:off x="2385218" y="2289809"/>
          <a:ext cx="5663406" cy="1765061"/>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chemeClr val="tx1"/>
              </a:solidFill>
            </a:rPr>
            <a:t>Taktisk nivå: </a:t>
          </a:r>
          <a:r>
            <a:rPr lang="nb-NO" sz="1200" kern="1200" dirty="0">
              <a:ln>
                <a:noFill/>
              </a:ln>
            </a:rPr>
            <a:t>Lede og koordinere bekjempelse og ivaretakelse på eller nær hendelsesstedet for å forhindre eller redusere skade på eller tap av mennesker, ytre miljø og økonomiske verdier – konsentrerer innsatsen inn mot hendelsesstedet  </a:t>
          </a:r>
        </a:p>
      </dsp:txBody>
      <dsp:txXfrm>
        <a:off x="2385218" y="2289809"/>
        <a:ext cx="5663406" cy="763269"/>
      </dsp:txXfrm>
    </dsp:sp>
    <dsp:sp modelId="{6D5F7BA1-57C7-4CD9-B1E1-397B41CAE80D}">
      <dsp:nvSpPr>
        <dsp:cNvPr id="0" name=""/>
        <dsp:cNvSpPr/>
      </dsp:nvSpPr>
      <dsp:spPr>
        <a:xfrm>
          <a:off x="1992699" y="3053079"/>
          <a:ext cx="763269" cy="763269"/>
        </a:xfrm>
        <a:prstGeom prst="pie">
          <a:avLst>
            <a:gd name="adj1" fmla="val 5400000"/>
            <a:gd name="adj2" fmla="val 1620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2E4D0E1-17CA-420C-AAD8-E81A40D6CFF2}">
      <dsp:nvSpPr>
        <dsp:cNvPr id="0" name=""/>
        <dsp:cNvSpPr/>
      </dsp:nvSpPr>
      <dsp:spPr>
        <a:xfrm>
          <a:off x="2385218" y="3062025"/>
          <a:ext cx="5663406" cy="745378"/>
        </a:xfrm>
        <a:prstGeom prst="rect">
          <a:avLst/>
        </a:prstGeom>
        <a:solidFill>
          <a:schemeClr val="lt1">
            <a:alpha val="90000"/>
            <a:hueOff val="0"/>
            <a:satOff val="0"/>
            <a:lumOff val="0"/>
            <a:alphaOff val="0"/>
          </a:schemeClr>
        </a:solidFill>
        <a:ln w="38100">
          <a:solidFill>
            <a:srgbClr val="FF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ln>
                <a:noFill/>
              </a:ln>
              <a:solidFill>
                <a:srgbClr val="FF0000"/>
              </a:solidFill>
            </a:rPr>
            <a:t>Hendelsessted:</a:t>
          </a:r>
          <a:r>
            <a:rPr lang="nb-NO" sz="1400" b="1" kern="1200" dirty="0">
              <a:ln>
                <a:noFill/>
              </a:ln>
              <a:solidFill>
                <a:schemeClr val="tx1"/>
              </a:solidFill>
            </a:rPr>
            <a:t> </a:t>
          </a:r>
          <a:r>
            <a:rPr lang="nb-NO" sz="1200" kern="1200" dirty="0">
              <a:ln>
                <a:noFill/>
              </a:ln>
            </a:rPr>
            <a:t>Det sted hvor en beredskapssituasjon har inntruffet eller har sitt utspring – innsats kan iverksettes mot flere hendelsessteder samtidig i samme beredskapssituasjon   </a:t>
          </a:r>
        </a:p>
      </dsp:txBody>
      <dsp:txXfrm>
        <a:off x="2385218" y="3062025"/>
        <a:ext cx="5663406" cy="7453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663CE-DE6D-49FA-8D7A-12FDCCDCE26A}">
      <dsp:nvSpPr>
        <dsp:cNvPr id="0" name=""/>
        <dsp:cNvSpPr/>
      </dsp:nvSpPr>
      <dsp:spPr>
        <a:xfrm>
          <a:off x="4227341" y="1817271"/>
          <a:ext cx="157343" cy="689316"/>
        </a:xfrm>
        <a:custGeom>
          <a:avLst/>
          <a:gdLst/>
          <a:ahLst/>
          <a:cxnLst/>
          <a:rect l="0" t="0" r="0" b="0"/>
          <a:pathLst>
            <a:path>
              <a:moveTo>
                <a:pt x="157343" y="0"/>
              </a:moveTo>
              <a:lnTo>
                <a:pt x="157343" y="689316"/>
              </a:lnTo>
              <a:lnTo>
                <a:pt x="0" y="6893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A0AEB-E360-4868-B57C-AC775C010099}">
      <dsp:nvSpPr>
        <dsp:cNvPr id="0" name=""/>
        <dsp:cNvSpPr/>
      </dsp:nvSpPr>
      <dsp:spPr>
        <a:xfrm>
          <a:off x="6505082" y="3945160"/>
          <a:ext cx="224776" cy="689316"/>
        </a:xfrm>
        <a:custGeom>
          <a:avLst/>
          <a:gdLst/>
          <a:ahLst/>
          <a:cxnLst/>
          <a:rect l="0" t="0" r="0" b="0"/>
          <a:pathLst>
            <a:path>
              <a:moveTo>
                <a:pt x="0" y="0"/>
              </a:moveTo>
              <a:lnTo>
                <a:pt x="0" y="689316"/>
              </a:lnTo>
              <a:lnTo>
                <a:pt x="224776" y="6893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70CAD1-FA79-407E-AE60-A62BE60B25E5}">
      <dsp:nvSpPr>
        <dsp:cNvPr id="0" name=""/>
        <dsp:cNvSpPr/>
      </dsp:nvSpPr>
      <dsp:spPr>
        <a:xfrm>
          <a:off x="4384685" y="1817271"/>
          <a:ext cx="2719801" cy="1378632"/>
        </a:xfrm>
        <a:custGeom>
          <a:avLst/>
          <a:gdLst/>
          <a:ahLst/>
          <a:cxnLst/>
          <a:rect l="0" t="0" r="0" b="0"/>
          <a:pathLst>
            <a:path>
              <a:moveTo>
                <a:pt x="0" y="0"/>
              </a:moveTo>
              <a:lnTo>
                <a:pt x="0" y="1221288"/>
              </a:lnTo>
              <a:lnTo>
                <a:pt x="2719801" y="1221288"/>
              </a:lnTo>
              <a:lnTo>
                <a:pt x="2719801" y="13786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FEA513-5735-495A-B532-75416C312325}">
      <dsp:nvSpPr>
        <dsp:cNvPr id="0" name=""/>
        <dsp:cNvSpPr/>
      </dsp:nvSpPr>
      <dsp:spPr>
        <a:xfrm>
          <a:off x="4384685" y="1817271"/>
          <a:ext cx="906600" cy="1378632"/>
        </a:xfrm>
        <a:custGeom>
          <a:avLst/>
          <a:gdLst/>
          <a:ahLst/>
          <a:cxnLst/>
          <a:rect l="0" t="0" r="0" b="0"/>
          <a:pathLst>
            <a:path>
              <a:moveTo>
                <a:pt x="0" y="0"/>
              </a:moveTo>
              <a:lnTo>
                <a:pt x="0" y="1221288"/>
              </a:lnTo>
              <a:lnTo>
                <a:pt x="906600" y="1221288"/>
              </a:lnTo>
              <a:lnTo>
                <a:pt x="906600" y="13786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37096-8EC1-48E3-A040-4077DB33FA31}">
      <dsp:nvSpPr>
        <dsp:cNvPr id="0" name=""/>
        <dsp:cNvSpPr/>
      </dsp:nvSpPr>
      <dsp:spPr>
        <a:xfrm>
          <a:off x="3478085" y="1817271"/>
          <a:ext cx="906600" cy="1378632"/>
        </a:xfrm>
        <a:custGeom>
          <a:avLst/>
          <a:gdLst/>
          <a:ahLst/>
          <a:cxnLst/>
          <a:rect l="0" t="0" r="0" b="0"/>
          <a:pathLst>
            <a:path>
              <a:moveTo>
                <a:pt x="906600" y="0"/>
              </a:moveTo>
              <a:lnTo>
                <a:pt x="906600" y="1221288"/>
              </a:lnTo>
              <a:lnTo>
                <a:pt x="0" y="1221288"/>
              </a:lnTo>
              <a:lnTo>
                <a:pt x="0" y="13786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4FE210-C93E-44B5-9535-14182ACF061D}">
      <dsp:nvSpPr>
        <dsp:cNvPr id="0" name=""/>
        <dsp:cNvSpPr/>
      </dsp:nvSpPr>
      <dsp:spPr>
        <a:xfrm>
          <a:off x="1664884" y="1817271"/>
          <a:ext cx="2719801" cy="1378632"/>
        </a:xfrm>
        <a:custGeom>
          <a:avLst/>
          <a:gdLst/>
          <a:ahLst/>
          <a:cxnLst/>
          <a:rect l="0" t="0" r="0" b="0"/>
          <a:pathLst>
            <a:path>
              <a:moveTo>
                <a:pt x="2719801" y="0"/>
              </a:moveTo>
              <a:lnTo>
                <a:pt x="2719801" y="1221288"/>
              </a:lnTo>
              <a:lnTo>
                <a:pt x="0" y="1221288"/>
              </a:lnTo>
              <a:lnTo>
                <a:pt x="0" y="13786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2F5B10-57AB-4ADD-B34E-B9BBBB571050}">
      <dsp:nvSpPr>
        <dsp:cNvPr id="0" name=""/>
        <dsp:cNvSpPr/>
      </dsp:nvSpPr>
      <dsp:spPr>
        <a:xfrm>
          <a:off x="4338965" y="753327"/>
          <a:ext cx="91440" cy="314687"/>
        </a:xfrm>
        <a:custGeom>
          <a:avLst/>
          <a:gdLst/>
          <a:ahLst/>
          <a:cxnLst/>
          <a:rect l="0" t="0" r="0" b="0"/>
          <a:pathLst>
            <a:path>
              <a:moveTo>
                <a:pt x="45720" y="0"/>
              </a:moveTo>
              <a:lnTo>
                <a:pt x="45720" y="314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CB132-A0DB-4B30-8121-2CD3C0ECE28B}">
      <dsp:nvSpPr>
        <dsp:cNvPr id="0" name=""/>
        <dsp:cNvSpPr/>
      </dsp:nvSpPr>
      <dsp:spPr>
        <a:xfrm>
          <a:off x="3635429" y="4070"/>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dirty="0"/>
            <a:t>Konsernledelsen</a:t>
          </a:r>
        </a:p>
      </dsp:txBody>
      <dsp:txXfrm>
        <a:off x="3635429" y="4070"/>
        <a:ext cx="1498513" cy="749256"/>
      </dsp:txXfrm>
    </dsp:sp>
    <dsp:sp modelId="{FB91C250-4186-4B69-A9F0-95F1890A41B2}">
      <dsp:nvSpPr>
        <dsp:cNvPr id="0" name=""/>
        <dsp:cNvSpPr/>
      </dsp:nvSpPr>
      <dsp:spPr>
        <a:xfrm>
          <a:off x="3635429" y="1068015"/>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dirty="0"/>
            <a:t>Leder</a:t>
          </a:r>
        </a:p>
        <a:p>
          <a:pPr marL="0" lvl="0" indent="0" algn="ctr" defTabSz="711200">
            <a:lnSpc>
              <a:spcPct val="90000"/>
            </a:lnSpc>
            <a:spcBef>
              <a:spcPct val="0"/>
            </a:spcBef>
            <a:spcAft>
              <a:spcPct val="35000"/>
            </a:spcAft>
            <a:buNone/>
          </a:pPr>
          <a:r>
            <a:rPr lang="nb-NO" sz="1600" b="1" kern="1200" dirty="0"/>
            <a:t>Redningsstab</a:t>
          </a:r>
        </a:p>
      </dsp:txBody>
      <dsp:txXfrm>
        <a:off x="3635429" y="1068015"/>
        <a:ext cx="1498513" cy="749256"/>
      </dsp:txXfrm>
    </dsp:sp>
    <dsp:sp modelId="{A197228E-7756-4860-B4D3-A2AE17A38A54}">
      <dsp:nvSpPr>
        <dsp:cNvPr id="0" name=""/>
        <dsp:cNvSpPr/>
      </dsp:nvSpPr>
      <dsp:spPr>
        <a:xfrm>
          <a:off x="915627" y="3195904"/>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dirty="0"/>
            <a:t>Informasjon</a:t>
          </a:r>
        </a:p>
      </dsp:txBody>
      <dsp:txXfrm>
        <a:off x="915627" y="3195904"/>
        <a:ext cx="1498513" cy="749256"/>
      </dsp:txXfrm>
    </dsp:sp>
    <dsp:sp modelId="{84E810AE-DCCE-4B1B-A75F-9E8727A2C492}">
      <dsp:nvSpPr>
        <dsp:cNvPr id="0" name=""/>
        <dsp:cNvSpPr/>
      </dsp:nvSpPr>
      <dsp:spPr>
        <a:xfrm>
          <a:off x="2728828" y="3195904"/>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dirty="0"/>
            <a:t>Beredskapsleder</a:t>
          </a:r>
        </a:p>
        <a:p>
          <a:pPr marL="0" lvl="0" indent="0" algn="ctr" defTabSz="711200">
            <a:lnSpc>
              <a:spcPct val="90000"/>
            </a:lnSpc>
            <a:spcBef>
              <a:spcPct val="0"/>
            </a:spcBef>
            <a:spcAft>
              <a:spcPct val="35000"/>
            </a:spcAft>
            <a:buNone/>
          </a:pPr>
          <a:r>
            <a:rPr lang="nb-NO" sz="1600" b="0" kern="1200" dirty="0"/>
            <a:t>Anlegg</a:t>
          </a:r>
        </a:p>
      </dsp:txBody>
      <dsp:txXfrm>
        <a:off x="2728828" y="3195904"/>
        <a:ext cx="1498513" cy="749256"/>
      </dsp:txXfrm>
    </dsp:sp>
    <dsp:sp modelId="{78CA5F43-5B71-4D9A-BCBD-07F25AF8EAB6}">
      <dsp:nvSpPr>
        <dsp:cNvPr id="0" name=""/>
        <dsp:cNvSpPr/>
      </dsp:nvSpPr>
      <dsp:spPr>
        <a:xfrm>
          <a:off x="4542029" y="3195904"/>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dirty="0"/>
            <a:t>Kantine</a:t>
          </a:r>
        </a:p>
      </dsp:txBody>
      <dsp:txXfrm>
        <a:off x="4542029" y="3195904"/>
        <a:ext cx="1498513" cy="749256"/>
      </dsp:txXfrm>
    </dsp:sp>
    <dsp:sp modelId="{48210EFC-239F-4DAF-974F-5CEC98CD860C}">
      <dsp:nvSpPr>
        <dsp:cNvPr id="0" name=""/>
        <dsp:cNvSpPr/>
      </dsp:nvSpPr>
      <dsp:spPr>
        <a:xfrm>
          <a:off x="6355230" y="3195904"/>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dirty="0"/>
            <a:t>Resepsjon</a:t>
          </a:r>
        </a:p>
      </dsp:txBody>
      <dsp:txXfrm>
        <a:off x="6355230" y="3195904"/>
        <a:ext cx="1498513" cy="749256"/>
      </dsp:txXfrm>
    </dsp:sp>
    <dsp:sp modelId="{0A1867C6-CB08-4DEA-80EE-5620D74E93DA}">
      <dsp:nvSpPr>
        <dsp:cNvPr id="0" name=""/>
        <dsp:cNvSpPr/>
      </dsp:nvSpPr>
      <dsp:spPr>
        <a:xfrm>
          <a:off x="6729858" y="4259848"/>
          <a:ext cx="149851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dirty="0"/>
            <a:t>Evakuering</a:t>
          </a:r>
        </a:p>
        <a:p>
          <a:pPr marL="0" lvl="0" indent="0" algn="ctr" defTabSz="711200">
            <a:lnSpc>
              <a:spcPct val="90000"/>
            </a:lnSpc>
            <a:spcBef>
              <a:spcPct val="0"/>
            </a:spcBef>
            <a:spcAft>
              <a:spcPct val="35000"/>
            </a:spcAft>
            <a:buNone/>
          </a:pPr>
          <a:r>
            <a:rPr lang="nb-NO" sz="1600" kern="1200" dirty="0"/>
            <a:t>Parkering</a:t>
          </a:r>
        </a:p>
      </dsp:txBody>
      <dsp:txXfrm>
        <a:off x="6729858" y="4259848"/>
        <a:ext cx="1498513" cy="749256"/>
      </dsp:txXfrm>
    </dsp:sp>
    <dsp:sp modelId="{259BA8A1-B899-4682-BDB1-A499C81FC198}">
      <dsp:nvSpPr>
        <dsp:cNvPr id="0" name=""/>
        <dsp:cNvSpPr/>
      </dsp:nvSpPr>
      <dsp:spPr>
        <a:xfrm>
          <a:off x="2094687" y="2131959"/>
          <a:ext cx="2132653" cy="749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dirty="0"/>
            <a:t>Redningsstab</a:t>
          </a:r>
        </a:p>
        <a:p>
          <a:pPr marL="0" lvl="0" indent="0" algn="ctr" defTabSz="711200">
            <a:lnSpc>
              <a:spcPct val="90000"/>
            </a:lnSpc>
            <a:spcBef>
              <a:spcPct val="0"/>
            </a:spcBef>
            <a:spcAft>
              <a:spcPct val="35000"/>
            </a:spcAft>
            <a:buNone/>
          </a:pPr>
          <a:r>
            <a:rPr lang="nb-NO" sz="1600" kern="1200" dirty="0"/>
            <a:t>HR - HMS - Drift- Logg</a:t>
          </a:r>
        </a:p>
      </dsp:txBody>
      <dsp:txXfrm>
        <a:off x="2094687" y="2131959"/>
        <a:ext cx="2132653" cy="7492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ACF92-4EB7-4751-8C4D-B3EB982F098C}">
      <dsp:nvSpPr>
        <dsp:cNvPr id="0" name=""/>
        <dsp:cNvSpPr/>
      </dsp:nvSpPr>
      <dsp:spPr>
        <a:xfrm>
          <a:off x="0" y="3059187"/>
          <a:ext cx="6096000" cy="1004093"/>
        </a:xfrm>
        <a:prstGeom prst="rect">
          <a:avLst/>
        </a:prstGeom>
        <a:solidFill>
          <a:schemeClr val="accent1">
            <a:hueOff val="0"/>
            <a:satOff val="0"/>
            <a:lumOff val="0"/>
            <a:alphaOff val="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kern="1200" dirty="0"/>
            <a:t>c) Predefinert grad av innvirkning på virksomheten </a:t>
          </a:r>
        </a:p>
      </dsp:txBody>
      <dsp:txXfrm>
        <a:off x="0" y="3059187"/>
        <a:ext cx="6096000" cy="542210"/>
      </dsp:txXfrm>
    </dsp:sp>
    <dsp:sp modelId="{0DDCDDA2-58A8-47BA-AF06-8B4068E75579}">
      <dsp:nvSpPr>
        <dsp:cNvPr id="0" name=""/>
        <dsp:cNvSpPr/>
      </dsp:nvSpPr>
      <dsp:spPr>
        <a:xfrm>
          <a:off x="0" y="3581316"/>
          <a:ext cx="6096000" cy="461883"/>
        </a:xfrm>
        <a:prstGeom prst="rect">
          <a:avLst/>
        </a:prstGeom>
        <a:blipFill rotWithShape="0">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endParaRPr lang="nb-NO" sz="1200" kern="1200" dirty="0"/>
        </a:p>
      </dsp:txBody>
      <dsp:txXfrm>
        <a:off x="0" y="3581316"/>
        <a:ext cx="6096000" cy="461883"/>
      </dsp:txXfrm>
    </dsp:sp>
    <dsp:sp modelId="{25D54EF5-7FFD-41AF-BCFE-01AD9CBFBE62}">
      <dsp:nvSpPr>
        <dsp:cNvPr id="0" name=""/>
        <dsp:cNvSpPr/>
      </dsp:nvSpPr>
      <dsp:spPr>
        <a:xfrm rot="10800000">
          <a:off x="0" y="1529953"/>
          <a:ext cx="6096000" cy="1544296"/>
        </a:xfrm>
        <a:prstGeom prst="upArrowCallout">
          <a:avLst/>
        </a:prstGeom>
        <a:solidFill>
          <a:schemeClr val="accent1">
            <a:hueOff val="0"/>
            <a:satOff val="0"/>
            <a:lumOff val="0"/>
            <a:alphaOff val="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kern="1200" dirty="0"/>
            <a:t>b) Andre forhold som kan påvirke potensialet  </a:t>
          </a:r>
        </a:p>
      </dsp:txBody>
      <dsp:txXfrm rot="-10800000">
        <a:off x="0" y="1529953"/>
        <a:ext cx="6096000" cy="542047"/>
      </dsp:txXfrm>
    </dsp:sp>
    <dsp:sp modelId="{42371AAE-0653-48F6-A942-0E12F9500594}">
      <dsp:nvSpPr>
        <dsp:cNvPr id="0" name=""/>
        <dsp:cNvSpPr/>
      </dsp:nvSpPr>
      <dsp:spPr>
        <a:xfrm>
          <a:off x="0" y="2072001"/>
          <a:ext cx="3047999" cy="4617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nb-NO" sz="1200" kern="1200" dirty="0"/>
            <a:t>Alle andre relevante forhold</a:t>
          </a:r>
        </a:p>
        <a:p>
          <a:pPr marL="0" lvl="0" indent="0" algn="ctr" defTabSz="533400">
            <a:lnSpc>
              <a:spcPct val="90000"/>
            </a:lnSpc>
            <a:spcBef>
              <a:spcPct val="0"/>
            </a:spcBef>
            <a:spcAft>
              <a:spcPct val="35000"/>
            </a:spcAft>
            <a:buNone/>
          </a:pPr>
          <a:r>
            <a:rPr lang="nb-NO" sz="1200" kern="1200" dirty="0"/>
            <a:t>som kan påvirke potensialet</a:t>
          </a:r>
        </a:p>
      </dsp:txBody>
      <dsp:txXfrm>
        <a:off x="0" y="2072001"/>
        <a:ext cx="3047999" cy="461744"/>
      </dsp:txXfrm>
    </dsp:sp>
    <dsp:sp modelId="{4A6966E6-9DF0-4B48-BF97-7E6F205ED81E}">
      <dsp:nvSpPr>
        <dsp:cNvPr id="0" name=""/>
        <dsp:cNvSpPr/>
      </dsp:nvSpPr>
      <dsp:spPr>
        <a:xfrm>
          <a:off x="3048000" y="2072001"/>
          <a:ext cx="3047999" cy="4617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nb-NO" sz="1200" kern="1200" dirty="0"/>
            <a:t>Påvirker forholdene potensialet</a:t>
          </a:r>
        </a:p>
        <a:p>
          <a:pPr marL="0" lvl="0" indent="0" algn="ctr" defTabSz="533400">
            <a:lnSpc>
              <a:spcPct val="90000"/>
            </a:lnSpc>
            <a:spcBef>
              <a:spcPct val="0"/>
            </a:spcBef>
            <a:spcAft>
              <a:spcPct val="35000"/>
            </a:spcAft>
            <a:buNone/>
          </a:pPr>
          <a:r>
            <a:rPr lang="nb-NO" sz="1200" kern="1200" dirty="0"/>
            <a:t>positivt eller negativt?</a:t>
          </a:r>
        </a:p>
      </dsp:txBody>
      <dsp:txXfrm>
        <a:off x="3048000" y="2072001"/>
        <a:ext cx="3047999" cy="461744"/>
      </dsp:txXfrm>
    </dsp:sp>
    <dsp:sp modelId="{157F731F-3578-45FB-9055-814DF0F6BD6E}">
      <dsp:nvSpPr>
        <dsp:cNvPr id="0" name=""/>
        <dsp:cNvSpPr/>
      </dsp:nvSpPr>
      <dsp:spPr>
        <a:xfrm rot="10800000">
          <a:off x="0" y="718"/>
          <a:ext cx="6096000" cy="1544296"/>
        </a:xfrm>
        <a:prstGeom prst="upArrowCallout">
          <a:avLst/>
        </a:prstGeom>
        <a:solidFill>
          <a:schemeClr val="accent1">
            <a:hueOff val="0"/>
            <a:satOff val="0"/>
            <a:lumOff val="0"/>
            <a:alphaOff val="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kern="1200" dirty="0"/>
            <a:t>a) Strategisk potensial for hver av beredskapsverdiene</a:t>
          </a:r>
        </a:p>
      </dsp:txBody>
      <dsp:txXfrm rot="-10800000">
        <a:off x="0" y="718"/>
        <a:ext cx="6096000" cy="542047"/>
      </dsp:txXfrm>
    </dsp:sp>
    <dsp:sp modelId="{F48652BE-2F78-4CD1-A627-9B4CEBD6B470}">
      <dsp:nvSpPr>
        <dsp:cNvPr id="0" name=""/>
        <dsp:cNvSpPr/>
      </dsp:nvSpPr>
      <dsp:spPr>
        <a:xfrm>
          <a:off x="0" y="542766"/>
          <a:ext cx="3047999" cy="4617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nb-NO" sz="1200" kern="1200" dirty="0"/>
            <a:t>Mennesker, Ytre miljø, </a:t>
          </a:r>
        </a:p>
        <a:p>
          <a:pPr marL="0" lvl="0" indent="0" algn="ctr" defTabSz="533400">
            <a:lnSpc>
              <a:spcPct val="90000"/>
            </a:lnSpc>
            <a:spcBef>
              <a:spcPct val="0"/>
            </a:spcBef>
            <a:spcAft>
              <a:spcPct val="35000"/>
            </a:spcAft>
            <a:buNone/>
          </a:pPr>
          <a:r>
            <a:rPr lang="nb-NO" sz="1200" kern="1200" dirty="0"/>
            <a:t>Økonomiske verdier, Omdømme</a:t>
          </a:r>
        </a:p>
      </dsp:txBody>
      <dsp:txXfrm>
        <a:off x="0" y="542766"/>
        <a:ext cx="3047999" cy="461744"/>
      </dsp:txXfrm>
    </dsp:sp>
    <dsp:sp modelId="{C79FCA23-98A3-495A-BD90-8AFABD579818}">
      <dsp:nvSpPr>
        <dsp:cNvPr id="0" name=""/>
        <dsp:cNvSpPr/>
      </dsp:nvSpPr>
      <dsp:spPr>
        <a:xfrm>
          <a:off x="3048000" y="542766"/>
          <a:ext cx="3047999" cy="4617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nb-NO" sz="1200" kern="1200" dirty="0"/>
            <a:t>Hvilke direkte eller indirekte økonomisk innvirkning på virksomheten gir disse?</a:t>
          </a:r>
        </a:p>
      </dsp:txBody>
      <dsp:txXfrm>
        <a:off x="3048000" y="542766"/>
        <a:ext cx="3047999" cy="4617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diagrams.loki3.com/TabbedArc+Icon">
  <dgm:title val="Bue med faner"/>
  <dgm:desc val="Brukes til å vise et sett med relaterte elementer i en bue over et felles område. Fungerer best med lite teks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1" y="0"/>
            <a:ext cx="2919031" cy="494311"/>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defTabSz="913730">
              <a:defRPr sz="1200" smtClean="0"/>
            </a:lvl1pPr>
          </a:lstStyle>
          <a:p>
            <a:pPr>
              <a:defRPr/>
            </a:pPr>
            <a:endParaRPr lang="nb-NO"/>
          </a:p>
        </p:txBody>
      </p:sp>
      <p:sp>
        <p:nvSpPr>
          <p:cNvPr id="44035" name="Rectangle 3"/>
          <p:cNvSpPr>
            <a:spLocks noGrp="1" noChangeArrowheads="1"/>
          </p:cNvSpPr>
          <p:nvPr>
            <p:ph type="dt" sz="quarter" idx="1"/>
          </p:nvPr>
        </p:nvSpPr>
        <p:spPr bwMode="auto">
          <a:xfrm>
            <a:off x="3816732" y="0"/>
            <a:ext cx="2919031" cy="494311"/>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defTabSz="913730">
              <a:defRPr sz="1200" smtClean="0"/>
            </a:lvl1pPr>
          </a:lstStyle>
          <a:p>
            <a:pPr>
              <a:defRPr/>
            </a:pPr>
            <a:endParaRPr lang="nb-NO"/>
          </a:p>
        </p:txBody>
      </p:sp>
      <p:sp>
        <p:nvSpPr>
          <p:cNvPr id="44036" name="Rectangle 4"/>
          <p:cNvSpPr>
            <a:spLocks noGrp="1" noChangeArrowheads="1"/>
          </p:cNvSpPr>
          <p:nvPr>
            <p:ph type="ftr" sz="quarter" idx="2"/>
          </p:nvPr>
        </p:nvSpPr>
        <p:spPr bwMode="auto">
          <a:xfrm>
            <a:off x="1" y="9372003"/>
            <a:ext cx="2919031" cy="494311"/>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defTabSz="913730">
              <a:defRPr sz="1200" smtClean="0"/>
            </a:lvl1pPr>
          </a:lstStyle>
          <a:p>
            <a:pPr>
              <a:defRPr/>
            </a:pPr>
            <a:endParaRPr lang="nb-NO"/>
          </a:p>
        </p:txBody>
      </p:sp>
      <p:sp>
        <p:nvSpPr>
          <p:cNvPr id="44037" name="Rectangle 5"/>
          <p:cNvSpPr>
            <a:spLocks noGrp="1" noChangeArrowheads="1"/>
          </p:cNvSpPr>
          <p:nvPr>
            <p:ph type="sldNum" sz="quarter" idx="3"/>
          </p:nvPr>
        </p:nvSpPr>
        <p:spPr bwMode="auto">
          <a:xfrm>
            <a:off x="3816732" y="9372003"/>
            <a:ext cx="2919031" cy="494311"/>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defTabSz="913730">
              <a:defRPr sz="1200" smtClean="0"/>
            </a:lvl1pPr>
          </a:lstStyle>
          <a:p>
            <a:pPr>
              <a:defRPr/>
            </a:pPr>
            <a:fld id="{C92D96CF-29EE-4E9C-970F-520753EDABA0}" type="slidenum">
              <a:rPr lang="nb-NO"/>
              <a:pPr>
                <a:defRPr/>
              </a:pPr>
              <a:t>‹#›</a:t>
            </a:fld>
            <a:endParaRPr lang="nb-NO"/>
          </a:p>
        </p:txBody>
      </p:sp>
    </p:spTree>
    <p:extLst>
      <p:ext uri="{BB962C8B-B14F-4D97-AF65-F5344CB8AC3E}">
        <p14:creationId xmlns:p14="http://schemas.microsoft.com/office/powerpoint/2010/main" val="37484266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1" y="0"/>
            <a:ext cx="2919031" cy="494311"/>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defTabSz="913730">
              <a:defRPr sz="1200" smtClean="0"/>
            </a:lvl1pPr>
          </a:lstStyle>
          <a:p>
            <a:pPr>
              <a:defRPr/>
            </a:pPr>
            <a:endParaRPr lang="nb-NO"/>
          </a:p>
        </p:txBody>
      </p:sp>
      <p:sp>
        <p:nvSpPr>
          <p:cNvPr id="45059" name="Rectangle 3"/>
          <p:cNvSpPr>
            <a:spLocks noGrp="1" noChangeArrowheads="1"/>
          </p:cNvSpPr>
          <p:nvPr>
            <p:ph type="dt" idx="1"/>
          </p:nvPr>
        </p:nvSpPr>
        <p:spPr bwMode="auto">
          <a:xfrm>
            <a:off x="3816732" y="0"/>
            <a:ext cx="2919031" cy="494311"/>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defTabSz="913730">
              <a:defRPr sz="1200" smtClean="0"/>
            </a:lvl1pPr>
          </a:lstStyle>
          <a:p>
            <a:pPr>
              <a:defRPr/>
            </a:pPr>
            <a:endParaRPr lang="nb-NO"/>
          </a:p>
        </p:txBody>
      </p:sp>
      <p:sp>
        <p:nvSpPr>
          <p:cNvPr id="28676"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899207" y="4686002"/>
            <a:ext cx="4937350" cy="4441141"/>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5062" name="Rectangle 6"/>
          <p:cNvSpPr>
            <a:spLocks noGrp="1" noChangeArrowheads="1"/>
          </p:cNvSpPr>
          <p:nvPr>
            <p:ph type="ftr" sz="quarter" idx="4"/>
          </p:nvPr>
        </p:nvSpPr>
        <p:spPr bwMode="auto">
          <a:xfrm>
            <a:off x="1" y="9372003"/>
            <a:ext cx="2919031" cy="494311"/>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defTabSz="913730">
              <a:defRPr sz="1200" smtClean="0"/>
            </a:lvl1pPr>
          </a:lstStyle>
          <a:p>
            <a:pPr>
              <a:defRPr/>
            </a:pPr>
            <a:endParaRPr lang="nb-NO"/>
          </a:p>
        </p:txBody>
      </p:sp>
      <p:sp>
        <p:nvSpPr>
          <p:cNvPr id="45063" name="Rectangle 7"/>
          <p:cNvSpPr>
            <a:spLocks noGrp="1" noChangeArrowheads="1"/>
          </p:cNvSpPr>
          <p:nvPr>
            <p:ph type="sldNum" sz="quarter" idx="5"/>
          </p:nvPr>
        </p:nvSpPr>
        <p:spPr bwMode="auto">
          <a:xfrm>
            <a:off x="3816732" y="9372003"/>
            <a:ext cx="2919031" cy="494311"/>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defTabSz="913730">
              <a:defRPr sz="1200" smtClean="0"/>
            </a:lvl1pPr>
          </a:lstStyle>
          <a:p>
            <a:pPr>
              <a:defRPr/>
            </a:pPr>
            <a:fld id="{082E58BE-767D-4749-AAC5-A28AA7F71B19}" type="slidenum">
              <a:rPr lang="nb-NO"/>
              <a:pPr>
                <a:defRPr/>
              </a:pPr>
              <a:t>‹#›</a:t>
            </a:fld>
            <a:endParaRPr lang="nb-NO"/>
          </a:p>
        </p:txBody>
      </p:sp>
    </p:spTree>
    <p:extLst>
      <p:ext uri="{BB962C8B-B14F-4D97-AF65-F5344CB8AC3E}">
        <p14:creationId xmlns:p14="http://schemas.microsoft.com/office/powerpoint/2010/main" val="354261639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pPr>
              <a:defRPr/>
            </a:pPr>
            <a:fld id="{082E58BE-767D-4749-AAC5-A28AA7F71B19}" type="slidenum">
              <a:rPr lang="nb-NO" smtClean="0"/>
              <a:pPr>
                <a:defRPr/>
              </a:pPr>
              <a:t>1</a:t>
            </a:fld>
            <a:endParaRPr lang="nb-NO"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pPr>
              <a:defRPr/>
            </a:pPr>
            <a:fld id="{082E58BE-767D-4749-AAC5-A28AA7F71B19}" type="slidenum">
              <a:rPr lang="nb-NO" smtClean="0"/>
              <a:pPr>
                <a:defRPr/>
              </a:pPr>
              <a:t>106</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fld id="{7ABB80E1-9EE0-4375-BC13-3B21A0CB5380}" type="slidenum">
              <a:rPr lang="nb-NO" smtClean="0"/>
              <a:pPr/>
              <a:t>116</a:t>
            </a:fld>
            <a:endParaRPr lang="nb-NO"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fld id="{7ABB80E1-9EE0-4375-BC13-3B21A0CB5380}" type="slidenum">
              <a:rPr lang="nb-NO" smtClean="0"/>
              <a:pPr/>
              <a:t>117</a:t>
            </a:fld>
            <a:endParaRPr lang="nb-NO"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fld id="{7ABB80E1-9EE0-4375-BC13-3B21A0CB5380}" type="slidenum">
              <a:rPr lang="nb-NO" smtClean="0"/>
              <a:pPr/>
              <a:t>118</a:t>
            </a:fld>
            <a:endParaRPr lang="nb-NO"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p:spPr>
        <p:txBody>
          <a:bodyPr/>
          <a:lstStyle/>
          <a:p>
            <a:pPr>
              <a:buFont typeface="Arial" pitchFamily="34" charset="0"/>
              <a:buNone/>
            </a:pPr>
            <a:fld id="{56762A70-37D3-4C14-84F5-8A441878CEC6}" type="slidenum">
              <a:rPr lang="en-GB" smtClean="0">
                <a:latin typeface="Arial" pitchFamily="34" charset="0"/>
                <a:ea typeface="DejaVu Sans Condensed"/>
                <a:cs typeface="DejaVu Sans Condensed"/>
              </a:rPr>
              <a:pPr>
                <a:buFont typeface="Arial" pitchFamily="34" charset="0"/>
                <a:buNone/>
              </a:pPr>
              <a:t>121</a:t>
            </a:fld>
            <a:endParaRPr lang="en-GB">
              <a:latin typeface="Arial" pitchFamily="34" charset="0"/>
              <a:ea typeface="DejaVu Sans Condensed"/>
              <a:cs typeface="DejaVu Sans Condensed"/>
            </a:endParaRPr>
          </a:p>
        </p:txBody>
      </p:sp>
      <p:sp>
        <p:nvSpPr>
          <p:cNvPr id="27651" name="Text Box 1"/>
          <p:cNvSpPr txBox="1">
            <a:spLocks noChangeArrowheads="1"/>
          </p:cNvSpPr>
          <p:nvPr/>
        </p:nvSpPr>
        <p:spPr bwMode="auto">
          <a:xfrm>
            <a:off x="3815374" y="9371288"/>
            <a:ext cx="2918831" cy="493315"/>
          </a:xfrm>
          <a:prstGeom prst="rect">
            <a:avLst/>
          </a:prstGeom>
          <a:noFill/>
          <a:ln w="9525">
            <a:noFill/>
            <a:round/>
            <a:headEnd/>
            <a:tailEnd/>
          </a:ln>
        </p:spPr>
        <p:txBody>
          <a:bodyPr lIns="89989" tIns="46794" rIns="89989" bIns="46794" anchor="b"/>
          <a:lstStyle/>
          <a:p>
            <a:pPr algn="r">
              <a:tabLst>
                <a:tab pos="0" algn="l"/>
                <a:tab pos="914281" algn="l"/>
                <a:tab pos="1828563" algn="l"/>
                <a:tab pos="2742843" algn="l"/>
                <a:tab pos="3657125" algn="l"/>
                <a:tab pos="4571406" algn="l"/>
                <a:tab pos="5485688" algn="l"/>
                <a:tab pos="6399968" algn="l"/>
                <a:tab pos="7314250" algn="l"/>
                <a:tab pos="8228531" algn="l"/>
                <a:tab pos="9142812" algn="l"/>
                <a:tab pos="10057094" algn="l"/>
              </a:tabLst>
            </a:pPr>
            <a:fld id="{5BE995F4-F35E-4E8D-977F-8A5D5A06B1FE}" type="slidenum">
              <a:rPr lang="en-GB" sz="1200">
                <a:solidFill>
                  <a:srgbClr val="000000"/>
                </a:solidFill>
                <a:latin typeface="Arial" pitchFamily="34" charset="0"/>
              </a:rPr>
              <a:pPr algn="r">
                <a:tabLst>
                  <a:tab pos="0" algn="l"/>
                  <a:tab pos="914281" algn="l"/>
                  <a:tab pos="1828563" algn="l"/>
                  <a:tab pos="2742843" algn="l"/>
                  <a:tab pos="3657125" algn="l"/>
                  <a:tab pos="4571406" algn="l"/>
                  <a:tab pos="5485688" algn="l"/>
                  <a:tab pos="6399968" algn="l"/>
                  <a:tab pos="7314250" algn="l"/>
                  <a:tab pos="8228531" algn="l"/>
                  <a:tab pos="9142812" algn="l"/>
                  <a:tab pos="10057094" algn="l"/>
                </a:tabLst>
              </a:pPr>
              <a:t>121</a:t>
            </a:fld>
            <a:endParaRPr lang="en-GB" sz="1200" dirty="0">
              <a:solidFill>
                <a:srgbClr val="000000"/>
              </a:solidFill>
              <a:latin typeface="Arial" pitchFamily="34" charset="0"/>
            </a:endParaRPr>
          </a:p>
        </p:txBody>
      </p:sp>
      <p:sp>
        <p:nvSpPr>
          <p:cNvPr id="27652" name="Text Box 2"/>
          <p:cNvSpPr txBox="1">
            <a:spLocks noChangeArrowheads="1"/>
          </p:cNvSpPr>
          <p:nvPr/>
        </p:nvSpPr>
        <p:spPr bwMode="auto">
          <a:xfrm>
            <a:off x="1122630" y="739975"/>
            <a:ext cx="4490509" cy="3699868"/>
          </a:xfrm>
          <a:prstGeom prst="rect">
            <a:avLst/>
          </a:prstGeom>
          <a:solidFill>
            <a:srgbClr val="FFFFFF"/>
          </a:solidFill>
          <a:ln w="9525">
            <a:solidFill>
              <a:srgbClr val="000000"/>
            </a:solidFill>
            <a:miter lim="800000"/>
            <a:headEnd/>
            <a:tailEnd/>
          </a:ln>
        </p:spPr>
        <p:txBody>
          <a:bodyPr wrap="none" lIns="91428" tIns="45714" rIns="91428" bIns="45714" anchor="ctr"/>
          <a:lstStyle/>
          <a:p>
            <a:endParaRPr lang="nb-NO"/>
          </a:p>
        </p:txBody>
      </p:sp>
      <p:sp>
        <p:nvSpPr>
          <p:cNvPr id="27653" name="Text Box 3"/>
          <p:cNvSpPr>
            <a:spLocks noGrp="1" noChangeArrowheads="1"/>
          </p:cNvSpPr>
          <p:nvPr>
            <p:ph type="body"/>
          </p:nvPr>
        </p:nvSpPr>
        <p:spPr>
          <a:xfrm>
            <a:off x="898105" y="4684787"/>
            <a:ext cx="4939560" cy="13012913"/>
          </a:xfrm>
          <a:noFill/>
          <a:ln/>
        </p:spPr>
        <p:txBody>
          <a:bodyPr/>
          <a:lstStyle/>
          <a:p>
            <a:pPr>
              <a:lnSpc>
                <a:spcPct val="120000"/>
              </a:lnSpc>
              <a:spcBef>
                <a:spcPts val="600"/>
              </a:spcBef>
              <a:tabLst>
                <a:tab pos="0" algn="l"/>
                <a:tab pos="914281" algn="l"/>
                <a:tab pos="1828563" algn="l"/>
                <a:tab pos="2742843" algn="l"/>
                <a:tab pos="3657125" algn="l"/>
                <a:tab pos="4571406" algn="l"/>
                <a:tab pos="5485688" algn="l"/>
                <a:tab pos="6399968" algn="l"/>
                <a:tab pos="7314250" algn="l"/>
                <a:tab pos="8228531" algn="l"/>
                <a:tab pos="9142812" algn="l"/>
                <a:tab pos="10057094" algn="l"/>
              </a:tabLst>
            </a:pPr>
            <a:r>
              <a:rPr lang="en-GB" sz="1600" b="1" dirty="0">
                <a:latin typeface="Arial" pitchFamily="34" charset="0"/>
              </a:rPr>
              <a:t>EKSEMPLER!!!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p:cNvSpPr>
            <a:spLocks noGrp="1" noChangeArrowheads="1"/>
          </p:cNvSpPr>
          <p:nvPr>
            <p:ph type="sldNum" sz="quarter"/>
          </p:nvPr>
        </p:nvSpPr>
        <p:spPr>
          <a:noFill/>
        </p:spPr>
        <p:txBody>
          <a:bodyPr/>
          <a:lstStyle/>
          <a:p>
            <a:pPr>
              <a:buFont typeface="Wingdings" pitchFamily="2" charset="2"/>
              <a:buNone/>
            </a:pPr>
            <a:fld id="{0932BF7C-FD7D-4EBC-B876-A6591A17637A}" type="slidenum">
              <a:rPr lang="en-GB" smtClean="0">
                <a:latin typeface="DejaVu Sans Condensed"/>
              </a:rPr>
              <a:pPr>
                <a:buFont typeface="Wingdings" pitchFamily="2" charset="2"/>
                <a:buNone/>
              </a:pPr>
              <a:t>124</a:t>
            </a:fld>
            <a:endParaRPr lang="en-GB">
              <a:latin typeface="DejaVu Sans Condensed"/>
            </a:endParaRPr>
          </a:p>
        </p:txBody>
      </p:sp>
      <p:sp>
        <p:nvSpPr>
          <p:cNvPr id="10243" name="Text Box 1"/>
          <p:cNvSpPr txBox="1">
            <a:spLocks noChangeArrowheads="1"/>
          </p:cNvSpPr>
          <p:nvPr/>
        </p:nvSpPr>
        <p:spPr bwMode="auto">
          <a:xfrm>
            <a:off x="1123417" y="740645"/>
            <a:ext cx="4490509" cy="3698489"/>
          </a:xfrm>
          <a:prstGeom prst="rect">
            <a:avLst/>
          </a:prstGeom>
          <a:solidFill>
            <a:srgbClr val="FFFFFF"/>
          </a:solidFill>
          <a:ln w="9525">
            <a:solidFill>
              <a:srgbClr val="000000"/>
            </a:solidFill>
            <a:miter lim="800000"/>
            <a:headEnd/>
            <a:tailEnd/>
          </a:ln>
        </p:spPr>
        <p:txBody>
          <a:bodyPr wrap="none" lIns="91428" tIns="45714" rIns="91428" bIns="45714" anchor="ctr"/>
          <a:lstStyle/>
          <a:p>
            <a:endParaRPr lang="nb-NO"/>
          </a:p>
        </p:txBody>
      </p:sp>
      <p:sp>
        <p:nvSpPr>
          <p:cNvPr id="10244" name="Text Box 2"/>
          <p:cNvSpPr>
            <a:spLocks noGrp="1" noChangeArrowheads="1"/>
          </p:cNvSpPr>
          <p:nvPr>
            <p:ph type="body"/>
          </p:nvPr>
        </p:nvSpPr>
        <p:spPr>
          <a:xfrm>
            <a:off x="674050" y="4686542"/>
            <a:ext cx="5387667" cy="4439132"/>
          </a:xfrm>
          <a:noFill/>
          <a:ln/>
        </p:spPr>
        <p:txBody>
          <a:bodyPr/>
          <a:lstStyle/>
          <a:p>
            <a:pPr>
              <a:spcBef>
                <a:spcPts val="450"/>
              </a:spcBef>
              <a:tabLst>
                <a:tab pos="0" algn="l"/>
                <a:tab pos="914281" algn="l"/>
                <a:tab pos="1828563" algn="l"/>
                <a:tab pos="2742843" algn="l"/>
                <a:tab pos="3657125" algn="l"/>
                <a:tab pos="4571406" algn="l"/>
                <a:tab pos="5485688" algn="l"/>
                <a:tab pos="6399968" algn="l"/>
                <a:tab pos="7314250" algn="l"/>
                <a:tab pos="8228531" algn="l"/>
                <a:tab pos="9142812" algn="l"/>
                <a:tab pos="10057094" algn="l"/>
              </a:tabLst>
            </a:pPr>
            <a:endParaRPr lang="en-GB" dirty="0">
              <a:ea typeface="Calibri"/>
              <a:cs typeface="Times New Roman"/>
            </a:endParaRPr>
          </a:p>
        </p:txBody>
      </p:sp>
      <p:sp>
        <p:nvSpPr>
          <p:cNvPr id="10245" name="Text Box 3"/>
          <p:cNvSpPr txBox="1">
            <a:spLocks noChangeArrowheads="1"/>
          </p:cNvSpPr>
          <p:nvPr/>
        </p:nvSpPr>
        <p:spPr bwMode="auto">
          <a:xfrm>
            <a:off x="3814894" y="9371501"/>
            <a:ext cx="2919302" cy="493235"/>
          </a:xfrm>
          <a:prstGeom prst="rect">
            <a:avLst/>
          </a:prstGeom>
          <a:noFill/>
          <a:ln w="9525">
            <a:noFill/>
            <a:round/>
            <a:headEnd/>
            <a:tailEnd/>
          </a:ln>
        </p:spPr>
        <p:txBody>
          <a:bodyPr lIns="89989" tIns="46794" rIns="89989" bIns="46794" anchor="b"/>
          <a:lstStyle/>
          <a:p>
            <a:pPr algn="r">
              <a:tabLst>
                <a:tab pos="0" algn="l"/>
                <a:tab pos="914281" algn="l"/>
                <a:tab pos="1828563" algn="l"/>
                <a:tab pos="2742843" algn="l"/>
                <a:tab pos="3657125" algn="l"/>
                <a:tab pos="4571406" algn="l"/>
                <a:tab pos="5485688" algn="l"/>
                <a:tab pos="6399968" algn="l"/>
                <a:tab pos="7314250" algn="l"/>
                <a:tab pos="8228531" algn="l"/>
                <a:tab pos="9142812" algn="l"/>
                <a:tab pos="10057094" algn="l"/>
              </a:tabLst>
            </a:pPr>
            <a:fld id="{F20FD783-98E9-47C0-BA7A-203BF999039B}" type="slidenum">
              <a:rPr lang="en-GB" sz="1200">
                <a:solidFill>
                  <a:srgbClr val="000000"/>
                </a:solidFill>
              </a:rPr>
              <a:pPr algn="r">
                <a:tabLst>
                  <a:tab pos="0" algn="l"/>
                  <a:tab pos="914281" algn="l"/>
                  <a:tab pos="1828563" algn="l"/>
                  <a:tab pos="2742843" algn="l"/>
                  <a:tab pos="3657125" algn="l"/>
                  <a:tab pos="4571406" algn="l"/>
                  <a:tab pos="5485688" algn="l"/>
                  <a:tab pos="6399968" algn="l"/>
                  <a:tab pos="7314250" algn="l"/>
                  <a:tab pos="8228531" algn="l"/>
                  <a:tab pos="9142812" algn="l"/>
                  <a:tab pos="10057094" algn="l"/>
                </a:tabLst>
              </a:pPr>
              <a:t>124</a:t>
            </a:fld>
            <a:endParaRPr lang="en-GB" sz="1200" dirty="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p:cNvSpPr>
            <a:spLocks noGrp="1" noChangeArrowheads="1"/>
          </p:cNvSpPr>
          <p:nvPr>
            <p:ph type="sldNum" sz="quarter"/>
          </p:nvPr>
        </p:nvSpPr>
        <p:spPr>
          <a:noFill/>
        </p:spPr>
        <p:txBody>
          <a:bodyPr/>
          <a:lstStyle/>
          <a:p>
            <a:pPr>
              <a:buFont typeface="Wingdings" pitchFamily="2" charset="2"/>
              <a:buNone/>
            </a:pPr>
            <a:fld id="{0932BF7C-FD7D-4EBC-B876-A6591A17637A}" type="slidenum">
              <a:rPr lang="en-GB" smtClean="0">
                <a:latin typeface="DejaVu Sans Condensed"/>
              </a:rPr>
              <a:pPr>
                <a:buFont typeface="Wingdings" pitchFamily="2" charset="2"/>
                <a:buNone/>
              </a:pPr>
              <a:t>125</a:t>
            </a:fld>
            <a:endParaRPr lang="en-GB">
              <a:latin typeface="DejaVu Sans Condensed"/>
            </a:endParaRPr>
          </a:p>
        </p:txBody>
      </p:sp>
      <p:sp>
        <p:nvSpPr>
          <p:cNvPr id="10243" name="Text Box 1"/>
          <p:cNvSpPr txBox="1">
            <a:spLocks noChangeArrowheads="1"/>
          </p:cNvSpPr>
          <p:nvPr/>
        </p:nvSpPr>
        <p:spPr bwMode="auto">
          <a:xfrm>
            <a:off x="1123418" y="740645"/>
            <a:ext cx="4490509" cy="3698489"/>
          </a:xfrm>
          <a:prstGeom prst="rect">
            <a:avLst/>
          </a:prstGeom>
          <a:solidFill>
            <a:srgbClr val="FFFFFF"/>
          </a:solidFill>
          <a:ln w="9525">
            <a:solidFill>
              <a:srgbClr val="000000"/>
            </a:solidFill>
            <a:miter lim="800000"/>
            <a:headEnd/>
            <a:tailEnd/>
          </a:ln>
        </p:spPr>
        <p:txBody>
          <a:bodyPr wrap="none" lIns="91414" tIns="45707" rIns="91414" bIns="45707" anchor="ctr"/>
          <a:lstStyle/>
          <a:p>
            <a:endParaRPr lang="nb-NO"/>
          </a:p>
        </p:txBody>
      </p:sp>
      <p:sp>
        <p:nvSpPr>
          <p:cNvPr id="10244" name="Text Box 2"/>
          <p:cNvSpPr>
            <a:spLocks noGrp="1" noChangeArrowheads="1"/>
          </p:cNvSpPr>
          <p:nvPr>
            <p:ph type="body"/>
          </p:nvPr>
        </p:nvSpPr>
        <p:spPr>
          <a:xfrm>
            <a:off x="674051" y="4686542"/>
            <a:ext cx="5387667" cy="4439132"/>
          </a:xfrm>
          <a:noFill/>
          <a:ln/>
        </p:spPr>
        <p:txBody>
          <a:bodyPr/>
          <a:lstStyle/>
          <a:p>
            <a:pPr>
              <a:spcBef>
                <a:spcPts val="450"/>
              </a:spcBef>
              <a:tabLst>
                <a:tab pos="0" algn="l"/>
                <a:tab pos="914139" algn="l"/>
                <a:tab pos="1828278" algn="l"/>
                <a:tab pos="2742416" algn="l"/>
                <a:tab pos="3656557" algn="l"/>
                <a:tab pos="4570695" algn="l"/>
                <a:tab pos="5484835" algn="l"/>
                <a:tab pos="6398973" algn="l"/>
                <a:tab pos="7313112" algn="l"/>
                <a:tab pos="8227251" algn="l"/>
                <a:tab pos="9141390" algn="l"/>
                <a:tab pos="10055530" algn="l"/>
              </a:tabLst>
            </a:pPr>
            <a:endParaRPr lang="en-GB" dirty="0">
              <a:latin typeface="Calibri" pitchFamily="34" charset="0"/>
            </a:endParaRPr>
          </a:p>
          <a:p>
            <a:pPr>
              <a:spcBef>
                <a:spcPct val="0"/>
              </a:spcBef>
              <a:tabLst>
                <a:tab pos="0" algn="l"/>
                <a:tab pos="914139" algn="l"/>
                <a:tab pos="1828278" algn="l"/>
                <a:tab pos="2742416" algn="l"/>
                <a:tab pos="3656557" algn="l"/>
                <a:tab pos="4570695" algn="l"/>
                <a:tab pos="5484835" algn="l"/>
                <a:tab pos="6398973" algn="l"/>
                <a:tab pos="7313112" algn="l"/>
                <a:tab pos="8227251" algn="l"/>
                <a:tab pos="9141390" algn="l"/>
                <a:tab pos="10055530" algn="l"/>
              </a:tabLst>
            </a:pPr>
            <a:endParaRPr lang="en-GB" dirty="0">
              <a:latin typeface="Calibri" pitchFamily="34" charset="0"/>
            </a:endParaRPr>
          </a:p>
        </p:txBody>
      </p:sp>
      <p:sp>
        <p:nvSpPr>
          <p:cNvPr id="10245" name="Text Box 3"/>
          <p:cNvSpPr txBox="1">
            <a:spLocks noChangeArrowheads="1"/>
          </p:cNvSpPr>
          <p:nvPr/>
        </p:nvSpPr>
        <p:spPr bwMode="auto">
          <a:xfrm>
            <a:off x="3814894" y="9371502"/>
            <a:ext cx="2919302" cy="493235"/>
          </a:xfrm>
          <a:prstGeom prst="rect">
            <a:avLst/>
          </a:prstGeom>
          <a:noFill/>
          <a:ln w="9525">
            <a:noFill/>
            <a:round/>
            <a:headEnd/>
            <a:tailEnd/>
          </a:ln>
        </p:spPr>
        <p:txBody>
          <a:bodyPr lIns="89975" tIns="46786" rIns="89975" bIns="46786" anchor="b"/>
          <a:lstStyle/>
          <a:p>
            <a:pPr algn="r">
              <a:tabLst>
                <a:tab pos="0" algn="l"/>
                <a:tab pos="914139" algn="l"/>
                <a:tab pos="1828278" algn="l"/>
                <a:tab pos="2742416" algn="l"/>
                <a:tab pos="3656557" algn="l"/>
                <a:tab pos="4570695" algn="l"/>
                <a:tab pos="5484835" algn="l"/>
                <a:tab pos="6398973" algn="l"/>
                <a:tab pos="7313112" algn="l"/>
                <a:tab pos="8227251" algn="l"/>
                <a:tab pos="9141390" algn="l"/>
                <a:tab pos="10055530" algn="l"/>
              </a:tabLst>
            </a:pPr>
            <a:fld id="{F20FD783-98E9-47C0-BA7A-203BF999039B}" type="slidenum">
              <a:rPr lang="en-GB" sz="1200">
                <a:solidFill>
                  <a:srgbClr val="000000"/>
                </a:solidFill>
              </a:rPr>
              <a:pPr algn="r">
                <a:tabLst>
                  <a:tab pos="0" algn="l"/>
                  <a:tab pos="914139" algn="l"/>
                  <a:tab pos="1828278" algn="l"/>
                  <a:tab pos="2742416" algn="l"/>
                  <a:tab pos="3656557" algn="l"/>
                  <a:tab pos="4570695" algn="l"/>
                  <a:tab pos="5484835" algn="l"/>
                  <a:tab pos="6398973" algn="l"/>
                  <a:tab pos="7313112" algn="l"/>
                  <a:tab pos="8227251" algn="l"/>
                  <a:tab pos="9141390" algn="l"/>
                  <a:tab pos="10055530" algn="l"/>
                </a:tabLst>
              </a:pPr>
              <a:t>125</a:t>
            </a:fld>
            <a:endParaRPr lang="en-GB" sz="1200" dirty="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082E58BE-767D-4749-AAC5-A28AA7F71B19}" type="slidenum">
              <a:rPr lang="nb-NO" smtClean="0"/>
              <a:pPr>
                <a:defRPr/>
              </a:pPr>
              <a:t>28</a:t>
            </a:fld>
            <a:endParaRPr lang="nb-NO"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 </a:t>
            </a:r>
            <a:endParaRPr lang="nb-NO" dirty="0"/>
          </a:p>
          <a:p>
            <a:r>
              <a:rPr lang="en-GB" b="1" i="1" dirty="0"/>
              <a:t>1</a:t>
            </a:r>
            <a:r>
              <a:rPr lang="en-GB" b="1" i="1" baseline="30000" dirty="0"/>
              <a:t>st</a:t>
            </a:r>
            <a:r>
              <a:rPr lang="en-GB" b="1" i="1" dirty="0"/>
              <a:t> line (emergency response)</a:t>
            </a:r>
            <a:endParaRPr lang="nb-NO" dirty="0"/>
          </a:p>
          <a:p>
            <a:r>
              <a:rPr lang="en-GB" dirty="0"/>
              <a:t>On site tactical emergency handling, e.g. offshore operations or onshore emergencies.</a:t>
            </a:r>
            <a:endParaRPr lang="nb-NO" dirty="0"/>
          </a:p>
          <a:p>
            <a:r>
              <a:rPr lang="en-GB" dirty="0"/>
              <a:t> </a:t>
            </a:r>
            <a:endParaRPr lang="nb-NO" dirty="0"/>
          </a:p>
        </p:txBody>
      </p:sp>
      <p:sp>
        <p:nvSpPr>
          <p:cNvPr id="4" name="Slide Number Placeholder 3"/>
          <p:cNvSpPr>
            <a:spLocks noGrp="1"/>
          </p:cNvSpPr>
          <p:nvPr>
            <p:ph type="sldNum" sz="quarter" idx="10"/>
          </p:nvPr>
        </p:nvSpPr>
        <p:spPr/>
        <p:txBody>
          <a:bodyPr/>
          <a:lstStyle/>
          <a:p>
            <a:fld id="{7ABB80E1-9EE0-4375-BC13-3B21A0CB5380}" type="slidenum">
              <a:rPr lang="nb-NO" smtClean="0"/>
              <a:pPr/>
              <a:t>34</a:t>
            </a:fld>
            <a:endParaRPr lang="nb-NO"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 </a:t>
            </a:r>
            <a:endParaRPr lang="nb-NO" dirty="0"/>
          </a:p>
          <a:p>
            <a:r>
              <a:rPr lang="en-GB" b="1" i="1" dirty="0"/>
              <a:t>1</a:t>
            </a:r>
            <a:r>
              <a:rPr lang="en-GB" b="1" i="1" baseline="30000" dirty="0"/>
              <a:t>st</a:t>
            </a:r>
            <a:r>
              <a:rPr lang="en-GB" b="1" i="1" dirty="0"/>
              <a:t> line (emergency response)</a:t>
            </a:r>
            <a:endParaRPr lang="nb-NO" dirty="0"/>
          </a:p>
          <a:p>
            <a:r>
              <a:rPr lang="en-GB" dirty="0"/>
              <a:t>On site tactical emergency handling, e.g. offshore operations or onshore emergencies.</a:t>
            </a:r>
            <a:endParaRPr lang="nb-NO" dirty="0"/>
          </a:p>
          <a:p>
            <a:r>
              <a:rPr lang="en-GB" dirty="0"/>
              <a:t> </a:t>
            </a:r>
            <a:endParaRPr lang="nb-NO" dirty="0"/>
          </a:p>
        </p:txBody>
      </p:sp>
      <p:sp>
        <p:nvSpPr>
          <p:cNvPr id="4" name="Slide Number Placeholder 3"/>
          <p:cNvSpPr>
            <a:spLocks noGrp="1"/>
          </p:cNvSpPr>
          <p:nvPr>
            <p:ph type="sldNum" sz="quarter" idx="10"/>
          </p:nvPr>
        </p:nvSpPr>
        <p:spPr/>
        <p:txBody>
          <a:bodyPr/>
          <a:lstStyle/>
          <a:p>
            <a:fld id="{7ABB80E1-9EE0-4375-BC13-3B21A0CB5380}" type="slidenum">
              <a:rPr lang="nb-NO" smtClean="0"/>
              <a:pPr/>
              <a:t>35</a:t>
            </a:fld>
            <a:endParaRPr lang="nb-NO"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66A7851-2445-4C23-B881-174BB07022E6}" type="slidenum">
              <a:rPr lang="nb-NO" smtClean="0"/>
              <a:pPr/>
              <a:t>37</a:t>
            </a:fld>
            <a:endParaRPr lang="nb-NO"/>
          </a:p>
        </p:txBody>
      </p:sp>
      <p:sp>
        <p:nvSpPr>
          <p:cNvPr id="19459" name="Rectangle 2"/>
          <p:cNvSpPr>
            <a:spLocks noGrp="1" noRot="1" noChangeAspect="1" noChangeArrowheads="1" noTextEdit="1"/>
          </p:cNvSpPr>
          <p:nvPr>
            <p:ph type="sldImg"/>
          </p:nvPr>
        </p:nvSpPr>
        <p:spPr>
          <a:xfrm>
            <a:off x="901700" y="739775"/>
            <a:ext cx="4930775" cy="3698875"/>
          </a:xfrm>
          <a:ln/>
        </p:spPr>
      </p:sp>
      <p:sp>
        <p:nvSpPr>
          <p:cNvPr id="19460" name="Rectangle 3"/>
          <p:cNvSpPr>
            <a:spLocks noGrp="1" noChangeArrowheads="1"/>
          </p:cNvSpPr>
          <p:nvPr>
            <p:ph type="body" idx="1"/>
          </p:nvPr>
        </p:nvSpPr>
        <p:spPr>
          <a:xfrm>
            <a:off x="898527" y="4686303"/>
            <a:ext cx="4938713" cy="4440237"/>
          </a:xfrm>
          <a:noFill/>
          <a:ln/>
        </p:spPr>
        <p:txBody>
          <a:bodyPr/>
          <a:lstStyle/>
          <a:p>
            <a:pPr eaLnBrk="1" hangingPunct="1"/>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pPr>
              <a:defRPr/>
            </a:pPr>
            <a:fld id="{082E58BE-767D-4749-AAC5-A28AA7F71B19}" type="slidenum">
              <a:rPr lang="nb-NO" smtClean="0"/>
              <a:pPr>
                <a:defRPr/>
              </a:pPr>
              <a:t>43</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082E58BE-767D-4749-AAC5-A28AA7F71B19}" type="slidenum">
              <a:rPr lang="nb-NO" smtClean="0"/>
              <a:pPr>
                <a:defRPr/>
              </a:pPr>
              <a:t>44</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881DB71-48D6-493C-A652-A21E58221BF1}" type="slidenum">
              <a:rPr lang="nb-NO" smtClean="0"/>
              <a:pPr/>
              <a:t>68</a:t>
            </a:fld>
            <a:endParaRPr lang="nb-NO"/>
          </a:p>
        </p:txBody>
      </p:sp>
      <p:sp>
        <p:nvSpPr>
          <p:cNvPr id="20483" name="Rectangle 2"/>
          <p:cNvSpPr>
            <a:spLocks noGrp="1" noRot="1" noChangeAspect="1" noChangeArrowheads="1" noTextEdit="1"/>
          </p:cNvSpPr>
          <p:nvPr>
            <p:ph type="sldImg"/>
          </p:nvPr>
        </p:nvSpPr>
        <p:spPr>
          <a:xfrm>
            <a:off x="901700" y="738188"/>
            <a:ext cx="4935538" cy="3702050"/>
          </a:xfrm>
          <a:ln/>
        </p:spPr>
      </p:sp>
      <p:sp>
        <p:nvSpPr>
          <p:cNvPr id="20484" name="Rectangle 3"/>
          <p:cNvSpPr>
            <a:spLocks noGrp="1" noChangeArrowheads="1"/>
          </p:cNvSpPr>
          <p:nvPr>
            <p:ph type="body" idx="1"/>
          </p:nvPr>
        </p:nvSpPr>
        <p:spPr>
          <a:xfrm>
            <a:off x="898527" y="4684713"/>
            <a:ext cx="4938713" cy="4443412"/>
          </a:xfrm>
          <a:noFill/>
          <a:ln/>
        </p:spPr>
        <p:txBody>
          <a:bodyPr/>
          <a:lstStyle/>
          <a:p>
            <a:pPr lvl="2" eaLnBrk="1" hangingPunct="1"/>
            <a:endParaRPr lang="nb-NO" sz="1000" dirty="0">
              <a:solidFill>
                <a:schemeClr val="tx2"/>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ABB80E1-9EE0-4375-BC13-3B21A0CB5380}" type="slidenum">
              <a:rPr lang="nb-NO" smtClean="0"/>
              <a:pPr/>
              <a:t>102</a:t>
            </a:fld>
            <a:endParaRPr lang="nb-NO"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1476375" y="2825750"/>
            <a:ext cx="6480175" cy="819150"/>
          </a:xfrm>
        </p:spPr>
        <p:txBody>
          <a:bodyPr/>
          <a:lstStyle>
            <a:lvl1pPr algn="l">
              <a:defRPr/>
            </a:lvl1pPr>
          </a:lstStyle>
          <a:p>
            <a:r>
              <a:rPr lang="nb-NO"/>
              <a:t>Klikk for å redigere tittelstil</a:t>
            </a:r>
          </a:p>
        </p:txBody>
      </p:sp>
      <p:sp>
        <p:nvSpPr>
          <p:cNvPr id="27651" name="Rectangle 3"/>
          <p:cNvSpPr>
            <a:spLocks noGrp="1" noChangeArrowheads="1"/>
          </p:cNvSpPr>
          <p:nvPr>
            <p:ph type="subTitle" idx="1"/>
          </p:nvPr>
        </p:nvSpPr>
        <p:spPr>
          <a:xfrm>
            <a:off x="1476375" y="3787775"/>
            <a:ext cx="6480175" cy="2162175"/>
          </a:xfrm>
        </p:spPr>
        <p:txBody>
          <a:bodyPr/>
          <a:lstStyle>
            <a:lvl1pPr marL="0" indent="0">
              <a:buFont typeface="ZapfDingbats" pitchFamily="82" charset="2"/>
              <a:buNone/>
              <a:defRPr/>
            </a:lvl1pPr>
          </a:lstStyle>
          <a:p>
            <a:r>
              <a:rPr lang="nb-NO"/>
              <a:t>Klikk for å redigere undertittelstil i malen</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04051DB7-DDF6-4338-B936-41B312DAF818}" type="slidenum">
              <a:rPr lang="nb-NO"/>
              <a:pPr>
                <a:defRPr/>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757988" y="620713"/>
            <a:ext cx="1928812" cy="550545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971550" y="620713"/>
            <a:ext cx="5634038" cy="55054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F936235C-54EA-4460-98BB-93317AE8A972}" type="slidenum">
              <a:rPr lang="nb-NO"/>
              <a:pPr>
                <a:defRPr/>
              </a:pPr>
              <a:t>‹#›</a:t>
            </a:fld>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tellysbilde">
    <p:bg>
      <p:bgPr>
        <a:solidFill>
          <a:schemeClr val="bg1"/>
        </a:solidFill>
        <a:effectLst/>
      </p:bgPr>
    </p:bg>
    <p:spTree>
      <p:nvGrpSpPr>
        <p:cNvPr id="1" name=""/>
        <p:cNvGrpSpPr/>
        <p:nvPr/>
      </p:nvGrpSpPr>
      <p:grpSpPr>
        <a:xfrm>
          <a:off x="0" y="0"/>
          <a:ext cx="0" cy="0"/>
          <a:chOff x="0" y="0"/>
          <a:chExt cx="0" cy="0"/>
        </a:xfrm>
      </p:grpSpPr>
      <p:pic>
        <p:nvPicPr>
          <p:cNvPr id="5" name="Bilde 4" descr="200012378-001_11_2.jpg"/>
          <p:cNvPicPr>
            <a:picLocks/>
          </p:cNvPicPr>
          <p:nvPr/>
        </p:nvPicPr>
        <p:blipFill>
          <a:blip r:embed="rId2" cstate="print"/>
          <a:stretch>
            <a:fillRect/>
          </a:stretch>
        </p:blipFill>
        <p:spPr>
          <a:xfrm>
            <a:off x="0" y="2038350"/>
            <a:ext cx="9144000" cy="3264501"/>
          </a:xfrm>
          <a:prstGeom prst="rect">
            <a:avLst/>
          </a:prstGeom>
        </p:spPr>
      </p:pic>
      <p:sp>
        <p:nvSpPr>
          <p:cNvPr id="27650" name="Rectangle 2"/>
          <p:cNvSpPr>
            <a:spLocks noGrp="1" noChangeArrowheads="1"/>
          </p:cNvSpPr>
          <p:nvPr>
            <p:ph type="ctrTitle"/>
          </p:nvPr>
        </p:nvSpPr>
        <p:spPr>
          <a:xfrm>
            <a:off x="2847974" y="2381250"/>
            <a:ext cx="5760000" cy="1263650"/>
          </a:xfrm>
        </p:spPr>
        <p:txBody>
          <a:bodyPr anchor="b"/>
          <a:lstStyle>
            <a:lvl1pPr algn="r">
              <a:defRPr>
                <a:solidFill>
                  <a:schemeClr val="tx1"/>
                </a:solidFill>
              </a:defRPr>
            </a:lvl1pPr>
          </a:lstStyle>
          <a:p>
            <a:r>
              <a:rPr lang="en-US" noProof="0"/>
              <a:t>Click to edit Master title style</a:t>
            </a:r>
            <a:endParaRPr lang="nb-NO" noProof="0"/>
          </a:p>
        </p:txBody>
      </p:sp>
      <p:pic>
        <p:nvPicPr>
          <p:cNvPr id="4" name="Bilde 3" descr="proactima_logo_payoff.emf"/>
          <p:cNvPicPr>
            <a:picLocks noChangeAspect="1"/>
          </p:cNvPicPr>
          <p:nvPr/>
        </p:nvPicPr>
        <p:blipFill>
          <a:blip r:embed="rId3" cstate="print"/>
          <a:stretch>
            <a:fillRect/>
          </a:stretch>
        </p:blipFill>
        <p:spPr>
          <a:xfrm>
            <a:off x="4438648" y="575168"/>
            <a:ext cx="4048128" cy="839820"/>
          </a:xfrm>
          <a:prstGeom prst="rect">
            <a:avLst/>
          </a:prstGeom>
        </p:spPr>
      </p:pic>
      <p:sp>
        <p:nvSpPr>
          <p:cNvPr id="6" name="Rectangle 3"/>
          <p:cNvSpPr txBox="1">
            <a:spLocks noChangeArrowheads="1"/>
          </p:cNvSpPr>
          <p:nvPr/>
        </p:nvSpPr>
        <p:spPr bwMode="auto">
          <a:xfrm>
            <a:off x="509588" y="5610224"/>
            <a:ext cx="5976937" cy="714375"/>
          </a:xfrm>
          <a:prstGeom prst="rect">
            <a:avLst/>
          </a:prstGeom>
          <a:noFill/>
          <a:ln w="9525">
            <a:noFill/>
            <a:miter lim="800000"/>
            <a:headEnd/>
            <a:tailEnd/>
          </a:ln>
          <a:effectLst/>
        </p:spPr>
        <p:txBody>
          <a:bodyPr vert="horz" wrap="square" lIns="91440" tIns="36000" rIns="91440" bIns="45720" numCol="1" anchor="t" anchorCtr="0" compatLnSpc="1">
            <a:prstTxWarp prst="textNoShape">
              <a:avLst/>
            </a:prstTxWarp>
            <a:normAutofit/>
          </a:bodyPr>
          <a:lstStyle/>
          <a:p>
            <a:pPr marL="342900" marR="0" lvl="0" indent="-342900" algn="l" defTabSz="914400" rtl="0" eaLnBrk="1" fontAlgn="base" latinLnBrk="0" hangingPunct="1">
              <a:lnSpc>
                <a:spcPct val="80000"/>
              </a:lnSpc>
              <a:spcBef>
                <a:spcPct val="20000"/>
              </a:spcBef>
              <a:spcAft>
                <a:spcPct val="0"/>
              </a:spcAft>
              <a:buClr>
                <a:srgbClr val="10147E"/>
              </a:buClr>
              <a:buSzTx/>
              <a:buFont typeface="Arial" pitchFamily="34" charset="0"/>
              <a:buChar char="•"/>
              <a:tabLst/>
              <a:defRPr/>
            </a:pPr>
            <a:endParaRPr kumimoji="0" lang="nb-NO" sz="1600" b="0" i="0" u="none" strike="noStrike" kern="0" cap="none" spc="0" normalizeH="0" baseline="0" noProof="0" dirty="0">
              <a:ln>
                <a:noFill/>
              </a:ln>
              <a:solidFill>
                <a:schemeClr val="tx1"/>
              </a:solidFill>
              <a:effectLst/>
              <a:uLnTx/>
              <a:uFillTx/>
              <a:latin typeface="Calibri" pitchFamily="34" charset="0"/>
              <a:ea typeface="+mn-ea"/>
              <a:cs typeface="+mn-cs"/>
            </a:endParaRPr>
          </a:p>
          <a:p>
            <a:pPr marL="342900" marR="0" lvl="0" indent="-342900" algn="l" defTabSz="914400" rtl="0" eaLnBrk="1" fontAlgn="base" latinLnBrk="0" hangingPunct="1">
              <a:lnSpc>
                <a:spcPct val="80000"/>
              </a:lnSpc>
              <a:spcBef>
                <a:spcPct val="20000"/>
              </a:spcBef>
              <a:spcAft>
                <a:spcPct val="0"/>
              </a:spcAft>
              <a:buClr>
                <a:srgbClr val="10147E"/>
              </a:buClr>
              <a:buSzTx/>
              <a:buFont typeface="Arial" pitchFamily="34" charset="0"/>
              <a:buNone/>
              <a:tabLst/>
              <a:defRPr/>
            </a:pPr>
            <a:r>
              <a:rPr kumimoji="0" lang="en-US" sz="2800" b="0" i="0" u="none" strike="noStrike" kern="0" cap="none" spc="0" normalizeH="0" baseline="0" noProof="0" dirty="0">
                <a:ln>
                  <a:noFill/>
                </a:ln>
                <a:solidFill>
                  <a:schemeClr val="bg2"/>
                </a:solidFill>
                <a:effectLst/>
                <a:uLnTx/>
                <a:uFillTx/>
                <a:latin typeface="Calibri" pitchFamily="34" charset="0"/>
                <a:ea typeface="+mn-ea"/>
                <a:cs typeface="+mn-cs"/>
              </a:rPr>
              <a:t>Managing the future today</a:t>
            </a:r>
          </a:p>
        </p:txBody>
      </p:sp>
      <p:sp>
        <p:nvSpPr>
          <p:cNvPr id="8" name="Plassholder for tekst 7"/>
          <p:cNvSpPr>
            <a:spLocks noGrp="1"/>
          </p:cNvSpPr>
          <p:nvPr>
            <p:ph type="body" sz="quarter" idx="10"/>
          </p:nvPr>
        </p:nvSpPr>
        <p:spPr>
          <a:xfrm>
            <a:off x="2847600" y="3714750"/>
            <a:ext cx="5760000" cy="1219200"/>
          </a:xfrm>
        </p:spPr>
        <p:txBody>
          <a:bodyPr>
            <a:normAutofit/>
          </a:bodyPr>
          <a:lstStyle>
            <a:lvl1pPr algn="r">
              <a:buNone/>
              <a:defRPr sz="2400"/>
            </a:lvl1pPr>
          </a:lstStyle>
          <a:p>
            <a:pPr lvl="0"/>
            <a:r>
              <a:rPr lang="en-US" noProof="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innhold 2"/>
          <p:cNvSpPr>
            <a:spLocks noGrp="1"/>
          </p:cNvSpPr>
          <p:nvPr>
            <p:ph idx="1"/>
          </p:nvPr>
        </p:nvSpPr>
        <p:spPr/>
        <p:txBody>
          <a:bodyPr tIns="216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4" name="Plassholder for dato 3"/>
          <p:cNvSpPr>
            <a:spLocks noGrp="1"/>
          </p:cNvSpPr>
          <p:nvPr>
            <p:ph type="dt" sz="half" idx="10"/>
          </p:nvPr>
        </p:nvSpPr>
        <p:spPr>
          <a:xfrm>
            <a:off x="971550" y="6237288"/>
            <a:ext cx="2133600" cy="476250"/>
          </a:xfrm>
          <a:prstGeom prst="rect">
            <a:avLst/>
          </a:prstGeom>
        </p:spPr>
        <p:txBody>
          <a:bodyPr/>
          <a:lstStyle>
            <a:lvl1pPr>
              <a:defRPr/>
            </a:lvl1pPr>
          </a:lstStyle>
          <a:p>
            <a:pPr>
              <a:defRPr/>
            </a:pPr>
            <a:endParaRPr lang="nb-NO"/>
          </a:p>
        </p:txBody>
      </p:sp>
      <p:sp>
        <p:nvSpPr>
          <p:cNvPr id="5" name="Plassholder for bunntekst 4"/>
          <p:cNvSpPr>
            <a:spLocks noGrp="1"/>
          </p:cNvSpPr>
          <p:nvPr>
            <p:ph type="ftr" sz="quarter" idx="11"/>
          </p:nvPr>
        </p:nvSpPr>
        <p:spPr>
          <a:xfrm>
            <a:off x="3405188" y="6245225"/>
            <a:ext cx="3471862" cy="476250"/>
          </a:xfrm>
          <a:prstGeom prst="rect">
            <a:avLst/>
          </a:prstGeom>
        </p:spPr>
        <p:txBody>
          <a:bodyPr/>
          <a:lstStyle>
            <a:lvl1pPr>
              <a:defRPr/>
            </a:lvl1pPr>
          </a:lstStyle>
          <a:p>
            <a:pPr>
              <a:defRPr/>
            </a:pPr>
            <a:endParaRPr lang="nb-NO"/>
          </a:p>
        </p:txBody>
      </p:sp>
      <p:sp>
        <p:nvSpPr>
          <p:cNvPr id="6" name="Plassholder for lysbildenummer 5"/>
          <p:cNvSpPr>
            <a:spLocks noGrp="1"/>
          </p:cNvSpPr>
          <p:nvPr>
            <p:ph type="sldNum" sz="quarter" idx="12"/>
          </p:nvPr>
        </p:nvSpPr>
        <p:spPr>
          <a:xfrm>
            <a:off x="7164388" y="6245225"/>
            <a:ext cx="1522412" cy="476250"/>
          </a:xfrm>
          <a:prstGeom prst="rect">
            <a:avLst/>
          </a:prstGeom>
        </p:spPr>
        <p:txBody>
          <a:bodyPr/>
          <a:lstStyle>
            <a:lvl1pPr>
              <a:defRPr/>
            </a:lvl1pPr>
          </a:lstStyle>
          <a:p>
            <a:pPr>
              <a:defRPr/>
            </a:pPr>
            <a:fld id="{F807E4D7-20B0-4B53-BF5E-B096DFD6E46D}" type="slidenum">
              <a:rPr lang="nb-NO" smtClean="0"/>
              <a:pPr>
                <a:defRPr/>
              </a:pPr>
              <a:t>‹#›</a:t>
            </a:fld>
            <a:endParaRPr lang="nb-NO"/>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tellysbilde, enkel">
    <p:spTree>
      <p:nvGrpSpPr>
        <p:cNvPr id="1" name=""/>
        <p:cNvGrpSpPr/>
        <p:nvPr/>
      </p:nvGrpSpPr>
      <p:grpSpPr>
        <a:xfrm>
          <a:off x="0" y="0"/>
          <a:ext cx="0" cy="0"/>
          <a:chOff x="0" y="0"/>
          <a:chExt cx="0" cy="0"/>
        </a:xfrm>
      </p:grpSpPr>
      <p:sp>
        <p:nvSpPr>
          <p:cNvPr id="2" name="Tittel 1"/>
          <p:cNvSpPr>
            <a:spLocks noGrp="1"/>
          </p:cNvSpPr>
          <p:nvPr>
            <p:ph type="title"/>
          </p:nvPr>
        </p:nvSpPr>
        <p:spPr>
          <a:xfrm>
            <a:off x="601200" y="3844925"/>
            <a:ext cx="8049600" cy="1362075"/>
          </a:xfrm>
        </p:spPr>
        <p:txBody>
          <a:bodyPr anchor="t"/>
          <a:lstStyle>
            <a:lvl1pPr algn="l">
              <a:defRPr sz="4000" b="1" cap="none" baseline="0"/>
            </a:lvl1pPr>
          </a:lstStyle>
          <a:p>
            <a:r>
              <a:rPr lang="en-US" noProof="0"/>
              <a:t>Click to edit Master title style</a:t>
            </a:r>
            <a:endParaRPr lang="nb-NO" noProof="0"/>
          </a:p>
        </p:txBody>
      </p:sp>
      <p:sp>
        <p:nvSpPr>
          <p:cNvPr id="3" name="Plassholder for tekst 2"/>
          <p:cNvSpPr>
            <a:spLocks noGrp="1"/>
          </p:cNvSpPr>
          <p:nvPr>
            <p:ph type="body" idx="1"/>
          </p:nvPr>
        </p:nvSpPr>
        <p:spPr>
          <a:xfrm>
            <a:off x="601200" y="2876550"/>
            <a:ext cx="8049600" cy="968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pic>
        <p:nvPicPr>
          <p:cNvPr id="7" name="Bilde 6" descr="proactima_logo_payoff.emf"/>
          <p:cNvPicPr>
            <a:picLocks noChangeAspect="1"/>
          </p:cNvPicPr>
          <p:nvPr/>
        </p:nvPicPr>
        <p:blipFill>
          <a:blip r:embed="rId2" cstate="print"/>
          <a:stretch>
            <a:fillRect/>
          </a:stretch>
        </p:blipFill>
        <p:spPr>
          <a:xfrm>
            <a:off x="4438648" y="575168"/>
            <a:ext cx="4048128" cy="839820"/>
          </a:xfrm>
          <a:prstGeom prst="rect">
            <a:avLst/>
          </a:prstGeom>
        </p:spPr>
      </p:pic>
      <p:sp>
        <p:nvSpPr>
          <p:cNvPr id="10" name="Rektangel 9"/>
          <p:cNvSpPr/>
          <p:nvPr/>
        </p:nvSpPr>
        <p:spPr>
          <a:xfrm>
            <a:off x="0" y="0"/>
            <a:ext cx="76200" cy="6858000"/>
          </a:xfrm>
          <a:prstGeom prst="rect">
            <a:avLst/>
          </a:prstGeom>
          <a:solidFill>
            <a:srgbClr val="0067B1"/>
          </a:solidFill>
          <a:ln>
            <a:solidFill>
              <a:srgbClr val="006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12" name="Rett linje 11"/>
          <p:cNvCxnSpPr/>
          <p:nvPr/>
        </p:nvCxnSpPr>
        <p:spPr>
          <a:xfrm>
            <a:off x="601200" y="6181725"/>
            <a:ext cx="8049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Bilde 12" descr="www.emf"/>
          <p:cNvPicPr>
            <a:picLocks noChangeAspect="1"/>
          </p:cNvPicPr>
          <p:nvPr/>
        </p:nvPicPr>
        <p:blipFill>
          <a:blip r:embed="rId3" cstate="print"/>
          <a:stretch>
            <a:fillRect/>
          </a:stretch>
        </p:blipFill>
        <p:spPr>
          <a:xfrm>
            <a:off x="610961" y="6422570"/>
            <a:ext cx="1609246" cy="17935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innhold 2"/>
          <p:cNvSpPr>
            <a:spLocks noGrp="1"/>
          </p:cNvSpPr>
          <p:nvPr>
            <p:ph sz="half" idx="1"/>
          </p:nvPr>
        </p:nvSpPr>
        <p:spPr>
          <a:xfrm>
            <a:off x="601200" y="1440000"/>
            <a:ext cx="3880800" cy="477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4" name="Plassholder for innhold 3"/>
          <p:cNvSpPr>
            <a:spLocks noGrp="1"/>
          </p:cNvSpPr>
          <p:nvPr>
            <p:ph sz="half" idx="2"/>
          </p:nvPr>
        </p:nvSpPr>
        <p:spPr>
          <a:xfrm>
            <a:off x="4770000" y="1440000"/>
            <a:ext cx="3880800" cy="477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5" name="Plassholder for dato 4"/>
          <p:cNvSpPr>
            <a:spLocks noGrp="1"/>
          </p:cNvSpPr>
          <p:nvPr>
            <p:ph type="dt" sz="half" idx="10"/>
          </p:nvPr>
        </p:nvSpPr>
        <p:spPr>
          <a:xfrm>
            <a:off x="971550" y="6237288"/>
            <a:ext cx="2133600" cy="476250"/>
          </a:xfrm>
          <a:prstGeom prst="rect">
            <a:avLst/>
          </a:prstGeom>
        </p:spPr>
        <p:txBody>
          <a:bodyPr/>
          <a:lstStyle>
            <a:lvl1pPr>
              <a:defRPr/>
            </a:lvl1pPr>
          </a:lstStyle>
          <a:p>
            <a:pPr>
              <a:defRPr/>
            </a:pPr>
            <a:endParaRPr lang="nb-NO"/>
          </a:p>
        </p:txBody>
      </p:sp>
      <p:sp>
        <p:nvSpPr>
          <p:cNvPr id="6" name="Plassholder for bunntekst 5"/>
          <p:cNvSpPr>
            <a:spLocks noGrp="1"/>
          </p:cNvSpPr>
          <p:nvPr>
            <p:ph type="ftr" sz="quarter" idx="11"/>
          </p:nvPr>
        </p:nvSpPr>
        <p:spPr>
          <a:xfrm>
            <a:off x="3405188" y="6245225"/>
            <a:ext cx="3471862" cy="476250"/>
          </a:xfrm>
          <a:prstGeom prst="rect">
            <a:avLst/>
          </a:prstGeom>
        </p:spPr>
        <p:txBody>
          <a:bodyPr/>
          <a:lstStyle>
            <a:lvl1pPr>
              <a:defRPr/>
            </a:lvl1pPr>
          </a:lstStyle>
          <a:p>
            <a:pPr>
              <a:defRPr/>
            </a:pPr>
            <a:endParaRPr lang="nb-NO"/>
          </a:p>
        </p:txBody>
      </p:sp>
      <p:sp>
        <p:nvSpPr>
          <p:cNvPr id="7" name="Plassholder for lysbildenummer 6"/>
          <p:cNvSpPr>
            <a:spLocks noGrp="1"/>
          </p:cNvSpPr>
          <p:nvPr>
            <p:ph type="sldNum" sz="quarter" idx="12"/>
          </p:nvPr>
        </p:nvSpPr>
        <p:spPr>
          <a:xfrm>
            <a:off x="7164388" y="6245225"/>
            <a:ext cx="1522412" cy="476250"/>
          </a:xfrm>
          <a:prstGeom prst="rect">
            <a:avLst/>
          </a:prstGeom>
        </p:spPr>
        <p:txBody>
          <a:bodyPr/>
          <a:lstStyle>
            <a:lvl1pPr>
              <a:defRPr/>
            </a:lvl1pPr>
          </a:lstStyle>
          <a:p>
            <a:pPr>
              <a:defRPr/>
            </a:pPr>
            <a:fld id="{36BD375B-925C-40D8-8A24-C2C171C4E906}" type="slidenum">
              <a:rPr lang="nb-NO" smtClean="0"/>
              <a:pPr>
                <a:defRPr/>
              </a:pPr>
              <a:t>‹#›</a:t>
            </a:fld>
            <a:endParaRPr lang="nb-NO"/>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1200" y="288000"/>
            <a:ext cx="8049600" cy="936000"/>
          </a:xfrm>
        </p:spPr>
        <p:txBody>
          <a:bodyPr/>
          <a:lstStyle>
            <a:lvl1pPr>
              <a:defRPr/>
            </a:lvl1pPr>
          </a:lstStyle>
          <a:p>
            <a:r>
              <a:rPr lang="en-US" noProof="0"/>
              <a:t>Click to edit Master title style</a:t>
            </a:r>
            <a:endParaRPr lang="nb-NO" noProof="0"/>
          </a:p>
        </p:txBody>
      </p:sp>
      <p:sp>
        <p:nvSpPr>
          <p:cNvPr id="3" name="Plassholder for tekst 2"/>
          <p:cNvSpPr>
            <a:spLocks noGrp="1"/>
          </p:cNvSpPr>
          <p:nvPr>
            <p:ph type="body" idx="1"/>
          </p:nvPr>
        </p:nvSpPr>
        <p:spPr>
          <a:xfrm>
            <a:off x="601200" y="1440000"/>
            <a:ext cx="3880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Plassholder for innhold 3"/>
          <p:cNvSpPr>
            <a:spLocks noGrp="1"/>
          </p:cNvSpPr>
          <p:nvPr>
            <p:ph sz="half" idx="2"/>
          </p:nvPr>
        </p:nvSpPr>
        <p:spPr>
          <a:xfrm>
            <a:off x="601200" y="2080800"/>
            <a:ext cx="3880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5" name="Plassholder for tekst 4"/>
          <p:cNvSpPr>
            <a:spLocks noGrp="1"/>
          </p:cNvSpPr>
          <p:nvPr>
            <p:ph type="body" sz="quarter" idx="3"/>
          </p:nvPr>
        </p:nvSpPr>
        <p:spPr>
          <a:xfrm>
            <a:off x="4770000" y="1440000"/>
            <a:ext cx="3880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Plassholder for innhold 5"/>
          <p:cNvSpPr>
            <a:spLocks noGrp="1"/>
          </p:cNvSpPr>
          <p:nvPr>
            <p:ph sz="quarter" idx="4"/>
          </p:nvPr>
        </p:nvSpPr>
        <p:spPr>
          <a:xfrm>
            <a:off x="4770000" y="2080800"/>
            <a:ext cx="3880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7" name="Plassholder for dato 6"/>
          <p:cNvSpPr>
            <a:spLocks noGrp="1"/>
          </p:cNvSpPr>
          <p:nvPr>
            <p:ph type="dt" sz="half" idx="10"/>
          </p:nvPr>
        </p:nvSpPr>
        <p:spPr>
          <a:xfrm>
            <a:off x="971550" y="6237288"/>
            <a:ext cx="2133600" cy="476250"/>
          </a:xfrm>
          <a:prstGeom prst="rect">
            <a:avLst/>
          </a:prstGeom>
        </p:spPr>
        <p:txBody>
          <a:bodyPr/>
          <a:lstStyle>
            <a:lvl1pPr>
              <a:defRPr/>
            </a:lvl1pPr>
          </a:lstStyle>
          <a:p>
            <a:pPr>
              <a:defRPr/>
            </a:pPr>
            <a:endParaRPr lang="nb-NO"/>
          </a:p>
        </p:txBody>
      </p:sp>
      <p:sp>
        <p:nvSpPr>
          <p:cNvPr id="8" name="Plassholder for bunntekst 7"/>
          <p:cNvSpPr>
            <a:spLocks noGrp="1"/>
          </p:cNvSpPr>
          <p:nvPr>
            <p:ph type="ftr" sz="quarter" idx="11"/>
          </p:nvPr>
        </p:nvSpPr>
        <p:spPr>
          <a:xfrm>
            <a:off x="3405188" y="6245225"/>
            <a:ext cx="3471862" cy="476250"/>
          </a:xfrm>
          <a:prstGeom prst="rect">
            <a:avLst/>
          </a:prstGeom>
        </p:spPr>
        <p:txBody>
          <a:bodyPr/>
          <a:lstStyle>
            <a:lvl1pPr>
              <a:defRPr/>
            </a:lvl1pPr>
          </a:lstStyle>
          <a:p>
            <a:pPr>
              <a:defRPr/>
            </a:pPr>
            <a:endParaRPr lang="nb-NO"/>
          </a:p>
        </p:txBody>
      </p:sp>
      <p:sp>
        <p:nvSpPr>
          <p:cNvPr id="9" name="Plassholder for lysbildenummer 8"/>
          <p:cNvSpPr>
            <a:spLocks noGrp="1"/>
          </p:cNvSpPr>
          <p:nvPr>
            <p:ph type="sldNum" sz="quarter" idx="12"/>
          </p:nvPr>
        </p:nvSpPr>
        <p:spPr>
          <a:xfrm>
            <a:off x="7164388" y="6245225"/>
            <a:ext cx="1522412" cy="476250"/>
          </a:xfrm>
          <a:prstGeom prst="rect">
            <a:avLst/>
          </a:prstGeom>
        </p:spPr>
        <p:txBody>
          <a:bodyPr/>
          <a:lstStyle>
            <a:lvl1pPr>
              <a:defRPr/>
            </a:lvl1pPr>
          </a:lstStyle>
          <a:p>
            <a:pPr>
              <a:defRPr/>
            </a:pPr>
            <a:fld id="{A62B8B79-26FF-410D-9014-480F1CF3D408}" type="slidenum">
              <a:rPr lang="nb-NO" smtClean="0"/>
              <a:pPr>
                <a:defRPr/>
              </a:pPr>
              <a:t>‹#›</a:t>
            </a:fld>
            <a:endParaRPr lang="nb-NO"/>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dato 2"/>
          <p:cNvSpPr>
            <a:spLocks noGrp="1"/>
          </p:cNvSpPr>
          <p:nvPr>
            <p:ph type="dt" sz="half" idx="10"/>
          </p:nvPr>
        </p:nvSpPr>
        <p:spPr>
          <a:xfrm>
            <a:off x="971550" y="6237288"/>
            <a:ext cx="2133600" cy="476250"/>
          </a:xfrm>
          <a:prstGeom prst="rect">
            <a:avLst/>
          </a:prstGeom>
        </p:spPr>
        <p:txBody>
          <a:bodyPr/>
          <a:lstStyle>
            <a:lvl1pPr>
              <a:defRPr/>
            </a:lvl1pPr>
          </a:lstStyle>
          <a:p>
            <a:pPr>
              <a:defRPr/>
            </a:pPr>
            <a:endParaRPr lang="nb-NO"/>
          </a:p>
        </p:txBody>
      </p:sp>
      <p:sp>
        <p:nvSpPr>
          <p:cNvPr id="4" name="Plassholder for bunntekst 3"/>
          <p:cNvSpPr>
            <a:spLocks noGrp="1"/>
          </p:cNvSpPr>
          <p:nvPr>
            <p:ph type="ftr" sz="quarter" idx="11"/>
          </p:nvPr>
        </p:nvSpPr>
        <p:spPr>
          <a:xfrm>
            <a:off x="3405188" y="6245225"/>
            <a:ext cx="3471862" cy="476250"/>
          </a:xfrm>
          <a:prstGeom prst="rect">
            <a:avLst/>
          </a:prstGeom>
        </p:spPr>
        <p:txBody>
          <a:bodyPr/>
          <a:lstStyle>
            <a:lvl1pPr>
              <a:defRPr/>
            </a:lvl1pPr>
          </a:lstStyle>
          <a:p>
            <a:pPr>
              <a:defRPr/>
            </a:pPr>
            <a:endParaRPr lang="nb-NO"/>
          </a:p>
        </p:txBody>
      </p:sp>
      <p:sp>
        <p:nvSpPr>
          <p:cNvPr id="5" name="Plassholder for lysbildenummer 4"/>
          <p:cNvSpPr>
            <a:spLocks noGrp="1"/>
          </p:cNvSpPr>
          <p:nvPr>
            <p:ph type="sldNum" sz="quarter" idx="12"/>
          </p:nvPr>
        </p:nvSpPr>
        <p:spPr>
          <a:xfrm>
            <a:off x="7164388" y="6245225"/>
            <a:ext cx="1522412" cy="476250"/>
          </a:xfrm>
          <a:prstGeom prst="rect">
            <a:avLst/>
          </a:prstGeom>
        </p:spPr>
        <p:txBody>
          <a:bodyPr/>
          <a:lstStyle>
            <a:lvl1pPr>
              <a:defRPr/>
            </a:lvl1pPr>
          </a:lstStyle>
          <a:p>
            <a:pPr>
              <a:defRPr/>
            </a:pPr>
            <a:fld id="{553799D7-0310-4E93-AF02-A12FA6F6553B}" type="slidenum">
              <a:rPr lang="nb-NO" smtClean="0"/>
              <a:pPr>
                <a:defRPr/>
              </a:pPr>
              <a:t>‹#›</a:t>
            </a:fld>
            <a:endParaRPr lang="nb-NO"/>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971550" y="6237288"/>
            <a:ext cx="2133600" cy="476250"/>
          </a:xfrm>
          <a:prstGeom prst="rect">
            <a:avLst/>
          </a:prstGeom>
        </p:spPr>
        <p:txBody>
          <a:bodyPr/>
          <a:lstStyle>
            <a:lvl1pPr>
              <a:defRPr/>
            </a:lvl1pPr>
          </a:lstStyle>
          <a:p>
            <a:pPr>
              <a:defRPr/>
            </a:pPr>
            <a:endParaRPr lang="nb-NO"/>
          </a:p>
        </p:txBody>
      </p:sp>
      <p:sp>
        <p:nvSpPr>
          <p:cNvPr id="3" name="Plassholder for bunntekst 2"/>
          <p:cNvSpPr>
            <a:spLocks noGrp="1"/>
          </p:cNvSpPr>
          <p:nvPr>
            <p:ph type="ftr" sz="quarter" idx="11"/>
          </p:nvPr>
        </p:nvSpPr>
        <p:spPr>
          <a:xfrm>
            <a:off x="3405188" y="6245225"/>
            <a:ext cx="3471862" cy="476250"/>
          </a:xfrm>
          <a:prstGeom prst="rect">
            <a:avLst/>
          </a:prstGeom>
        </p:spPr>
        <p:txBody>
          <a:bodyPr/>
          <a:lstStyle>
            <a:lvl1pPr>
              <a:defRPr/>
            </a:lvl1pPr>
          </a:lstStyle>
          <a:p>
            <a:pPr>
              <a:defRPr/>
            </a:pPr>
            <a:endParaRPr lang="nb-NO"/>
          </a:p>
        </p:txBody>
      </p:sp>
      <p:sp>
        <p:nvSpPr>
          <p:cNvPr id="4" name="Plassholder for lysbildenummer 3"/>
          <p:cNvSpPr>
            <a:spLocks noGrp="1"/>
          </p:cNvSpPr>
          <p:nvPr>
            <p:ph type="sldNum" sz="quarter" idx="12"/>
          </p:nvPr>
        </p:nvSpPr>
        <p:spPr>
          <a:xfrm>
            <a:off x="7164388" y="6245225"/>
            <a:ext cx="1522412" cy="476250"/>
          </a:xfrm>
          <a:prstGeom prst="rect">
            <a:avLst/>
          </a:prstGeom>
        </p:spPr>
        <p:txBody>
          <a:bodyPr/>
          <a:lstStyle>
            <a:lvl1pPr>
              <a:defRPr/>
            </a:lvl1pPr>
          </a:lstStyle>
          <a:p>
            <a:pPr>
              <a:defRPr/>
            </a:pPr>
            <a:fld id="{A1F36E83-537C-4AA6-8ABA-A500B23DB18E}" type="slidenum">
              <a:rPr lang="nb-NO" smtClean="0"/>
              <a:pPr>
                <a:defRPr/>
              </a:pPr>
              <a:t>‹#›</a:t>
            </a:fld>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en-US" noProof="0"/>
              <a:t>Click to edit Master title style</a:t>
            </a:r>
            <a:endParaRPr lang="nb-NO" noProof="0"/>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Plassholder for dato 4"/>
          <p:cNvSpPr>
            <a:spLocks noGrp="1"/>
          </p:cNvSpPr>
          <p:nvPr>
            <p:ph type="dt" sz="half" idx="10"/>
          </p:nvPr>
        </p:nvSpPr>
        <p:spPr>
          <a:xfrm>
            <a:off x="971550" y="6237288"/>
            <a:ext cx="2133600" cy="476250"/>
          </a:xfrm>
          <a:prstGeom prst="rect">
            <a:avLst/>
          </a:prstGeom>
        </p:spPr>
        <p:txBody>
          <a:bodyPr/>
          <a:lstStyle>
            <a:lvl1pPr>
              <a:defRPr/>
            </a:lvl1pPr>
          </a:lstStyle>
          <a:p>
            <a:pPr>
              <a:defRPr/>
            </a:pPr>
            <a:endParaRPr lang="nb-NO"/>
          </a:p>
        </p:txBody>
      </p:sp>
      <p:sp>
        <p:nvSpPr>
          <p:cNvPr id="6" name="Plassholder for bunntekst 5"/>
          <p:cNvSpPr>
            <a:spLocks noGrp="1"/>
          </p:cNvSpPr>
          <p:nvPr>
            <p:ph type="ftr" sz="quarter" idx="11"/>
          </p:nvPr>
        </p:nvSpPr>
        <p:spPr>
          <a:xfrm>
            <a:off x="3405188" y="6245225"/>
            <a:ext cx="3471862" cy="476250"/>
          </a:xfrm>
          <a:prstGeom prst="rect">
            <a:avLst/>
          </a:prstGeom>
        </p:spPr>
        <p:txBody>
          <a:bodyPr/>
          <a:lstStyle>
            <a:lvl1pPr>
              <a:defRPr/>
            </a:lvl1pPr>
          </a:lstStyle>
          <a:p>
            <a:pPr>
              <a:defRPr/>
            </a:pPr>
            <a:endParaRPr lang="nb-NO"/>
          </a:p>
        </p:txBody>
      </p:sp>
      <p:sp>
        <p:nvSpPr>
          <p:cNvPr id="7" name="Plassholder for lysbildenummer 6"/>
          <p:cNvSpPr>
            <a:spLocks noGrp="1"/>
          </p:cNvSpPr>
          <p:nvPr>
            <p:ph type="sldNum" sz="quarter" idx="12"/>
          </p:nvPr>
        </p:nvSpPr>
        <p:spPr>
          <a:xfrm>
            <a:off x="7164388" y="6245225"/>
            <a:ext cx="1522412" cy="476250"/>
          </a:xfrm>
          <a:prstGeom prst="rect">
            <a:avLst/>
          </a:prstGeom>
        </p:spPr>
        <p:txBody>
          <a:bodyPr/>
          <a:lstStyle>
            <a:lvl1pPr>
              <a:defRPr/>
            </a:lvl1pPr>
          </a:lstStyle>
          <a:p>
            <a:pPr>
              <a:defRPr/>
            </a:pPr>
            <a:fld id="{D942BA18-0B43-4A95-A5B8-CD1E1C40C667}" type="slidenum">
              <a:rPr lang="nb-NO" smtClean="0"/>
              <a:pPr>
                <a:defRPr/>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F807E4D7-20B0-4B53-BF5E-B096DFD6E46D}" type="slidenum">
              <a:rPr lang="nb-NO"/>
              <a:pPr>
                <a:defRPr/>
              </a:pPr>
              <a:t>‹#›</a:t>
            </a:fld>
            <a:endParaRPr lang="nb-N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en-US" noProof="0"/>
              <a:t>Click to edit Master title style</a:t>
            </a:r>
            <a:endParaRPr lang="nb-NO" noProof="0"/>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Plassholder for dato 4"/>
          <p:cNvSpPr>
            <a:spLocks noGrp="1"/>
          </p:cNvSpPr>
          <p:nvPr>
            <p:ph type="dt" sz="half" idx="10"/>
          </p:nvPr>
        </p:nvSpPr>
        <p:spPr>
          <a:xfrm>
            <a:off x="971550" y="6237288"/>
            <a:ext cx="2133600" cy="476250"/>
          </a:xfrm>
          <a:prstGeom prst="rect">
            <a:avLst/>
          </a:prstGeom>
        </p:spPr>
        <p:txBody>
          <a:bodyPr/>
          <a:lstStyle>
            <a:lvl1pPr>
              <a:defRPr/>
            </a:lvl1pPr>
          </a:lstStyle>
          <a:p>
            <a:pPr>
              <a:defRPr/>
            </a:pPr>
            <a:endParaRPr lang="nb-NO"/>
          </a:p>
        </p:txBody>
      </p:sp>
      <p:sp>
        <p:nvSpPr>
          <p:cNvPr id="6" name="Plassholder for bunntekst 5"/>
          <p:cNvSpPr>
            <a:spLocks noGrp="1"/>
          </p:cNvSpPr>
          <p:nvPr>
            <p:ph type="ftr" sz="quarter" idx="11"/>
          </p:nvPr>
        </p:nvSpPr>
        <p:spPr>
          <a:xfrm>
            <a:off x="3405188" y="6245225"/>
            <a:ext cx="3471862" cy="476250"/>
          </a:xfrm>
          <a:prstGeom prst="rect">
            <a:avLst/>
          </a:prstGeom>
        </p:spPr>
        <p:txBody>
          <a:bodyPr/>
          <a:lstStyle>
            <a:lvl1pPr>
              <a:defRPr/>
            </a:lvl1pPr>
          </a:lstStyle>
          <a:p>
            <a:pPr>
              <a:defRPr/>
            </a:pPr>
            <a:endParaRPr lang="nb-NO"/>
          </a:p>
        </p:txBody>
      </p:sp>
      <p:sp>
        <p:nvSpPr>
          <p:cNvPr id="7" name="Plassholder for lysbildenummer 6"/>
          <p:cNvSpPr>
            <a:spLocks noGrp="1"/>
          </p:cNvSpPr>
          <p:nvPr>
            <p:ph type="sldNum" sz="quarter" idx="12"/>
          </p:nvPr>
        </p:nvSpPr>
        <p:spPr>
          <a:xfrm>
            <a:off x="7164388" y="6245225"/>
            <a:ext cx="1522412" cy="476250"/>
          </a:xfrm>
          <a:prstGeom prst="rect">
            <a:avLst/>
          </a:prstGeom>
        </p:spPr>
        <p:txBody>
          <a:bodyPr/>
          <a:lstStyle>
            <a:lvl1pPr>
              <a:defRPr/>
            </a:lvl1pPr>
          </a:lstStyle>
          <a:p>
            <a:pPr>
              <a:defRPr/>
            </a:pPr>
            <a:fld id="{527A4DD3-97CB-4BC3-8063-89803EED4D7B}" type="slidenum">
              <a:rPr lang="nb-NO" smtClean="0"/>
              <a:pPr>
                <a:defRPr/>
              </a:pPr>
              <a:t>‹#›</a:t>
            </a:fld>
            <a:endParaRPr lang="nb-NO"/>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loddrett tekst 2"/>
          <p:cNvSpPr>
            <a:spLocks noGrp="1"/>
          </p:cNvSpPr>
          <p:nvPr>
            <p:ph type="body" orient="vert" idx="1"/>
          </p:nvPr>
        </p:nvSpPr>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4" name="Plassholder for dato 3"/>
          <p:cNvSpPr>
            <a:spLocks noGrp="1"/>
          </p:cNvSpPr>
          <p:nvPr>
            <p:ph type="dt" sz="half" idx="10"/>
          </p:nvPr>
        </p:nvSpPr>
        <p:spPr>
          <a:xfrm>
            <a:off x="971550" y="6237288"/>
            <a:ext cx="2133600" cy="476250"/>
          </a:xfrm>
          <a:prstGeom prst="rect">
            <a:avLst/>
          </a:prstGeom>
        </p:spPr>
        <p:txBody>
          <a:bodyPr/>
          <a:lstStyle>
            <a:lvl1pPr>
              <a:defRPr/>
            </a:lvl1pPr>
          </a:lstStyle>
          <a:p>
            <a:pPr>
              <a:defRPr/>
            </a:pPr>
            <a:endParaRPr lang="nb-NO"/>
          </a:p>
        </p:txBody>
      </p:sp>
      <p:sp>
        <p:nvSpPr>
          <p:cNvPr id="5" name="Plassholder for bunntekst 4"/>
          <p:cNvSpPr>
            <a:spLocks noGrp="1"/>
          </p:cNvSpPr>
          <p:nvPr>
            <p:ph type="ftr" sz="quarter" idx="11"/>
          </p:nvPr>
        </p:nvSpPr>
        <p:spPr>
          <a:xfrm>
            <a:off x="3405188" y="6245225"/>
            <a:ext cx="3471862" cy="476250"/>
          </a:xfrm>
          <a:prstGeom prst="rect">
            <a:avLst/>
          </a:prstGeom>
        </p:spPr>
        <p:txBody>
          <a:bodyPr/>
          <a:lstStyle>
            <a:lvl1pPr>
              <a:defRPr/>
            </a:lvl1pPr>
          </a:lstStyle>
          <a:p>
            <a:pPr>
              <a:defRPr/>
            </a:pPr>
            <a:endParaRPr lang="nb-NO"/>
          </a:p>
        </p:txBody>
      </p:sp>
      <p:sp>
        <p:nvSpPr>
          <p:cNvPr id="6" name="Plassholder for lysbildenummer 5"/>
          <p:cNvSpPr>
            <a:spLocks noGrp="1"/>
          </p:cNvSpPr>
          <p:nvPr>
            <p:ph type="sldNum" sz="quarter" idx="12"/>
          </p:nvPr>
        </p:nvSpPr>
        <p:spPr>
          <a:xfrm>
            <a:off x="7164388" y="6245225"/>
            <a:ext cx="1522412" cy="476250"/>
          </a:xfrm>
          <a:prstGeom prst="rect">
            <a:avLst/>
          </a:prstGeom>
        </p:spPr>
        <p:txBody>
          <a:bodyPr/>
          <a:lstStyle>
            <a:lvl1pPr>
              <a:defRPr/>
            </a:lvl1pPr>
          </a:lstStyle>
          <a:p>
            <a:pPr>
              <a:defRPr/>
            </a:pPr>
            <a:fld id="{04051DB7-DDF6-4338-B936-41B312DAF818}" type="slidenum">
              <a:rPr lang="nb-NO" smtClean="0"/>
              <a:pPr>
                <a:defRPr/>
              </a:pPr>
              <a:t>‹#›</a:t>
            </a:fld>
            <a:endParaRPr lang="nb-NO"/>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757988" y="620713"/>
            <a:ext cx="1928812" cy="5505450"/>
          </a:xfrm>
        </p:spPr>
        <p:txBody>
          <a:bodyPr vert="eaVert"/>
          <a:lstStyle/>
          <a:p>
            <a:r>
              <a:rPr lang="en-US" noProof="0"/>
              <a:t>Click to edit Master title style</a:t>
            </a:r>
            <a:endParaRPr lang="nb-NO" noProof="0"/>
          </a:p>
        </p:txBody>
      </p:sp>
      <p:sp>
        <p:nvSpPr>
          <p:cNvPr id="3" name="Plassholder for loddrett tekst 2"/>
          <p:cNvSpPr>
            <a:spLocks noGrp="1"/>
          </p:cNvSpPr>
          <p:nvPr>
            <p:ph type="body" orient="vert" idx="1"/>
          </p:nvPr>
        </p:nvSpPr>
        <p:spPr>
          <a:xfrm>
            <a:off x="971550" y="620713"/>
            <a:ext cx="5634038" cy="5505450"/>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4" name="Plassholder for dato 3"/>
          <p:cNvSpPr>
            <a:spLocks noGrp="1"/>
          </p:cNvSpPr>
          <p:nvPr>
            <p:ph type="dt" sz="half" idx="10"/>
          </p:nvPr>
        </p:nvSpPr>
        <p:spPr>
          <a:xfrm>
            <a:off x="971550" y="6237288"/>
            <a:ext cx="2133600" cy="476250"/>
          </a:xfrm>
          <a:prstGeom prst="rect">
            <a:avLst/>
          </a:prstGeom>
        </p:spPr>
        <p:txBody>
          <a:bodyPr/>
          <a:lstStyle>
            <a:lvl1pPr>
              <a:defRPr/>
            </a:lvl1pPr>
          </a:lstStyle>
          <a:p>
            <a:pPr>
              <a:defRPr/>
            </a:pPr>
            <a:endParaRPr lang="nb-NO"/>
          </a:p>
        </p:txBody>
      </p:sp>
      <p:sp>
        <p:nvSpPr>
          <p:cNvPr id="5" name="Plassholder for bunntekst 4"/>
          <p:cNvSpPr>
            <a:spLocks noGrp="1"/>
          </p:cNvSpPr>
          <p:nvPr>
            <p:ph type="ftr" sz="quarter" idx="11"/>
          </p:nvPr>
        </p:nvSpPr>
        <p:spPr>
          <a:xfrm>
            <a:off x="3405188" y="6245225"/>
            <a:ext cx="3471862" cy="476250"/>
          </a:xfrm>
          <a:prstGeom prst="rect">
            <a:avLst/>
          </a:prstGeom>
        </p:spPr>
        <p:txBody>
          <a:bodyPr/>
          <a:lstStyle>
            <a:lvl1pPr>
              <a:defRPr/>
            </a:lvl1pPr>
          </a:lstStyle>
          <a:p>
            <a:pPr>
              <a:defRPr/>
            </a:pPr>
            <a:endParaRPr lang="nb-NO"/>
          </a:p>
        </p:txBody>
      </p:sp>
      <p:sp>
        <p:nvSpPr>
          <p:cNvPr id="6" name="Plassholder for lysbildenummer 5"/>
          <p:cNvSpPr>
            <a:spLocks noGrp="1"/>
          </p:cNvSpPr>
          <p:nvPr>
            <p:ph type="sldNum" sz="quarter" idx="12"/>
          </p:nvPr>
        </p:nvSpPr>
        <p:spPr>
          <a:xfrm>
            <a:off x="7164388" y="6245225"/>
            <a:ext cx="1522412" cy="476250"/>
          </a:xfrm>
          <a:prstGeom prst="rect">
            <a:avLst/>
          </a:prstGeom>
        </p:spPr>
        <p:txBody>
          <a:bodyPr/>
          <a:lstStyle>
            <a:lvl1pPr>
              <a:defRPr/>
            </a:lvl1pPr>
          </a:lstStyle>
          <a:p>
            <a:pPr>
              <a:defRPr/>
            </a:pPr>
            <a:fld id="{F936235C-54EA-4460-98BB-93317AE8A972}" type="slidenum">
              <a:rPr lang="nb-NO" smtClean="0"/>
              <a:pPr>
                <a:defRPr/>
              </a:pPr>
              <a:t>‹#›</a:t>
            </a:fld>
            <a:endParaRPr lang="nb-NO"/>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1476375" y="2825750"/>
            <a:ext cx="6480175" cy="819150"/>
          </a:xfrm>
        </p:spPr>
        <p:txBody>
          <a:bodyPr/>
          <a:lstStyle>
            <a:lvl1pPr algn="l">
              <a:defRPr/>
            </a:lvl1pPr>
          </a:lstStyle>
          <a:p>
            <a:r>
              <a:rPr lang="en-US"/>
              <a:t>Click to edit Master title style</a:t>
            </a:r>
            <a:endParaRPr lang="nb-NO"/>
          </a:p>
        </p:txBody>
      </p:sp>
      <p:sp>
        <p:nvSpPr>
          <p:cNvPr id="27651" name="Rectangle 3"/>
          <p:cNvSpPr>
            <a:spLocks noGrp="1" noChangeArrowheads="1"/>
          </p:cNvSpPr>
          <p:nvPr>
            <p:ph type="subTitle" idx="1"/>
          </p:nvPr>
        </p:nvSpPr>
        <p:spPr>
          <a:xfrm>
            <a:off x="1476375" y="3787775"/>
            <a:ext cx="6480175" cy="2162175"/>
          </a:xfrm>
        </p:spPr>
        <p:txBody>
          <a:bodyPr/>
          <a:lstStyle>
            <a:lvl1pPr marL="0" indent="0">
              <a:buFont typeface="ZapfDingbats" pitchFamily="82" charset="2"/>
              <a:buNone/>
              <a:defRPr/>
            </a:lvl1pPr>
          </a:lstStyle>
          <a:p>
            <a:r>
              <a:rPr lang="en-US"/>
              <a:t>Click to edit Master subtitle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1B399C7A-8C8E-4F80-894F-8D1FFE64AE2D}" type="slidenum">
              <a:rPr lang="nb-NO"/>
              <a:pPr>
                <a:defRPr/>
              </a:pPr>
              <a:t>‹#›</a:t>
            </a:fld>
            <a:endParaRPr lang="nb-NO"/>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820A769A-130B-42F7-BD56-16C899A26C95}" type="slidenum">
              <a:rPr lang="nb-NO"/>
              <a:pPr>
                <a:defRPr/>
              </a:pPr>
              <a:t>‹#›</a:t>
            </a:fld>
            <a:endParaRPr lang="nb-NO"/>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971550" y="1700213"/>
            <a:ext cx="3781425"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4905375" y="1700213"/>
            <a:ext cx="3781425"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0596F66F-46B1-420F-995C-920E3D19EF49}" type="slidenum">
              <a:rPr lang="nb-NO"/>
              <a:pPr>
                <a:defRPr/>
              </a:pPr>
              <a:t>‹#›</a:t>
            </a:fld>
            <a:endParaRPr lang="nb-NO"/>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endParaRPr lang="nb-NO"/>
          </a:p>
        </p:txBody>
      </p:sp>
      <p:sp>
        <p:nvSpPr>
          <p:cNvPr id="9" name="Rectangle 6"/>
          <p:cNvSpPr>
            <a:spLocks noGrp="1" noChangeArrowheads="1"/>
          </p:cNvSpPr>
          <p:nvPr>
            <p:ph type="sldNum" sz="quarter" idx="12"/>
          </p:nvPr>
        </p:nvSpPr>
        <p:spPr>
          <a:ln/>
        </p:spPr>
        <p:txBody>
          <a:bodyPr/>
          <a:lstStyle>
            <a:lvl1pPr>
              <a:defRPr/>
            </a:lvl1pPr>
          </a:lstStyle>
          <a:p>
            <a:pPr>
              <a:defRPr/>
            </a:pPr>
            <a:fld id="{9245669C-B047-4BDA-A7E7-B3598DB3044A}" type="slidenum">
              <a:rPr lang="nb-NO"/>
              <a:pPr>
                <a:defRPr/>
              </a:pPr>
              <a:t>‹#›</a:t>
            </a:fld>
            <a:endParaRPr lang="nb-NO"/>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Rectangle 4"/>
          <p:cNvSpPr>
            <a:spLocks noGrp="1" noChangeArrowheads="1"/>
          </p:cNvSpPr>
          <p:nvPr>
            <p:ph type="dt" sz="half" idx="10"/>
          </p:nvPr>
        </p:nvSpPr>
        <p:spPr>
          <a:ln/>
        </p:spPr>
        <p:txBody>
          <a:bodyPr/>
          <a:lstStyle>
            <a:lvl1pPr>
              <a:defRPr/>
            </a:lvl1pPr>
          </a:lstStyle>
          <a:p>
            <a:pPr>
              <a:defRPr/>
            </a:pPr>
            <a:endParaRPr lang="nb-NO"/>
          </a:p>
        </p:txBody>
      </p:sp>
      <p:sp>
        <p:nvSpPr>
          <p:cNvPr id="4" name="Rectangle 5"/>
          <p:cNvSpPr>
            <a:spLocks noGrp="1" noChangeArrowheads="1"/>
          </p:cNvSpPr>
          <p:nvPr>
            <p:ph type="ftr" sz="quarter" idx="11"/>
          </p:nvPr>
        </p:nvSpPr>
        <p:spPr>
          <a:ln/>
        </p:spPr>
        <p:txBody>
          <a:bodyPr/>
          <a:lstStyle>
            <a:lvl1pPr>
              <a:defRPr/>
            </a:lvl1pPr>
          </a:lstStyle>
          <a:p>
            <a:pPr>
              <a:defRPr/>
            </a:pPr>
            <a:endParaRPr lang="nb-NO"/>
          </a:p>
        </p:txBody>
      </p:sp>
      <p:sp>
        <p:nvSpPr>
          <p:cNvPr id="5" name="Rectangle 6"/>
          <p:cNvSpPr>
            <a:spLocks noGrp="1" noChangeArrowheads="1"/>
          </p:cNvSpPr>
          <p:nvPr>
            <p:ph type="sldNum" sz="quarter" idx="12"/>
          </p:nvPr>
        </p:nvSpPr>
        <p:spPr>
          <a:ln/>
        </p:spPr>
        <p:txBody>
          <a:bodyPr/>
          <a:lstStyle>
            <a:lvl1pPr>
              <a:defRPr/>
            </a:lvl1pPr>
          </a:lstStyle>
          <a:p>
            <a:pPr>
              <a:defRPr/>
            </a:pPr>
            <a:fld id="{AF0E0472-7490-446F-9F2D-AA4BAD404058}" type="slidenum">
              <a:rPr lang="nb-NO"/>
              <a:pPr>
                <a:defRPr/>
              </a:pPr>
              <a:t>‹#›</a:t>
            </a:fld>
            <a:endParaRPr lang="nb-NO"/>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endParaRPr lang="nb-NO"/>
          </a:p>
        </p:txBody>
      </p:sp>
      <p:sp>
        <p:nvSpPr>
          <p:cNvPr id="4" name="Rectangle 6"/>
          <p:cNvSpPr>
            <a:spLocks noGrp="1" noChangeArrowheads="1"/>
          </p:cNvSpPr>
          <p:nvPr>
            <p:ph type="sldNum" sz="quarter" idx="12"/>
          </p:nvPr>
        </p:nvSpPr>
        <p:spPr>
          <a:ln/>
        </p:spPr>
        <p:txBody>
          <a:bodyPr/>
          <a:lstStyle>
            <a:lvl1pPr>
              <a:defRPr/>
            </a:lvl1pPr>
          </a:lstStyle>
          <a:p>
            <a:pPr>
              <a:defRPr/>
            </a:pPr>
            <a:fld id="{C2B1FA07-9BE3-4B22-B3BD-8DEEAAD42F1B}" type="slidenum">
              <a:rPr lang="nb-NO"/>
              <a:pPr>
                <a:defRPr/>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F261B221-AA76-4143-9314-79099386D542}" type="slidenum">
              <a:rPr lang="nb-NO"/>
              <a:pPr>
                <a:defRPr/>
              </a:pPr>
              <a:t>‹#›</a:t>
            </a:fld>
            <a:endParaRPr lang="nb-N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27900CC1-3C0F-4825-9908-B4C75849E9F8}" type="slidenum">
              <a:rPr lang="nb-NO"/>
              <a:pPr>
                <a:defRPr/>
              </a:pPr>
              <a:t>‹#›</a:t>
            </a:fld>
            <a:endParaRPr lang="nb-NO"/>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43F93BD5-15F6-49CE-B577-13E6321081DE}" type="slidenum">
              <a:rPr lang="nb-NO"/>
              <a:pPr>
                <a:defRPr/>
              </a:pPr>
              <a:t>‹#›</a:t>
            </a:fld>
            <a:endParaRPr lang="nb-NO"/>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loddrett tekst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344BEBB2-FBDD-45BD-B9EE-3CD560661600}" type="slidenum">
              <a:rPr lang="nb-NO"/>
              <a:pPr>
                <a:defRPr/>
              </a:pPr>
              <a:t>‹#›</a:t>
            </a:fld>
            <a:endParaRPr lang="nb-NO"/>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757988" y="620713"/>
            <a:ext cx="1928812" cy="5505450"/>
          </a:xfrm>
        </p:spPr>
        <p:txBody>
          <a:bodyPr vert="eaVert"/>
          <a:lstStyle/>
          <a:p>
            <a:r>
              <a:rPr lang="en-US"/>
              <a:t>Click to edit Master title style</a:t>
            </a:r>
            <a:endParaRPr lang="nb-NO"/>
          </a:p>
        </p:txBody>
      </p:sp>
      <p:sp>
        <p:nvSpPr>
          <p:cNvPr id="3" name="Plassholder for loddrett tekst 2"/>
          <p:cNvSpPr>
            <a:spLocks noGrp="1"/>
          </p:cNvSpPr>
          <p:nvPr>
            <p:ph type="body" orient="vert" idx="1"/>
          </p:nvPr>
        </p:nvSpPr>
        <p:spPr>
          <a:xfrm>
            <a:off x="971550" y="620713"/>
            <a:ext cx="5634038" cy="5505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5C70D166-45B8-4DB0-9485-689978C564EF}" type="slidenum">
              <a:rPr lang="nb-NO"/>
              <a:pPr>
                <a:defRPr/>
              </a:pPr>
              <a:t>‹#›</a:t>
            </a:fld>
            <a:endParaRPr lang="nb-NO"/>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tellysbilde">
    <p:bg>
      <p:bgPr>
        <a:solidFill>
          <a:schemeClr val="bg1"/>
        </a:solidFill>
        <a:effectLst/>
      </p:bgPr>
    </p:bg>
    <p:spTree>
      <p:nvGrpSpPr>
        <p:cNvPr id="1" name=""/>
        <p:cNvGrpSpPr/>
        <p:nvPr/>
      </p:nvGrpSpPr>
      <p:grpSpPr>
        <a:xfrm>
          <a:off x="0" y="0"/>
          <a:ext cx="0" cy="0"/>
          <a:chOff x="0" y="0"/>
          <a:chExt cx="0" cy="0"/>
        </a:xfrm>
      </p:grpSpPr>
      <p:pic>
        <p:nvPicPr>
          <p:cNvPr id="5" name="Bild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957392"/>
          </a:xfrm>
          <a:prstGeom prst="rect">
            <a:avLst/>
          </a:prstGeom>
        </p:spPr>
      </p:pic>
      <p:sp>
        <p:nvSpPr>
          <p:cNvPr id="27650" name="Rectangle 2"/>
          <p:cNvSpPr>
            <a:spLocks noGrp="1" noChangeArrowheads="1"/>
          </p:cNvSpPr>
          <p:nvPr>
            <p:ph type="ctrTitle"/>
          </p:nvPr>
        </p:nvSpPr>
        <p:spPr>
          <a:xfrm>
            <a:off x="444500" y="711200"/>
            <a:ext cx="4356100" cy="1735672"/>
          </a:xfrm>
        </p:spPr>
        <p:txBody>
          <a:bodyPr anchor="b"/>
          <a:lstStyle>
            <a:lvl1pPr algn="l">
              <a:lnSpc>
                <a:spcPct val="80000"/>
              </a:lnSpc>
              <a:defRPr sz="4000">
                <a:solidFill>
                  <a:srgbClr val="FFFFFF"/>
                </a:solidFill>
              </a:defRPr>
            </a:lvl1pPr>
          </a:lstStyle>
          <a:p>
            <a:r>
              <a:rPr lang="en-US"/>
              <a:t>Click to edit Master title style</a:t>
            </a:r>
            <a:endParaRPr lang="nb-NO" dirty="0"/>
          </a:p>
        </p:txBody>
      </p:sp>
      <p:sp>
        <p:nvSpPr>
          <p:cNvPr id="8" name="Plassholder for tekst 7"/>
          <p:cNvSpPr>
            <a:spLocks noGrp="1"/>
          </p:cNvSpPr>
          <p:nvPr>
            <p:ph type="body" sz="quarter" idx="10"/>
          </p:nvPr>
        </p:nvSpPr>
        <p:spPr>
          <a:xfrm>
            <a:off x="431800" y="2510372"/>
            <a:ext cx="4826000" cy="1219200"/>
          </a:xfrm>
        </p:spPr>
        <p:txBody>
          <a:bodyPr>
            <a:normAutofit/>
          </a:bodyPr>
          <a:lstStyle>
            <a:lvl1pPr algn="l">
              <a:buNone/>
              <a:defRPr sz="2400">
                <a:solidFill>
                  <a:schemeClr val="bg1"/>
                </a:solidFill>
              </a:defRPr>
            </a:lvl1pPr>
          </a:lstStyle>
          <a:p>
            <a:pPr lvl="0"/>
            <a:r>
              <a:rPr lang="en-US"/>
              <a:t>Click to edit Master text styles</a:t>
            </a:r>
          </a:p>
        </p:txBody>
      </p:sp>
      <p:pic>
        <p:nvPicPr>
          <p:cNvPr id="2" name="Bilde 1" descr="Proactima_logo_2011_CMYK_pro_HVIT_active_management_no_shadow.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288" y="606194"/>
            <a:ext cx="2554967" cy="654514"/>
          </a:xfrm>
          <a:prstGeom prst="rect">
            <a:avLst/>
          </a:prstGeom>
        </p:spPr>
      </p:pic>
      <p:sp>
        <p:nvSpPr>
          <p:cNvPr id="6" name="Rectangle 3"/>
          <p:cNvSpPr txBox="1">
            <a:spLocks noChangeArrowheads="1"/>
          </p:cNvSpPr>
          <p:nvPr/>
        </p:nvSpPr>
        <p:spPr bwMode="auto">
          <a:xfrm>
            <a:off x="6992548" y="5707591"/>
            <a:ext cx="6574631" cy="714375"/>
          </a:xfrm>
          <a:prstGeom prst="rect">
            <a:avLst/>
          </a:prstGeom>
          <a:noFill/>
          <a:ln w="9525">
            <a:noFill/>
            <a:miter lim="800000"/>
            <a:headEnd/>
            <a:tailEnd/>
          </a:ln>
          <a:effectLst/>
        </p:spPr>
        <p:txBody>
          <a:bodyPr vert="horz" wrap="square" lIns="91440" tIns="36000" rIns="91440" bIns="45720" numCol="1" anchor="t" anchorCtr="0" compatLnSpc="1">
            <a:prstTxWarp prst="textNoShape">
              <a:avLst/>
            </a:prstTxWarp>
            <a:normAutofit/>
          </a:bodyPr>
          <a:lstStyle/>
          <a:p>
            <a:pPr marL="342900" indent="-342900">
              <a:lnSpc>
                <a:spcPct val="80000"/>
              </a:lnSpc>
              <a:spcBef>
                <a:spcPct val="20000"/>
              </a:spcBef>
              <a:buClr>
                <a:srgbClr val="10147E"/>
              </a:buClr>
              <a:buFont typeface="Arial" pitchFamily="34" charset="0"/>
              <a:buChar char="•"/>
              <a:defRPr/>
            </a:pPr>
            <a:endParaRPr lang="nb-NO" sz="1600" kern="0" dirty="0">
              <a:solidFill>
                <a:prstClr val="black"/>
              </a:solidFill>
              <a:latin typeface="Calibri" pitchFamily="34" charset="0"/>
            </a:endParaRPr>
          </a:p>
          <a:p>
            <a:pPr marL="342900" indent="-342900">
              <a:lnSpc>
                <a:spcPct val="80000"/>
              </a:lnSpc>
              <a:spcBef>
                <a:spcPct val="20000"/>
              </a:spcBef>
              <a:buClr>
                <a:srgbClr val="10147E"/>
              </a:buClr>
              <a:buFont typeface="Arial" pitchFamily="34" charset="0"/>
              <a:buNone/>
              <a:defRPr/>
            </a:pPr>
            <a:r>
              <a:rPr lang="en-US" sz="2800" kern="0" dirty="0">
                <a:solidFill>
                  <a:schemeClr val="bg1"/>
                </a:solidFill>
                <a:latin typeface="Calibri" pitchFamily="34" charset="0"/>
              </a:rPr>
              <a:t>PREPARED.</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Tittellysbilde, enkel">
    <p:spTree>
      <p:nvGrpSpPr>
        <p:cNvPr id="1" name=""/>
        <p:cNvGrpSpPr/>
        <p:nvPr/>
      </p:nvGrpSpPr>
      <p:grpSpPr>
        <a:xfrm>
          <a:off x="0" y="0"/>
          <a:ext cx="0" cy="0"/>
          <a:chOff x="0" y="0"/>
          <a:chExt cx="0" cy="0"/>
        </a:xfrm>
      </p:grpSpPr>
      <p:pic>
        <p:nvPicPr>
          <p:cNvPr id="9" name="Bil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63518" y="4250572"/>
            <a:ext cx="6800790" cy="9545556"/>
          </a:xfrm>
          <a:prstGeom prst="rect">
            <a:avLst/>
          </a:prstGeom>
        </p:spPr>
      </p:pic>
      <p:pic>
        <p:nvPicPr>
          <p:cNvPr id="13" name="Bild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353" y="373395"/>
            <a:ext cx="3983039" cy="1204747"/>
          </a:xfrm>
          <a:prstGeom prst="rect">
            <a:avLst/>
          </a:prstGeom>
        </p:spPr>
      </p:pic>
      <p:sp>
        <p:nvSpPr>
          <p:cNvPr id="2" name="Tittel 1"/>
          <p:cNvSpPr>
            <a:spLocks noGrp="1"/>
          </p:cNvSpPr>
          <p:nvPr>
            <p:ph type="title"/>
          </p:nvPr>
        </p:nvSpPr>
        <p:spPr>
          <a:xfrm>
            <a:off x="601200" y="3844925"/>
            <a:ext cx="8049600" cy="1362075"/>
          </a:xfrm>
        </p:spPr>
        <p:txBody>
          <a:bodyPr anchor="t"/>
          <a:lstStyle>
            <a:lvl1pPr algn="l">
              <a:defRPr sz="4000" b="1" cap="none" baseline="0"/>
            </a:lvl1pPr>
          </a:lstStyle>
          <a:p>
            <a:r>
              <a:rPr lang="en-US"/>
              <a:t>Click to edit Master title style</a:t>
            </a:r>
            <a:endParaRPr lang="nb-NO" dirty="0"/>
          </a:p>
        </p:txBody>
      </p:sp>
      <p:sp>
        <p:nvSpPr>
          <p:cNvPr id="3" name="Plassholder for tekst 2"/>
          <p:cNvSpPr>
            <a:spLocks noGrp="1"/>
          </p:cNvSpPr>
          <p:nvPr>
            <p:ph type="body" idx="1"/>
          </p:nvPr>
        </p:nvSpPr>
        <p:spPr>
          <a:xfrm>
            <a:off x="601200" y="2876550"/>
            <a:ext cx="8049600" cy="968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8" name="Picture 2"/>
          <p:cNvPicPr>
            <a:picLocks noChangeAspect="1" noChangeArrowheads="1"/>
          </p:cNvPicPr>
          <p:nvPr/>
        </p:nvPicPr>
        <p:blipFill rotWithShape="1">
          <a:blip r:embed="rId4" cstate="print"/>
          <a:srcRect l="27750" t="19346" b="-1"/>
          <a:stretch/>
        </p:blipFill>
        <p:spPr bwMode="auto">
          <a:xfrm>
            <a:off x="7061200" y="6356350"/>
            <a:ext cx="1588558" cy="178701"/>
          </a:xfrm>
          <a:prstGeom prst="rect">
            <a:avLst/>
          </a:prstGeom>
          <a:noFill/>
          <a:ln w="9525">
            <a:noFill/>
            <a:miter lim="800000"/>
            <a:headEnd/>
            <a:tailEnd/>
          </a:ln>
          <a:effectLst/>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601200" y="1440000"/>
            <a:ext cx="3880800" cy="477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4770000" y="1440000"/>
            <a:ext cx="3880800" cy="477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1200" y="288000"/>
            <a:ext cx="8049600" cy="936000"/>
          </a:xfrm>
        </p:spPr>
        <p:txBody>
          <a:bodyPr/>
          <a:lstStyle>
            <a:lvl1pPr>
              <a:defRPr/>
            </a:lvl1pPr>
          </a:lstStyle>
          <a:p>
            <a:r>
              <a:rPr lang="en-US"/>
              <a:t>Click to edit Master title style</a:t>
            </a:r>
            <a:endParaRPr lang="nb-NO"/>
          </a:p>
        </p:txBody>
      </p:sp>
      <p:sp>
        <p:nvSpPr>
          <p:cNvPr id="3" name="Plassholder for tekst 2"/>
          <p:cNvSpPr>
            <a:spLocks noGrp="1"/>
          </p:cNvSpPr>
          <p:nvPr>
            <p:ph type="body" idx="1"/>
          </p:nvPr>
        </p:nvSpPr>
        <p:spPr>
          <a:xfrm>
            <a:off x="601200" y="1440000"/>
            <a:ext cx="3880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601200" y="2080800"/>
            <a:ext cx="3880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4770000" y="1440000"/>
            <a:ext cx="3880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ssholder for innhold 5"/>
          <p:cNvSpPr>
            <a:spLocks noGrp="1"/>
          </p:cNvSpPr>
          <p:nvPr>
            <p:ph sz="quarter" idx="4"/>
          </p:nvPr>
        </p:nvSpPr>
        <p:spPr>
          <a:xfrm>
            <a:off x="4770000" y="2080800"/>
            <a:ext cx="3880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971550" y="1700213"/>
            <a:ext cx="3781425"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905375" y="1700213"/>
            <a:ext cx="3781425"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36BD375B-925C-40D8-8A24-C2C171C4E906}" type="slidenum">
              <a:rPr lang="nb-NO"/>
              <a:pPr>
                <a:defRPr/>
              </a:pPr>
              <a:t>‹#›</a:t>
            </a:fld>
            <a:endParaRPr lang="nb-NO"/>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1476375" y="2825750"/>
            <a:ext cx="6480175" cy="819150"/>
          </a:xfrm>
        </p:spPr>
        <p:txBody>
          <a:bodyPr/>
          <a:lstStyle>
            <a:lvl1pPr algn="l">
              <a:defRPr/>
            </a:lvl1pPr>
          </a:lstStyle>
          <a:p>
            <a:r>
              <a:rPr lang="en-US"/>
              <a:t>Click to edit Master title style</a:t>
            </a:r>
            <a:endParaRPr lang="nb-NO" dirty="0"/>
          </a:p>
        </p:txBody>
      </p:sp>
      <p:sp>
        <p:nvSpPr>
          <p:cNvPr id="27651" name="Rectangle 3"/>
          <p:cNvSpPr>
            <a:spLocks noGrp="1" noChangeArrowheads="1"/>
          </p:cNvSpPr>
          <p:nvPr>
            <p:ph type="subTitle" idx="1"/>
          </p:nvPr>
        </p:nvSpPr>
        <p:spPr>
          <a:xfrm>
            <a:off x="1476375" y="3787775"/>
            <a:ext cx="6480175" cy="2162175"/>
          </a:xfrm>
        </p:spPr>
        <p:txBody>
          <a:bodyPr/>
          <a:lstStyle>
            <a:lvl1pPr marL="0" indent="0">
              <a:buFont typeface="ZapfDingbats" pitchFamily="82" charset="2"/>
              <a:buNone/>
              <a:defRPr/>
            </a:lvl1pPr>
          </a:lstStyle>
          <a:p>
            <a:r>
              <a:rPr lang="en-US"/>
              <a:t>Click to edit Master subtitle style</a:t>
            </a:r>
            <a:endParaRPr lang="en-US" dirty="0"/>
          </a:p>
        </p:txBody>
      </p:sp>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3696" y="523196"/>
            <a:ext cx="2992516" cy="905145"/>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971550" y="1700213"/>
            <a:ext cx="3781425"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4905375" y="1700213"/>
            <a:ext cx="3781425"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endParaRPr lang="nb-NO"/>
          </a:p>
        </p:txBody>
      </p:sp>
      <p:sp>
        <p:nvSpPr>
          <p:cNvPr id="9" name="Rectangle 6"/>
          <p:cNvSpPr>
            <a:spLocks noGrp="1" noChangeArrowheads="1"/>
          </p:cNvSpPr>
          <p:nvPr>
            <p:ph type="sldNum" sz="quarter" idx="12"/>
          </p:nvPr>
        </p:nvSpPr>
        <p:spPr>
          <a:ln/>
        </p:spPr>
        <p:txBody>
          <a:bodyPr/>
          <a:lstStyle>
            <a:lvl1pPr>
              <a:defRPr/>
            </a:lvl1pPr>
          </a:lstStyle>
          <a:p>
            <a:pPr>
              <a:defRPr/>
            </a:pPr>
            <a:fld id="{A62B8B79-26FF-410D-9014-480F1CF3D408}" type="slidenum">
              <a:rPr lang="nb-NO"/>
              <a:pPr>
                <a:defRPr/>
              </a:pPr>
              <a:t>‹#›</a:t>
            </a:fld>
            <a:endParaRPr lang="nb-NO"/>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a:p>
        </p:txBody>
      </p:sp>
      <p:sp>
        <p:nvSpPr>
          <p:cNvPr id="4" name="Date Placeholder 3"/>
          <p:cNvSpPr>
            <a:spLocks noGrp="1"/>
          </p:cNvSpPr>
          <p:nvPr>
            <p:ph type="dt" sz="half" idx="10"/>
          </p:nvPr>
        </p:nvSpPr>
        <p:spPr/>
        <p:txBody>
          <a:bodyPr/>
          <a:lstStyle/>
          <a:p>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p:cNvSpPr>
            <a:spLocks noGrp="1" noChangeArrowheads="1"/>
          </p:cNvSpPr>
          <p:nvPr>
            <p:ph type="dt" sz="half" idx="10"/>
          </p:nvPr>
        </p:nvSpPr>
        <p:spPr>
          <a:ln/>
        </p:spPr>
        <p:txBody>
          <a:bodyPr/>
          <a:lstStyle>
            <a:lvl1pPr>
              <a:defRPr/>
            </a:lvl1pPr>
          </a:lstStyle>
          <a:p>
            <a:pPr>
              <a:defRPr/>
            </a:pPr>
            <a:endParaRPr lang="nb-NO"/>
          </a:p>
        </p:txBody>
      </p:sp>
      <p:sp>
        <p:nvSpPr>
          <p:cNvPr id="4" name="Rectangle 5"/>
          <p:cNvSpPr>
            <a:spLocks noGrp="1" noChangeArrowheads="1"/>
          </p:cNvSpPr>
          <p:nvPr>
            <p:ph type="ftr" sz="quarter" idx="11"/>
          </p:nvPr>
        </p:nvSpPr>
        <p:spPr>
          <a:ln/>
        </p:spPr>
        <p:txBody>
          <a:bodyPr/>
          <a:lstStyle>
            <a:lvl1pPr>
              <a:defRPr/>
            </a:lvl1pPr>
          </a:lstStyle>
          <a:p>
            <a:pPr>
              <a:defRPr/>
            </a:pPr>
            <a:endParaRPr lang="nb-NO"/>
          </a:p>
        </p:txBody>
      </p:sp>
      <p:sp>
        <p:nvSpPr>
          <p:cNvPr id="5" name="Rectangle 6"/>
          <p:cNvSpPr>
            <a:spLocks noGrp="1" noChangeArrowheads="1"/>
          </p:cNvSpPr>
          <p:nvPr>
            <p:ph type="sldNum" sz="quarter" idx="12"/>
          </p:nvPr>
        </p:nvSpPr>
        <p:spPr>
          <a:ln/>
        </p:spPr>
        <p:txBody>
          <a:bodyPr/>
          <a:lstStyle>
            <a:lvl1pPr>
              <a:defRPr/>
            </a:lvl1pPr>
          </a:lstStyle>
          <a:p>
            <a:pPr>
              <a:defRPr/>
            </a:pPr>
            <a:fld id="{553799D7-0310-4E93-AF02-A12FA6F6553B}" type="slidenum">
              <a:rPr lang="nb-NO"/>
              <a:pPr>
                <a:defRPr/>
              </a:pPr>
              <a:t>‹#›</a:t>
            </a:fld>
            <a:endParaRPr lang="nb-NO"/>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738FBFF-5041-4CC2-8675-4B90F03B9A7A}" type="slidenum">
              <a:rPr lang="nb-NO" smtClean="0"/>
              <a:pPr/>
              <a:t>‹#›</a:t>
            </a:fld>
            <a:endParaRPr lang="nb-NO"/>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Tittellysbilde">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444500" y="711200"/>
            <a:ext cx="4356100" cy="1735672"/>
          </a:xfrm>
        </p:spPr>
        <p:txBody>
          <a:bodyPr anchor="b"/>
          <a:lstStyle>
            <a:lvl1pPr algn="l">
              <a:lnSpc>
                <a:spcPct val="80000"/>
              </a:lnSpc>
              <a:defRPr sz="4000">
                <a:solidFill>
                  <a:srgbClr val="FFFFFF"/>
                </a:solidFill>
              </a:defRPr>
            </a:lvl1pPr>
          </a:lstStyle>
          <a:p>
            <a:r>
              <a:rPr lang="en-US"/>
              <a:t>Click to edit Master title style</a:t>
            </a:r>
            <a:endParaRPr lang="nb-NO" dirty="0"/>
          </a:p>
        </p:txBody>
      </p:sp>
      <p:sp>
        <p:nvSpPr>
          <p:cNvPr id="8" name="Plassholder for tekst 7"/>
          <p:cNvSpPr>
            <a:spLocks noGrp="1"/>
          </p:cNvSpPr>
          <p:nvPr>
            <p:ph type="body" sz="quarter" idx="10"/>
          </p:nvPr>
        </p:nvSpPr>
        <p:spPr>
          <a:xfrm>
            <a:off x="431800" y="2510372"/>
            <a:ext cx="4826000" cy="1219200"/>
          </a:xfrm>
        </p:spPr>
        <p:txBody>
          <a:bodyPr>
            <a:normAutofit/>
          </a:bodyPr>
          <a:lstStyle>
            <a:lvl1pPr algn="l">
              <a:buNone/>
              <a:defRPr sz="2400">
                <a:solidFill>
                  <a:schemeClr val="bg1"/>
                </a:solidFill>
              </a:defRPr>
            </a:lvl1pPr>
          </a:lstStyle>
          <a:p>
            <a:pPr lvl="0"/>
            <a:r>
              <a:rPr lang="en-US"/>
              <a:t>Click to edit Master text styles</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a:t>Klikk for å redigere tittelstil</a:t>
            </a:r>
          </a:p>
        </p:txBody>
      </p:sp>
      <p:sp>
        <p:nvSpPr>
          <p:cNvPr id="3" name="Plassholder for tekst 2"/>
          <p:cNvSpPr>
            <a:spLocks noGrp="1"/>
          </p:cNvSpPr>
          <p:nvPr>
            <p:ph type="body" sz="half" idx="1"/>
          </p:nvPr>
        </p:nvSpPr>
        <p:spPr>
          <a:xfrm>
            <a:off x="457200" y="1600200"/>
            <a:ext cx="40386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4648200" y="1600200"/>
            <a:ext cx="4038600" cy="21859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4648200" y="3938588"/>
            <a:ext cx="4038600" cy="2187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BEC2A63-C390-4315-94D3-1C45E5945D5B}"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430316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endParaRPr lang="nb-NO"/>
          </a:p>
        </p:txBody>
      </p:sp>
      <p:sp>
        <p:nvSpPr>
          <p:cNvPr id="4" name="Rectangle 6"/>
          <p:cNvSpPr>
            <a:spLocks noGrp="1" noChangeArrowheads="1"/>
          </p:cNvSpPr>
          <p:nvPr>
            <p:ph type="sldNum" sz="quarter" idx="12"/>
          </p:nvPr>
        </p:nvSpPr>
        <p:spPr>
          <a:ln/>
        </p:spPr>
        <p:txBody>
          <a:bodyPr/>
          <a:lstStyle>
            <a:lvl1pPr>
              <a:defRPr/>
            </a:lvl1pPr>
          </a:lstStyle>
          <a:p>
            <a:pPr>
              <a:defRPr/>
            </a:pPr>
            <a:fld id="{A1F36E83-537C-4AA6-8ABA-A500B23DB18E}" type="slidenum">
              <a:rPr lang="nb-NO"/>
              <a:pPr>
                <a:defRPr/>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D942BA18-0B43-4A95-A5B8-CD1E1C40C667}" type="slidenum">
              <a:rPr lang="nb-NO"/>
              <a:pPr>
                <a:defRPr/>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527A4DD3-97CB-4BC3-8063-89803EED4D7B}" type="slidenum">
              <a:rPr lang="nb-NO"/>
              <a:pPr>
                <a:defRPr/>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8.png"/><Relationship Id="rId5" Type="http://schemas.openxmlformats.org/officeDocument/2006/relationships/slideLayout" Target="../slideLayouts/slideLayout38.xml"/><Relationship Id="rId10" Type="http://schemas.openxmlformats.org/officeDocument/2006/relationships/image" Target="../media/image7.jpeg"/><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8.png"/><Relationship Id="rId5" Type="http://schemas.openxmlformats.org/officeDocument/2006/relationships/slideLayout" Target="../slideLayouts/slideLayout46.xml"/><Relationship Id="rId10" Type="http://schemas.openxmlformats.org/officeDocument/2006/relationships/image" Target="../media/image14.png"/><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71550" y="620713"/>
            <a:ext cx="7704138"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a:t>Click to edit Master text styles</a:t>
            </a:r>
          </a:p>
        </p:txBody>
      </p:sp>
      <p:sp>
        <p:nvSpPr>
          <p:cNvPr id="2051" name="Rectangle 3"/>
          <p:cNvSpPr>
            <a:spLocks noGrp="1" noChangeArrowheads="1"/>
          </p:cNvSpPr>
          <p:nvPr>
            <p:ph type="body" idx="1"/>
          </p:nvPr>
        </p:nvSpPr>
        <p:spPr bwMode="auto">
          <a:xfrm>
            <a:off x="971550" y="1700213"/>
            <a:ext cx="7715250" cy="442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28" name="Rectangle 4"/>
          <p:cNvSpPr>
            <a:spLocks noGrp="1" noChangeArrowheads="1"/>
          </p:cNvSpPr>
          <p:nvPr>
            <p:ph type="dt" sz="half" idx="2"/>
          </p:nvPr>
        </p:nvSpPr>
        <p:spPr bwMode="auto">
          <a:xfrm>
            <a:off x="97155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nb-NO"/>
          </a:p>
        </p:txBody>
      </p:sp>
      <p:sp>
        <p:nvSpPr>
          <p:cNvPr id="1029" name="Rectangle 5"/>
          <p:cNvSpPr>
            <a:spLocks noGrp="1" noChangeArrowheads="1"/>
          </p:cNvSpPr>
          <p:nvPr>
            <p:ph type="ftr" sz="quarter" idx="3"/>
          </p:nvPr>
        </p:nvSpPr>
        <p:spPr bwMode="auto">
          <a:xfrm>
            <a:off x="3405188" y="6245225"/>
            <a:ext cx="34718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nb-NO"/>
          </a:p>
        </p:txBody>
      </p:sp>
      <p:sp>
        <p:nvSpPr>
          <p:cNvPr id="1030" name="Rectangle 6"/>
          <p:cNvSpPr>
            <a:spLocks noGrp="1" noChangeArrowheads="1"/>
          </p:cNvSpPr>
          <p:nvPr>
            <p:ph type="sldNum" sz="quarter" idx="4"/>
          </p:nvPr>
        </p:nvSpPr>
        <p:spPr bwMode="auto">
          <a:xfrm>
            <a:off x="7164388" y="6245225"/>
            <a:ext cx="15224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8C00E68-5D79-4FA2-A197-B9FB265199BD}" type="slidenum">
              <a:rPr lang="nb-NO"/>
              <a:pPr>
                <a:defRPr/>
              </a:pPr>
              <a:t>‹#›</a:t>
            </a:fld>
            <a:endParaRPr lang="nb-NO"/>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RotisSansSerif" pitchFamily="34" charset="0"/>
          <a:cs typeface="Arial" charset="0"/>
        </a:defRPr>
      </a:lvl2pPr>
      <a:lvl3pPr algn="ctr" rtl="0" eaLnBrk="1" fontAlgn="base" hangingPunct="1">
        <a:spcBef>
          <a:spcPct val="0"/>
        </a:spcBef>
        <a:spcAft>
          <a:spcPct val="0"/>
        </a:spcAft>
        <a:defRPr sz="4400" b="1">
          <a:solidFill>
            <a:schemeClr val="tx2"/>
          </a:solidFill>
          <a:latin typeface="RotisSansSerif" pitchFamily="34" charset="0"/>
          <a:cs typeface="Arial" charset="0"/>
        </a:defRPr>
      </a:lvl3pPr>
      <a:lvl4pPr algn="ctr" rtl="0" eaLnBrk="1" fontAlgn="base" hangingPunct="1">
        <a:spcBef>
          <a:spcPct val="0"/>
        </a:spcBef>
        <a:spcAft>
          <a:spcPct val="0"/>
        </a:spcAft>
        <a:defRPr sz="4400" b="1">
          <a:solidFill>
            <a:schemeClr val="tx2"/>
          </a:solidFill>
          <a:latin typeface="RotisSansSerif" pitchFamily="34" charset="0"/>
          <a:cs typeface="Arial" charset="0"/>
        </a:defRPr>
      </a:lvl4pPr>
      <a:lvl5pPr algn="ctr" rtl="0" eaLnBrk="1" fontAlgn="base" hangingPunct="1">
        <a:spcBef>
          <a:spcPct val="0"/>
        </a:spcBef>
        <a:spcAft>
          <a:spcPct val="0"/>
        </a:spcAft>
        <a:defRPr sz="4400" b="1">
          <a:solidFill>
            <a:schemeClr val="tx2"/>
          </a:solidFill>
          <a:latin typeface="RotisSansSerif" pitchFamily="34" charset="0"/>
          <a:cs typeface="Arial" charset="0"/>
        </a:defRPr>
      </a:lvl5pPr>
      <a:lvl6pPr marL="457200" algn="ctr" rtl="0" eaLnBrk="1" fontAlgn="base" hangingPunct="1">
        <a:spcBef>
          <a:spcPct val="0"/>
        </a:spcBef>
        <a:spcAft>
          <a:spcPct val="0"/>
        </a:spcAft>
        <a:defRPr sz="4400" b="1">
          <a:solidFill>
            <a:schemeClr val="tx2"/>
          </a:solidFill>
          <a:latin typeface="RotisSansSerif" pitchFamily="34" charset="0"/>
          <a:cs typeface="Arial" charset="0"/>
        </a:defRPr>
      </a:lvl6pPr>
      <a:lvl7pPr marL="914400" algn="ctr" rtl="0" eaLnBrk="1" fontAlgn="base" hangingPunct="1">
        <a:spcBef>
          <a:spcPct val="0"/>
        </a:spcBef>
        <a:spcAft>
          <a:spcPct val="0"/>
        </a:spcAft>
        <a:defRPr sz="4400" b="1">
          <a:solidFill>
            <a:schemeClr val="tx2"/>
          </a:solidFill>
          <a:latin typeface="RotisSansSerif" pitchFamily="34" charset="0"/>
          <a:cs typeface="Arial" charset="0"/>
        </a:defRPr>
      </a:lvl7pPr>
      <a:lvl8pPr marL="1371600" algn="ctr" rtl="0" eaLnBrk="1" fontAlgn="base" hangingPunct="1">
        <a:spcBef>
          <a:spcPct val="0"/>
        </a:spcBef>
        <a:spcAft>
          <a:spcPct val="0"/>
        </a:spcAft>
        <a:defRPr sz="4400" b="1">
          <a:solidFill>
            <a:schemeClr val="tx2"/>
          </a:solidFill>
          <a:latin typeface="RotisSansSerif" pitchFamily="34" charset="0"/>
          <a:cs typeface="Arial" charset="0"/>
        </a:defRPr>
      </a:lvl8pPr>
      <a:lvl9pPr marL="1828800" algn="ctr" rtl="0" eaLnBrk="1" fontAlgn="base" hangingPunct="1">
        <a:spcBef>
          <a:spcPct val="0"/>
        </a:spcBef>
        <a:spcAft>
          <a:spcPct val="0"/>
        </a:spcAft>
        <a:defRPr sz="4400" b="1">
          <a:solidFill>
            <a:schemeClr val="tx2"/>
          </a:solidFill>
          <a:latin typeface="RotisSansSerif" pitchFamily="34" charset="0"/>
          <a:cs typeface="Arial" charset="0"/>
        </a:defRPr>
      </a:lvl9pPr>
    </p:titleStyle>
    <p:bodyStyle>
      <a:lvl1pPr marL="342900" indent="-342900" algn="l" rtl="0" eaLnBrk="1" fontAlgn="base" hangingPunct="1">
        <a:spcBef>
          <a:spcPct val="20000"/>
        </a:spcBef>
        <a:spcAft>
          <a:spcPct val="0"/>
        </a:spcAft>
        <a:buClr>
          <a:srgbClr val="10147E"/>
        </a:buClr>
        <a:buFont typeface="ZapfDingbats" pitchFamily="8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10147E"/>
        </a:buClr>
        <a:buChar char="–"/>
        <a:defRPr sz="2800">
          <a:solidFill>
            <a:schemeClr val="tx1"/>
          </a:solidFill>
          <a:latin typeface="+mn-lt"/>
          <a:cs typeface="+mn-cs"/>
        </a:defRPr>
      </a:lvl2pPr>
      <a:lvl3pPr marL="1143000" indent="-228600" algn="l" rtl="0" eaLnBrk="1" fontAlgn="base" hangingPunct="1">
        <a:spcBef>
          <a:spcPct val="20000"/>
        </a:spcBef>
        <a:spcAft>
          <a:spcPct val="0"/>
        </a:spcAft>
        <a:buClr>
          <a:srgbClr val="10147E"/>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rgbClr val="10147E"/>
        </a:buClr>
        <a:buChar char="–"/>
        <a:defRPr sz="2000">
          <a:solidFill>
            <a:schemeClr val="tx1"/>
          </a:solidFill>
          <a:latin typeface="+mn-lt"/>
          <a:cs typeface="+mn-cs"/>
        </a:defRPr>
      </a:lvl4pPr>
      <a:lvl5pPr marL="2057400" indent="-228600" algn="l" rtl="0" eaLnBrk="1" fontAlgn="base" hangingPunct="1">
        <a:spcBef>
          <a:spcPct val="20000"/>
        </a:spcBef>
        <a:spcAft>
          <a:spcPct val="0"/>
        </a:spcAft>
        <a:buClr>
          <a:srgbClr val="10147E"/>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rgbClr val="10147E"/>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rgbClr val="10147E"/>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rgbClr val="10147E"/>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rgbClr val="10147E"/>
        </a:buClr>
        <a:buChar char="»"/>
        <a:defRPr sz="2000">
          <a:solidFill>
            <a:schemeClr val="tx1"/>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5" name="Rett linje 14"/>
          <p:cNvCxnSpPr/>
          <p:nvPr/>
        </p:nvCxnSpPr>
        <p:spPr>
          <a:xfrm rot="5400000">
            <a:off x="7242232" y="5216241"/>
            <a:ext cx="3283517" cy="0"/>
          </a:xfrm>
          <a:prstGeom prst="line">
            <a:avLst/>
          </a:prstGeom>
          <a:ln w="3175">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6" name="Rett linje 15"/>
          <p:cNvCxnSpPr/>
          <p:nvPr/>
        </p:nvCxnSpPr>
        <p:spPr>
          <a:xfrm rot="5400000">
            <a:off x="7338666" y="5233301"/>
            <a:ext cx="3249398"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Grp="1" noChangeArrowheads="1"/>
          </p:cNvSpPr>
          <p:nvPr>
            <p:ph type="title"/>
          </p:nvPr>
        </p:nvSpPr>
        <p:spPr bwMode="auto">
          <a:xfrm>
            <a:off x="600075" y="286885"/>
            <a:ext cx="8048625"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noProof="0"/>
              <a:t>Klikk her for å redigere tittelstil</a:t>
            </a:r>
          </a:p>
        </p:txBody>
      </p:sp>
      <p:sp>
        <p:nvSpPr>
          <p:cNvPr id="1027" name="Rectangle 3"/>
          <p:cNvSpPr>
            <a:spLocks noGrp="1" noChangeArrowheads="1"/>
          </p:cNvSpPr>
          <p:nvPr>
            <p:ph type="body" idx="1"/>
          </p:nvPr>
        </p:nvSpPr>
        <p:spPr bwMode="auto">
          <a:xfrm>
            <a:off x="600075" y="1440000"/>
            <a:ext cx="8048625" cy="4770300"/>
          </a:xfrm>
          <a:prstGeom prst="rect">
            <a:avLst/>
          </a:prstGeom>
          <a:noFill/>
          <a:ln w="9525">
            <a:noFill/>
            <a:miter lim="800000"/>
            <a:headEnd/>
            <a:tailEnd/>
          </a:ln>
          <a:effectLst/>
        </p:spPr>
        <p:txBody>
          <a:bodyPr vert="horz" wrap="square" lIns="91440" tIns="36000" rIns="91440" bIns="45720" numCol="1" anchor="t" anchorCtr="0" compatLnSpc="1">
            <a:prstTxWarp prst="textNoShape">
              <a:avLst/>
            </a:prstTxWarp>
            <a:normAutofit/>
          </a:bodyPr>
          <a:lstStyle/>
          <a:p>
            <a:pPr lvl="0"/>
            <a:r>
              <a:rPr lang="nb-NO" noProof="1"/>
              <a:t>Klikk for å redigere tekststiler i malen</a:t>
            </a:r>
          </a:p>
          <a:p>
            <a:pPr lvl="1"/>
            <a:r>
              <a:rPr lang="nb-NO" noProof="1"/>
              <a:t>Andre nivå</a:t>
            </a:r>
          </a:p>
          <a:p>
            <a:pPr lvl="2"/>
            <a:r>
              <a:rPr lang="nb-NO" noProof="1"/>
              <a:t>Tredje nivå</a:t>
            </a:r>
          </a:p>
          <a:p>
            <a:pPr lvl="3"/>
            <a:r>
              <a:rPr lang="nb-NO" noProof="1"/>
              <a:t>Fjerde nivå</a:t>
            </a:r>
          </a:p>
          <a:p>
            <a:pPr lvl="4"/>
            <a:r>
              <a:rPr lang="nb-NO" noProof="1"/>
              <a:t>Femte nivå</a:t>
            </a:r>
          </a:p>
        </p:txBody>
      </p:sp>
      <p:pic>
        <p:nvPicPr>
          <p:cNvPr id="7" name="Bilde 6" descr="proactima_logo.emf"/>
          <p:cNvPicPr>
            <a:picLocks noChangeAspect="1"/>
          </p:cNvPicPr>
          <p:nvPr/>
        </p:nvPicPr>
        <p:blipFill>
          <a:blip r:embed="rId13" cstate="print"/>
          <a:stretch>
            <a:fillRect/>
          </a:stretch>
        </p:blipFill>
        <p:spPr>
          <a:xfrm>
            <a:off x="7224732" y="6353596"/>
            <a:ext cx="1428728" cy="296402"/>
          </a:xfrm>
          <a:prstGeom prst="rect">
            <a:avLst/>
          </a:prstGeom>
        </p:spPr>
      </p:pic>
      <p:cxnSp>
        <p:nvCxnSpPr>
          <p:cNvPr id="9" name="Rett linje 8"/>
          <p:cNvCxnSpPr/>
          <p:nvPr/>
        </p:nvCxnSpPr>
        <p:spPr>
          <a:xfrm rot="5400000">
            <a:off x="7575373" y="5513891"/>
            <a:ext cx="2688217" cy="0"/>
          </a:xfrm>
          <a:prstGeom prst="line">
            <a:avLst/>
          </a:prstGeom>
          <a:ln w="31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rot="5400000">
            <a:off x="8365977" y="6216644"/>
            <a:ext cx="1282712" cy="0"/>
          </a:xfrm>
          <a:prstGeom prst="line">
            <a:avLst/>
          </a:prstGeom>
          <a:ln w="3175">
            <a:solidFill>
              <a:srgbClr val="6699FF"/>
            </a:solidFill>
          </a:ln>
        </p:spPr>
        <p:style>
          <a:lnRef idx="1">
            <a:schemeClr val="accent1"/>
          </a:lnRef>
          <a:fillRef idx="0">
            <a:schemeClr val="accent1"/>
          </a:fillRef>
          <a:effectRef idx="0">
            <a:schemeClr val="accent1"/>
          </a:effectRef>
          <a:fontRef idx="minor">
            <a:schemeClr val="tx1"/>
          </a:fontRef>
        </p:style>
      </p:cxnSp>
      <p:pic>
        <p:nvPicPr>
          <p:cNvPr id="17" name="Bilde 16" descr="www.emf"/>
          <p:cNvPicPr>
            <a:picLocks noChangeAspect="1"/>
          </p:cNvPicPr>
          <p:nvPr/>
        </p:nvPicPr>
        <p:blipFill>
          <a:blip r:embed="rId14" cstate="print"/>
          <a:stretch>
            <a:fillRect/>
          </a:stretch>
        </p:blipFill>
        <p:spPr>
          <a:xfrm>
            <a:off x="610961" y="6422570"/>
            <a:ext cx="1609246" cy="179351"/>
          </a:xfrm>
          <a:prstGeom prst="rect">
            <a:avLst/>
          </a:prstGeom>
        </p:spPr>
      </p:pic>
      <p:sp>
        <p:nvSpPr>
          <p:cNvPr id="11" name="Rektangel 10"/>
          <p:cNvSpPr/>
          <p:nvPr/>
        </p:nvSpPr>
        <p:spPr>
          <a:xfrm>
            <a:off x="0" y="0"/>
            <a:ext cx="76200" cy="6858000"/>
          </a:xfrm>
          <a:prstGeom prst="rect">
            <a:avLst/>
          </a:prstGeom>
          <a:solidFill>
            <a:srgbClr val="0067B1"/>
          </a:solidFill>
          <a:ln>
            <a:solidFill>
              <a:srgbClr val="006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12" name="Rett linje 11"/>
          <p:cNvCxnSpPr/>
          <p:nvPr/>
        </p:nvCxnSpPr>
        <p:spPr>
          <a:xfrm rot="16200000" flipV="1">
            <a:off x="-168668" y="492517"/>
            <a:ext cx="985035" cy="0"/>
          </a:xfrm>
          <a:prstGeom prst="line">
            <a:avLst/>
          </a:prstGeom>
          <a:ln w="3175">
            <a:solidFill>
              <a:srgbClr val="6699FF"/>
            </a:solidFill>
          </a:ln>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rot="16200000" flipV="1">
            <a:off x="-1063569" y="1260759"/>
            <a:ext cx="2521516" cy="0"/>
          </a:xfrm>
          <a:prstGeom prst="line">
            <a:avLst/>
          </a:prstGeom>
          <a:ln w="3175">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rot="5400000" flipH="1" flipV="1">
            <a:off x="-1370364" y="1646590"/>
            <a:ext cx="3295652" cy="2474"/>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Rett linje 19"/>
          <p:cNvCxnSpPr/>
          <p:nvPr/>
        </p:nvCxnSpPr>
        <p:spPr>
          <a:xfrm rot="5400000">
            <a:off x="-1111427" y="1344108"/>
            <a:ext cx="2688217" cy="0"/>
          </a:xfrm>
          <a:prstGeom prst="line">
            <a:avLst/>
          </a:prstGeom>
          <a:ln w="3175">
            <a:solidFill>
              <a:srgbClr val="B9E1E8"/>
            </a:solidFill>
          </a:ln>
        </p:spPr>
        <p:style>
          <a:lnRef idx="1">
            <a:schemeClr val="accent1"/>
          </a:lnRef>
          <a:fillRef idx="0">
            <a:schemeClr val="accent1"/>
          </a:fillRef>
          <a:effectRef idx="0">
            <a:schemeClr val="accent1"/>
          </a:effectRef>
          <a:fontRef idx="minor">
            <a:schemeClr val="tx1"/>
          </a:fontRef>
        </p:style>
      </p:cxnSp>
      <p:pic>
        <p:nvPicPr>
          <p:cNvPr id="22" name="Bilde 21" descr="symbol_strektegning.emf"/>
          <p:cNvPicPr>
            <a:picLocks noChangeAspect="1"/>
          </p:cNvPicPr>
          <p:nvPr/>
        </p:nvPicPr>
        <p:blipFill>
          <a:blip r:embed="rId15" cstate="print"/>
          <a:stretch>
            <a:fillRect/>
          </a:stretch>
        </p:blipFill>
        <p:spPr>
          <a:xfrm>
            <a:off x="7858125" y="296159"/>
            <a:ext cx="785818" cy="78581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fontAlgn="base" hangingPunct="1">
        <a:spcBef>
          <a:spcPct val="0"/>
        </a:spcBef>
        <a:spcAft>
          <a:spcPct val="0"/>
        </a:spcAft>
        <a:defRPr sz="3600" b="1">
          <a:solidFill>
            <a:schemeClr val="tx2"/>
          </a:solidFill>
          <a:latin typeface="Calibri" pitchFamily="34" charset="0"/>
          <a:ea typeface="+mj-ea"/>
          <a:cs typeface="+mj-cs"/>
        </a:defRPr>
      </a:lvl1pPr>
      <a:lvl2pPr algn="ctr" rtl="0" eaLnBrk="1" fontAlgn="base" hangingPunct="1">
        <a:spcBef>
          <a:spcPct val="0"/>
        </a:spcBef>
        <a:spcAft>
          <a:spcPct val="0"/>
        </a:spcAft>
        <a:defRPr sz="4400" b="1">
          <a:solidFill>
            <a:schemeClr val="tx2"/>
          </a:solidFill>
          <a:latin typeface="RotisSansSerif" pitchFamily="34" charset="0"/>
          <a:cs typeface="Arial" charset="0"/>
        </a:defRPr>
      </a:lvl2pPr>
      <a:lvl3pPr algn="ctr" rtl="0" eaLnBrk="1" fontAlgn="base" hangingPunct="1">
        <a:spcBef>
          <a:spcPct val="0"/>
        </a:spcBef>
        <a:spcAft>
          <a:spcPct val="0"/>
        </a:spcAft>
        <a:defRPr sz="4400" b="1">
          <a:solidFill>
            <a:schemeClr val="tx2"/>
          </a:solidFill>
          <a:latin typeface="RotisSansSerif" pitchFamily="34" charset="0"/>
          <a:cs typeface="Arial" charset="0"/>
        </a:defRPr>
      </a:lvl3pPr>
      <a:lvl4pPr algn="ctr" rtl="0" eaLnBrk="1" fontAlgn="base" hangingPunct="1">
        <a:spcBef>
          <a:spcPct val="0"/>
        </a:spcBef>
        <a:spcAft>
          <a:spcPct val="0"/>
        </a:spcAft>
        <a:defRPr sz="4400" b="1">
          <a:solidFill>
            <a:schemeClr val="tx2"/>
          </a:solidFill>
          <a:latin typeface="RotisSansSerif" pitchFamily="34" charset="0"/>
          <a:cs typeface="Arial" charset="0"/>
        </a:defRPr>
      </a:lvl4pPr>
      <a:lvl5pPr algn="ctr" rtl="0" eaLnBrk="1" fontAlgn="base" hangingPunct="1">
        <a:spcBef>
          <a:spcPct val="0"/>
        </a:spcBef>
        <a:spcAft>
          <a:spcPct val="0"/>
        </a:spcAft>
        <a:defRPr sz="4400" b="1">
          <a:solidFill>
            <a:schemeClr val="tx2"/>
          </a:solidFill>
          <a:latin typeface="RotisSansSerif" pitchFamily="34" charset="0"/>
          <a:cs typeface="Arial" charset="0"/>
        </a:defRPr>
      </a:lvl5pPr>
      <a:lvl6pPr marL="457200" algn="ctr" rtl="0" eaLnBrk="1" fontAlgn="base" hangingPunct="1">
        <a:spcBef>
          <a:spcPct val="0"/>
        </a:spcBef>
        <a:spcAft>
          <a:spcPct val="0"/>
        </a:spcAft>
        <a:defRPr sz="4400" b="1">
          <a:solidFill>
            <a:schemeClr val="tx2"/>
          </a:solidFill>
          <a:latin typeface="RotisSansSerif" pitchFamily="34" charset="0"/>
          <a:cs typeface="Arial" charset="0"/>
        </a:defRPr>
      </a:lvl6pPr>
      <a:lvl7pPr marL="914400" algn="ctr" rtl="0" eaLnBrk="1" fontAlgn="base" hangingPunct="1">
        <a:spcBef>
          <a:spcPct val="0"/>
        </a:spcBef>
        <a:spcAft>
          <a:spcPct val="0"/>
        </a:spcAft>
        <a:defRPr sz="4400" b="1">
          <a:solidFill>
            <a:schemeClr val="tx2"/>
          </a:solidFill>
          <a:latin typeface="RotisSansSerif" pitchFamily="34" charset="0"/>
          <a:cs typeface="Arial" charset="0"/>
        </a:defRPr>
      </a:lvl7pPr>
      <a:lvl8pPr marL="1371600" algn="ctr" rtl="0" eaLnBrk="1" fontAlgn="base" hangingPunct="1">
        <a:spcBef>
          <a:spcPct val="0"/>
        </a:spcBef>
        <a:spcAft>
          <a:spcPct val="0"/>
        </a:spcAft>
        <a:defRPr sz="4400" b="1">
          <a:solidFill>
            <a:schemeClr val="tx2"/>
          </a:solidFill>
          <a:latin typeface="RotisSansSerif" pitchFamily="34" charset="0"/>
          <a:cs typeface="Arial" charset="0"/>
        </a:defRPr>
      </a:lvl8pPr>
      <a:lvl9pPr marL="1828800" algn="ctr" rtl="0" eaLnBrk="1" fontAlgn="base" hangingPunct="1">
        <a:spcBef>
          <a:spcPct val="0"/>
        </a:spcBef>
        <a:spcAft>
          <a:spcPct val="0"/>
        </a:spcAft>
        <a:defRPr sz="4400" b="1">
          <a:solidFill>
            <a:schemeClr val="tx2"/>
          </a:solidFill>
          <a:latin typeface="RotisSansSerif" pitchFamily="34" charset="0"/>
          <a:cs typeface="Arial" charset="0"/>
        </a:defRPr>
      </a:lvl9pPr>
    </p:titleStyle>
    <p:bodyStyle>
      <a:lvl1pPr marL="342900" indent="-342900" algn="l" rtl="0" eaLnBrk="1" fontAlgn="base" hangingPunct="1">
        <a:spcBef>
          <a:spcPct val="20000"/>
        </a:spcBef>
        <a:spcAft>
          <a:spcPct val="0"/>
        </a:spcAft>
        <a:buClr>
          <a:srgbClr val="10147E"/>
        </a:buClr>
        <a:buFont typeface="Arial" pitchFamily="34" charset="0"/>
        <a:buChar char="•"/>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rgbClr val="10147E"/>
        </a:buClr>
        <a:buFont typeface="Arial" pitchFamily="34" charset="0"/>
        <a:buChar char="•"/>
        <a:defRPr sz="2800">
          <a:solidFill>
            <a:schemeClr val="tx1"/>
          </a:solidFill>
          <a:latin typeface="Calibri" pitchFamily="34" charset="0"/>
          <a:cs typeface="+mn-cs"/>
        </a:defRPr>
      </a:lvl2pPr>
      <a:lvl3pPr marL="1143000" indent="-228600" algn="l" rtl="0" eaLnBrk="1" fontAlgn="base" hangingPunct="1">
        <a:spcBef>
          <a:spcPct val="20000"/>
        </a:spcBef>
        <a:spcAft>
          <a:spcPct val="0"/>
        </a:spcAft>
        <a:buClr>
          <a:srgbClr val="10147E"/>
        </a:buClr>
        <a:buFont typeface="Arial" pitchFamily="34" charset="0"/>
        <a:buChar char="•"/>
        <a:defRPr sz="2400">
          <a:solidFill>
            <a:schemeClr val="tx1"/>
          </a:solidFill>
          <a:latin typeface="Calibri" pitchFamily="34" charset="0"/>
          <a:cs typeface="+mn-cs"/>
        </a:defRPr>
      </a:lvl3pPr>
      <a:lvl4pPr marL="1600200" indent="-228600" algn="l" rtl="0" eaLnBrk="1" fontAlgn="base" hangingPunct="1">
        <a:spcBef>
          <a:spcPct val="20000"/>
        </a:spcBef>
        <a:spcAft>
          <a:spcPct val="0"/>
        </a:spcAft>
        <a:buClr>
          <a:srgbClr val="10147E"/>
        </a:buClr>
        <a:buFont typeface="Arial" pitchFamily="34" charset="0"/>
        <a:buChar char="•"/>
        <a:defRPr sz="2000">
          <a:solidFill>
            <a:schemeClr val="tx1"/>
          </a:solidFill>
          <a:latin typeface="Calibri" pitchFamily="34" charset="0"/>
          <a:cs typeface="+mn-cs"/>
        </a:defRPr>
      </a:lvl4pPr>
      <a:lvl5pPr marL="2057400" indent="-228600" algn="l" rtl="0" eaLnBrk="1" fontAlgn="base" hangingPunct="1">
        <a:spcBef>
          <a:spcPct val="20000"/>
        </a:spcBef>
        <a:spcAft>
          <a:spcPct val="0"/>
        </a:spcAft>
        <a:buClr>
          <a:srgbClr val="10147E"/>
        </a:buClr>
        <a:buFont typeface="Arial" pitchFamily="34" charset="0"/>
        <a:buChar char="•"/>
        <a:defRPr sz="2000">
          <a:solidFill>
            <a:schemeClr val="tx1"/>
          </a:solidFill>
          <a:latin typeface="Calibri" pitchFamily="34" charset="0"/>
          <a:cs typeface="+mn-cs"/>
        </a:defRPr>
      </a:lvl5pPr>
      <a:lvl6pPr marL="2514600" indent="-228600" algn="l" rtl="0" eaLnBrk="1" fontAlgn="base" hangingPunct="1">
        <a:spcBef>
          <a:spcPct val="20000"/>
        </a:spcBef>
        <a:spcAft>
          <a:spcPct val="0"/>
        </a:spcAft>
        <a:buClr>
          <a:srgbClr val="10147E"/>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rgbClr val="10147E"/>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rgbClr val="10147E"/>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rgbClr val="10147E"/>
        </a:buClr>
        <a:buChar char="»"/>
        <a:defRPr sz="2000">
          <a:solidFill>
            <a:schemeClr val="tx1"/>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620713"/>
            <a:ext cx="7704138"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a:t>Click to edit Master text styles</a:t>
            </a:r>
          </a:p>
        </p:txBody>
      </p:sp>
      <p:sp>
        <p:nvSpPr>
          <p:cNvPr id="1027" name="Rectangle 3"/>
          <p:cNvSpPr>
            <a:spLocks noGrp="1" noChangeArrowheads="1"/>
          </p:cNvSpPr>
          <p:nvPr>
            <p:ph type="body" idx="1"/>
          </p:nvPr>
        </p:nvSpPr>
        <p:spPr bwMode="auto">
          <a:xfrm>
            <a:off x="971550" y="1700213"/>
            <a:ext cx="7715250" cy="442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028" name="Rectangle 4"/>
          <p:cNvSpPr>
            <a:spLocks noGrp="1" noChangeArrowheads="1"/>
          </p:cNvSpPr>
          <p:nvPr>
            <p:ph type="dt" sz="half" idx="2"/>
          </p:nvPr>
        </p:nvSpPr>
        <p:spPr bwMode="auto">
          <a:xfrm>
            <a:off x="97155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nb-NO"/>
          </a:p>
        </p:txBody>
      </p:sp>
      <p:sp>
        <p:nvSpPr>
          <p:cNvPr id="1029" name="Rectangle 5"/>
          <p:cNvSpPr>
            <a:spLocks noGrp="1" noChangeArrowheads="1"/>
          </p:cNvSpPr>
          <p:nvPr>
            <p:ph type="ftr" sz="quarter" idx="3"/>
          </p:nvPr>
        </p:nvSpPr>
        <p:spPr bwMode="auto">
          <a:xfrm>
            <a:off x="3405188" y="6245225"/>
            <a:ext cx="34718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nb-NO"/>
          </a:p>
        </p:txBody>
      </p:sp>
      <p:sp>
        <p:nvSpPr>
          <p:cNvPr id="1030" name="Rectangle 6"/>
          <p:cNvSpPr>
            <a:spLocks noGrp="1" noChangeArrowheads="1"/>
          </p:cNvSpPr>
          <p:nvPr>
            <p:ph type="sldNum" sz="quarter" idx="4"/>
          </p:nvPr>
        </p:nvSpPr>
        <p:spPr bwMode="auto">
          <a:xfrm>
            <a:off x="7164388" y="6245225"/>
            <a:ext cx="15224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5B9C7A-486F-4A12-B5F8-69946156E983}" type="slidenum">
              <a:rPr lang="nb-NO"/>
              <a:pPr>
                <a:defRPr/>
              </a:pPr>
              <a:t>‹#›</a:t>
            </a:fld>
            <a:endParaRPr lang="nb-NO"/>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RotisSansSerif" pitchFamily="34" charset="0"/>
          <a:cs typeface="Arial" charset="0"/>
        </a:defRPr>
      </a:lvl2pPr>
      <a:lvl3pPr algn="ctr" rtl="0" eaLnBrk="1" fontAlgn="base" hangingPunct="1">
        <a:spcBef>
          <a:spcPct val="0"/>
        </a:spcBef>
        <a:spcAft>
          <a:spcPct val="0"/>
        </a:spcAft>
        <a:defRPr sz="4400" b="1">
          <a:solidFill>
            <a:schemeClr val="tx2"/>
          </a:solidFill>
          <a:latin typeface="RotisSansSerif" pitchFamily="34" charset="0"/>
          <a:cs typeface="Arial" charset="0"/>
        </a:defRPr>
      </a:lvl3pPr>
      <a:lvl4pPr algn="ctr" rtl="0" eaLnBrk="1" fontAlgn="base" hangingPunct="1">
        <a:spcBef>
          <a:spcPct val="0"/>
        </a:spcBef>
        <a:spcAft>
          <a:spcPct val="0"/>
        </a:spcAft>
        <a:defRPr sz="4400" b="1">
          <a:solidFill>
            <a:schemeClr val="tx2"/>
          </a:solidFill>
          <a:latin typeface="RotisSansSerif" pitchFamily="34" charset="0"/>
          <a:cs typeface="Arial" charset="0"/>
        </a:defRPr>
      </a:lvl4pPr>
      <a:lvl5pPr algn="ctr" rtl="0" eaLnBrk="1" fontAlgn="base" hangingPunct="1">
        <a:spcBef>
          <a:spcPct val="0"/>
        </a:spcBef>
        <a:spcAft>
          <a:spcPct val="0"/>
        </a:spcAft>
        <a:defRPr sz="4400" b="1">
          <a:solidFill>
            <a:schemeClr val="tx2"/>
          </a:solidFill>
          <a:latin typeface="RotisSansSerif" pitchFamily="34" charset="0"/>
          <a:cs typeface="Arial" charset="0"/>
        </a:defRPr>
      </a:lvl5pPr>
      <a:lvl6pPr marL="457200" algn="ctr" rtl="0" eaLnBrk="1" fontAlgn="base" hangingPunct="1">
        <a:spcBef>
          <a:spcPct val="0"/>
        </a:spcBef>
        <a:spcAft>
          <a:spcPct val="0"/>
        </a:spcAft>
        <a:defRPr sz="4400" b="1">
          <a:solidFill>
            <a:schemeClr val="tx2"/>
          </a:solidFill>
          <a:latin typeface="RotisSansSerif" pitchFamily="34" charset="0"/>
          <a:cs typeface="Arial" charset="0"/>
        </a:defRPr>
      </a:lvl6pPr>
      <a:lvl7pPr marL="914400" algn="ctr" rtl="0" eaLnBrk="1" fontAlgn="base" hangingPunct="1">
        <a:spcBef>
          <a:spcPct val="0"/>
        </a:spcBef>
        <a:spcAft>
          <a:spcPct val="0"/>
        </a:spcAft>
        <a:defRPr sz="4400" b="1">
          <a:solidFill>
            <a:schemeClr val="tx2"/>
          </a:solidFill>
          <a:latin typeface="RotisSansSerif" pitchFamily="34" charset="0"/>
          <a:cs typeface="Arial" charset="0"/>
        </a:defRPr>
      </a:lvl7pPr>
      <a:lvl8pPr marL="1371600" algn="ctr" rtl="0" eaLnBrk="1" fontAlgn="base" hangingPunct="1">
        <a:spcBef>
          <a:spcPct val="0"/>
        </a:spcBef>
        <a:spcAft>
          <a:spcPct val="0"/>
        </a:spcAft>
        <a:defRPr sz="4400" b="1">
          <a:solidFill>
            <a:schemeClr val="tx2"/>
          </a:solidFill>
          <a:latin typeface="RotisSansSerif" pitchFamily="34" charset="0"/>
          <a:cs typeface="Arial" charset="0"/>
        </a:defRPr>
      </a:lvl8pPr>
      <a:lvl9pPr marL="1828800" algn="ctr" rtl="0" eaLnBrk="1" fontAlgn="base" hangingPunct="1">
        <a:spcBef>
          <a:spcPct val="0"/>
        </a:spcBef>
        <a:spcAft>
          <a:spcPct val="0"/>
        </a:spcAft>
        <a:defRPr sz="4400" b="1">
          <a:solidFill>
            <a:schemeClr val="tx2"/>
          </a:solidFill>
          <a:latin typeface="RotisSansSerif" pitchFamily="34" charset="0"/>
          <a:cs typeface="Arial" charset="0"/>
        </a:defRPr>
      </a:lvl9pPr>
    </p:titleStyle>
    <p:bodyStyle>
      <a:lvl1pPr marL="342900" indent="-342900" algn="l" rtl="0" eaLnBrk="1" fontAlgn="base" hangingPunct="1">
        <a:spcBef>
          <a:spcPct val="20000"/>
        </a:spcBef>
        <a:spcAft>
          <a:spcPct val="0"/>
        </a:spcAft>
        <a:buClr>
          <a:srgbClr val="10147E"/>
        </a:buClr>
        <a:buFont typeface="ZapfDingbats" pitchFamily="8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10147E"/>
        </a:buClr>
        <a:buChar char="–"/>
        <a:defRPr sz="2800">
          <a:solidFill>
            <a:schemeClr val="tx1"/>
          </a:solidFill>
          <a:latin typeface="+mn-lt"/>
          <a:cs typeface="+mn-cs"/>
        </a:defRPr>
      </a:lvl2pPr>
      <a:lvl3pPr marL="1143000" indent="-228600" algn="l" rtl="0" eaLnBrk="1" fontAlgn="base" hangingPunct="1">
        <a:spcBef>
          <a:spcPct val="20000"/>
        </a:spcBef>
        <a:spcAft>
          <a:spcPct val="0"/>
        </a:spcAft>
        <a:buClr>
          <a:srgbClr val="10147E"/>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rgbClr val="10147E"/>
        </a:buClr>
        <a:buChar char="–"/>
        <a:defRPr sz="2000">
          <a:solidFill>
            <a:schemeClr val="tx1"/>
          </a:solidFill>
          <a:latin typeface="+mn-lt"/>
          <a:cs typeface="+mn-cs"/>
        </a:defRPr>
      </a:lvl4pPr>
      <a:lvl5pPr marL="2057400" indent="-228600" algn="l" rtl="0" eaLnBrk="1" fontAlgn="base" hangingPunct="1">
        <a:spcBef>
          <a:spcPct val="20000"/>
        </a:spcBef>
        <a:spcAft>
          <a:spcPct val="0"/>
        </a:spcAft>
        <a:buClr>
          <a:srgbClr val="10147E"/>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rgbClr val="10147E"/>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rgbClr val="10147E"/>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rgbClr val="10147E"/>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rgbClr val="10147E"/>
        </a:buClr>
        <a:buChar char="»"/>
        <a:defRPr sz="2000">
          <a:solidFill>
            <a:schemeClr val="tx1"/>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Bilde 9"/>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0" y="1"/>
            <a:ext cx="9144000" cy="1227666"/>
          </a:xfrm>
          <a:prstGeom prst="rect">
            <a:avLst/>
          </a:prstGeom>
        </p:spPr>
      </p:pic>
      <p:sp>
        <p:nvSpPr>
          <p:cNvPr id="1026" name="Rectangle 2"/>
          <p:cNvSpPr>
            <a:spLocks noGrp="1" noChangeArrowheads="1"/>
          </p:cNvSpPr>
          <p:nvPr>
            <p:ph type="title"/>
          </p:nvPr>
        </p:nvSpPr>
        <p:spPr bwMode="auto">
          <a:xfrm>
            <a:off x="600075" y="286885"/>
            <a:ext cx="8048625"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p:txBody>
      </p:sp>
      <p:sp>
        <p:nvSpPr>
          <p:cNvPr id="1027" name="Rectangle 3"/>
          <p:cNvSpPr>
            <a:spLocks noGrp="1" noChangeArrowheads="1"/>
          </p:cNvSpPr>
          <p:nvPr>
            <p:ph type="body" idx="1"/>
          </p:nvPr>
        </p:nvSpPr>
        <p:spPr bwMode="auto">
          <a:xfrm>
            <a:off x="600075" y="1440000"/>
            <a:ext cx="8048625" cy="4770300"/>
          </a:xfrm>
          <a:prstGeom prst="rect">
            <a:avLst/>
          </a:prstGeom>
          <a:noFill/>
          <a:ln w="9525">
            <a:noFill/>
            <a:miter lim="800000"/>
            <a:headEnd/>
            <a:tailEnd/>
          </a:ln>
          <a:effectLst/>
        </p:spPr>
        <p:txBody>
          <a:bodyPr vert="horz" wrap="square" lIns="91440" tIns="36000" rIns="91440" bIns="45720" numCol="1" anchor="t" anchorCtr="0" compatLnSpc="1">
            <a:prstTxWarp prst="textNoShape">
              <a:avLst/>
            </a:prstTxWarp>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TekstSylinder 10"/>
          <p:cNvSpPr txBox="1"/>
          <p:nvPr/>
        </p:nvSpPr>
        <p:spPr>
          <a:xfrm>
            <a:off x="508000" y="6292850"/>
            <a:ext cx="2032000" cy="369332"/>
          </a:xfrm>
          <a:prstGeom prst="rect">
            <a:avLst/>
          </a:prstGeom>
          <a:noFill/>
        </p:spPr>
        <p:txBody>
          <a:bodyPr wrap="square" rtlCol="0">
            <a:spAutoFit/>
          </a:bodyPr>
          <a:lstStyle/>
          <a:p>
            <a:r>
              <a:rPr lang="nb-NO" sz="1800" dirty="0" err="1">
                <a:solidFill>
                  <a:schemeClr val="bg1">
                    <a:lumMod val="85000"/>
                  </a:schemeClr>
                </a:solidFill>
                <a:latin typeface="Calibri"/>
                <a:cs typeface="Calibri"/>
              </a:rPr>
              <a:t>proactima.com</a:t>
            </a:r>
            <a:endParaRPr lang="nb-NO" sz="1800" dirty="0">
              <a:solidFill>
                <a:schemeClr val="bg1">
                  <a:lumMod val="85000"/>
                </a:schemeClr>
              </a:solidFill>
              <a:latin typeface="Calibri"/>
              <a:cs typeface="Calibri"/>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01339" y="6325898"/>
            <a:ext cx="1542504" cy="46687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hdr="0" ftr="0" dt="0"/>
  <p:txStyles>
    <p:titleStyle>
      <a:lvl1pPr algn="l" rtl="0" eaLnBrk="1" fontAlgn="base" hangingPunct="1">
        <a:spcBef>
          <a:spcPct val="0"/>
        </a:spcBef>
        <a:spcAft>
          <a:spcPct val="0"/>
        </a:spcAft>
        <a:defRPr sz="3600" b="1">
          <a:solidFill>
            <a:schemeClr val="tx2"/>
          </a:solidFill>
          <a:latin typeface="Calibri" pitchFamily="34" charset="0"/>
          <a:ea typeface="+mj-ea"/>
          <a:cs typeface="+mj-cs"/>
        </a:defRPr>
      </a:lvl1pPr>
      <a:lvl2pPr algn="ctr" rtl="0" eaLnBrk="1" fontAlgn="base" hangingPunct="1">
        <a:spcBef>
          <a:spcPct val="0"/>
        </a:spcBef>
        <a:spcAft>
          <a:spcPct val="0"/>
        </a:spcAft>
        <a:defRPr sz="4400" b="1">
          <a:solidFill>
            <a:schemeClr val="tx2"/>
          </a:solidFill>
          <a:latin typeface="RotisSansSerif" pitchFamily="34" charset="0"/>
          <a:cs typeface="Arial" charset="0"/>
        </a:defRPr>
      </a:lvl2pPr>
      <a:lvl3pPr algn="ctr" rtl="0" eaLnBrk="1" fontAlgn="base" hangingPunct="1">
        <a:spcBef>
          <a:spcPct val="0"/>
        </a:spcBef>
        <a:spcAft>
          <a:spcPct val="0"/>
        </a:spcAft>
        <a:defRPr sz="4400" b="1">
          <a:solidFill>
            <a:schemeClr val="tx2"/>
          </a:solidFill>
          <a:latin typeface="RotisSansSerif" pitchFamily="34" charset="0"/>
          <a:cs typeface="Arial" charset="0"/>
        </a:defRPr>
      </a:lvl3pPr>
      <a:lvl4pPr algn="ctr" rtl="0" eaLnBrk="1" fontAlgn="base" hangingPunct="1">
        <a:spcBef>
          <a:spcPct val="0"/>
        </a:spcBef>
        <a:spcAft>
          <a:spcPct val="0"/>
        </a:spcAft>
        <a:defRPr sz="4400" b="1">
          <a:solidFill>
            <a:schemeClr val="tx2"/>
          </a:solidFill>
          <a:latin typeface="RotisSansSerif" pitchFamily="34" charset="0"/>
          <a:cs typeface="Arial" charset="0"/>
        </a:defRPr>
      </a:lvl4pPr>
      <a:lvl5pPr algn="ctr" rtl="0" eaLnBrk="1" fontAlgn="base" hangingPunct="1">
        <a:spcBef>
          <a:spcPct val="0"/>
        </a:spcBef>
        <a:spcAft>
          <a:spcPct val="0"/>
        </a:spcAft>
        <a:defRPr sz="4400" b="1">
          <a:solidFill>
            <a:schemeClr val="tx2"/>
          </a:solidFill>
          <a:latin typeface="RotisSansSerif" pitchFamily="34" charset="0"/>
          <a:cs typeface="Arial" charset="0"/>
        </a:defRPr>
      </a:lvl5pPr>
      <a:lvl6pPr marL="457200" algn="ctr" rtl="0" eaLnBrk="1" fontAlgn="base" hangingPunct="1">
        <a:spcBef>
          <a:spcPct val="0"/>
        </a:spcBef>
        <a:spcAft>
          <a:spcPct val="0"/>
        </a:spcAft>
        <a:defRPr sz="4400" b="1">
          <a:solidFill>
            <a:schemeClr val="tx2"/>
          </a:solidFill>
          <a:latin typeface="RotisSansSerif" pitchFamily="34" charset="0"/>
          <a:cs typeface="Arial" charset="0"/>
        </a:defRPr>
      </a:lvl6pPr>
      <a:lvl7pPr marL="914400" algn="ctr" rtl="0" eaLnBrk="1" fontAlgn="base" hangingPunct="1">
        <a:spcBef>
          <a:spcPct val="0"/>
        </a:spcBef>
        <a:spcAft>
          <a:spcPct val="0"/>
        </a:spcAft>
        <a:defRPr sz="4400" b="1">
          <a:solidFill>
            <a:schemeClr val="tx2"/>
          </a:solidFill>
          <a:latin typeface="RotisSansSerif" pitchFamily="34" charset="0"/>
          <a:cs typeface="Arial" charset="0"/>
        </a:defRPr>
      </a:lvl7pPr>
      <a:lvl8pPr marL="1371600" algn="ctr" rtl="0" eaLnBrk="1" fontAlgn="base" hangingPunct="1">
        <a:spcBef>
          <a:spcPct val="0"/>
        </a:spcBef>
        <a:spcAft>
          <a:spcPct val="0"/>
        </a:spcAft>
        <a:defRPr sz="4400" b="1">
          <a:solidFill>
            <a:schemeClr val="tx2"/>
          </a:solidFill>
          <a:latin typeface="RotisSansSerif" pitchFamily="34" charset="0"/>
          <a:cs typeface="Arial" charset="0"/>
        </a:defRPr>
      </a:lvl8pPr>
      <a:lvl9pPr marL="1828800" algn="ctr" rtl="0" eaLnBrk="1" fontAlgn="base" hangingPunct="1">
        <a:spcBef>
          <a:spcPct val="0"/>
        </a:spcBef>
        <a:spcAft>
          <a:spcPct val="0"/>
        </a:spcAft>
        <a:defRPr sz="4400" b="1">
          <a:solidFill>
            <a:schemeClr val="tx2"/>
          </a:solidFill>
          <a:latin typeface="RotisSansSerif" pitchFamily="34" charset="0"/>
          <a:cs typeface="Arial" charset="0"/>
        </a:defRPr>
      </a:lvl9pPr>
    </p:titleStyle>
    <p:bodyStyle>
      <a:lvl1pPr marL="342900" indent="-342900" algn="l" rtl="0" eaLnBrk="1" fontAlgn="base" hangingPunct="1">
        <a:spcBef>
          <a:spcPct val="20000"/>
        </a:spcBef>
        <a:spcAft>
          <a:spcPct val="0"/>
        </a:spcAft>
        <a:buClr>
          <a:srgbClr val="10147E"/>
        </a:buClr>
        <a:buFont typeface="Arial" pitchFamily="34" charset="0"/>
        <a:buChar char="•"/>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rgbClr val="10147E"/>
        </a:buClr>
        <a:buFont typeface="Arial" pitchFamily="34" charset="0"/>
        <a:buChar char="•"/>
        <a:defRPr sz="2800">
          <a:solidFill>
            <a:schemeClr val="tx1"/>
          </a:solidFill>
          <a:latin typeface="Calibri" pitchFamily="34" charset="0"/>
          <a:cs typeface="+mn-cs"/>
        </a:defRPr>
      </a:lvl2pPr>
      <a:lvl3pPr marL="1143000" indent="-228600" algn="l" rtl="0" eaLnBrk="1" fontAlgn="base" hangingPunct="1">
        <a:spcBef>
          <a:spcPct val="20000"/>
        </a:spcBef>
        <a:spcAft>
          <a:spcPct val="0"/>
        </a:spcAft>
        <a:buClr>
          <a:srgbClr val="10147E"/>
        </a:buClr>
        <a:buFont typeface="Arial" pitchFamily="34" charset="0"/>
        <a:buChar char="•"/>
        <a:defRPr sz="2400">
          <a:solidFill>
            <a:schemeClr val="tx1"/>
          </a:solidFill>
          <a:latin typeface="Calibri" pitchFamily="34" charset="0"/>
          <a:cs typeface="+mn-cs"/>
        </a:defRPr>
      </a:lvl3pPr>
      <a:lvl4pPr marL="1600200" indent="-228600" algn="l" rtl="0" eaLnBrk="1" fontAlgn="base" hangingPunct="1">
        <a:spcBef>
          <a:spcPct val="20000"/>
        </a:spcBef>
        <a:spcAft>
          <a:spcPct val="0"/>
        </a:spcAft>
        <a:buClr>
          <a:srgbClr val="10147E"/>
        </a:buClr>
        <a:buFont typeface="Arial" pitchFamily="34" charset="0"/>
        <a:buChar char="•"/>
        <a:defRPr sz="2000">
          <a:solidFill>
            <a:schemeClr val="tx1"/>
          </a:solidFill>
          <a:latin typeface="Calibri" pitchFamily="34" charset="0"/>
          <a:cs typeface="+mn-cs"/>
        </a:defRPr>
      </a:lvl4pPr>
      <a:lvl5pPr marL="2057400" indent="-228600" algn="l" rtl="0" eaLnBrk="1" fontAlgn="base" hangingPunct="1">
        <a:spcBef>
          <a:spcPct val="20000"/>
        </a:spcBef>
        <a:spcAft>
          <a:spcPct val="0"/>
        </a:spcAft>
        <a:buClr>
          <a:srgbClr val="10147E"/>
        </a:buClr>
        <a:buFont typeface="Arial" pitchFamily="34" charset="0"/>
        <a:buChar char="•"/>
        <a:defRPr sz="2000">
          <a:solidFill>
            <a:schemeClr val="tx1"/>
          </a:solidFill>
          <a:latin typeface="Calibri" pitchFamily="34" charset="0"/>
          <a:cs typeface="+mn-cs"/>
        </a:defRPr>
      </a:lvl5pPr>
      <a:lvl6pPr marL="2514600" indent="-228600" algn="l" rtl="0" eaLnBrk="1" fontAlgn="base" hangingPunct="1">
        <a:spcBef>
          <a:spcPct val="20000"/>
        </a:spcBef>
        <a:spcAft>
          <a:spcPct val="0"/>
        </a:spcAft>
        <a:buClr>
          <a:srgbClr val="10147E"/>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rgbClr val="10147E"/>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rgbClr val="10147E"/>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rgbClr val="10147E"/>
        </a:buClr>
        <a:buChar char="»"/>
        <a:defRPr sz="2000">
          <a:solidFill>
            <a:schemeClr val="tx1"/>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Bilde 8"/>
          <p:cNvPicPr>
            <a:picLocks/>
          </p:cNvPicPr>
          <p:nvPr/>
        </p:nvPicPr>
        <p:blipFill rotWithShape="1">
          <a:blip r:embed="rId10" cstate="print">
            <a:alphaModFix amt="10000"/>
            <a:extLst>
              <a:ext uri="{28A0092B-C50C-407E-A947-70E740481C1C}">
                <a14:useLocalDpi xmlns:a14="http://schemas.microsoft.com/office/drawing/2010/main" val="0"/>
              </a:ext>
            </a:extLst>
          </a:blip>
          <a:srcRect l="13960" t="40494" r="22083" b="41605"/>
          <a:stretch/>
        </p:blipFill>
        <p:spPr>
          <a:xfrm>
            <a:off x="-1" y="1"/>
            <a:ext cx="9144001" cy="1227666"/>
          </a:xfrm>
          <a:prstGeom prst="rect">
            <a:avLst/>
          </a:prstGeom>
        </p:spPr>
      </p:pic>
      <p:sp>
        <p:nvSpPr>
          <p:cNvPr id="1026" name="Rectangle 2"/>
          <p:cNvSpPr>
            <a:spLocks noGrp="1" noChangeArrowheads="1"/>
          </p:cNvSpPr>
          <p:nvPr>
            <p:ph type="title"/>
          </p:nvPr>
        </p:nvSpPr>
        <p:spPr bwMode="auto">
          <a:xfrm>
            <a:off x="600075" y="286885"/>
            <a:ext cx="8048625"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p:txBody>
      </p:sp>
      <p:sp>
        <p:nvSpPr>
          <p:cNvPr id="1027" name="Rectangle 3"/>
          <p:cNvSpPr>
            <a:spLocks noGrp="1" noChangeArrowheads="1"/>
          </p:cNvSpPr>
          <p:nvPr>
            <p:ph type="body" idx="1"/>
          </p:nvPr>
        </p:nvSpPr>
        <p:spPr bwMode="auto">
          <a:xfrm>
            <a:off x="600075" y="1440000"/>
            <a:ext cx="8048625" cy="4770300"/>
          </a:xfrm>
          <a:prstGeom prst="rect">
            <a:avLst/>
          </a:prstGeom>
          <a:noFill/>
          <a:ln w="9525">
            <a:noFill/>
            <a:miter lim="800000"/>
            <a:headEnd/>
            <a:tailEnd/>
          </a:ln>
          <a:effectLst/>
        </p:spPr>
        <p:txBody>
          <a:bodyPr vert="horz" wrap="square" lIns="91440" tIns="3600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 name="TekstSylinder 1"/>
          <p:cNvSpPr txBox="1"/>
          <p:nvPr/>
        </p:nvSpPr>
        <p:spPr>
          <a:xfrm>
            <a:off x="508000" y="6292850"/>
            <a:ext cx="2032000" cy="369332"/>
          </a:xfrm>
          <a:prstGeom prst="rect">
            <a:avLst/>
          </a:prstGeom>
          <a:noFill/>
        </p:spPr>
        <p:txBody>
          <a:bodyPr wrap="square" rtlCol="0">
            <a:spAutoFit/>
          </a:bodyPr>
          <a:lstStyle/>
          <a:p>
            <a:r>
              <a:rPr lang="nb-NO" sz="1800" dirty="0" err="1">
                <a:solidFill>
                  <a:schemeClr val="bg1">
                    <a:lumMod val="85000"/>
                  </a:schemeClr>
                </a:solidFill>
                <a:latin typeface="Calibri"/>
                <a:cs typeface="Calibri"/>
              </a:rPr>
              <a:t>proactima.com</a:t>
            </a:r>
            <a:endParaRPr lang="nb-NO" sz="1800" dirty="0">
              <a:solidFill>
                <a:schemeClr val="bg1">
                  <a:lumMod val="85000"/>
                </a:schemeClr>
              </a:solidFill>
              <a:latin typeface="Calibri"/>
              <a:cs typeface="Calibri"/>
            </a:endParaRPr>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01339" y="6325898"/>
            <a:ext cx="1542504" cy="466871"/>
          </a:xfrm>
          <a:prstGeom prst="rect">
            <a:avLst/>
          </a:prstGeom>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hf hdr="0" ftr="0" dt="0"/>
  <p:txStyles>
    <p:titleStyle>
      <a:lvl1pPr algn="l" rtl="0" eaLnBrk="1" fontAlgn="base" hangingPunct="1">
        <a:spcBef>
          <a:spcPct val="0"/>
        </a:spcBef>
        <a:spcAft>
          <a:spcPct val="0"/>
        </a:spcAft>
        <a:defRPr sz="3600" b="1">
          <a:solidFill>
            <a:schemeClr val="tx2"/>
          </a:solidFill>
          <a:latin typeface="Calibri" pitchFamily="34" charset="0"/>
          <a:ea typeface="+mj-ea"/>
          <a:cs typeface="+mj-cs"/>
        </a:defRPr>
      </a:lvl1pPr>
      <a:lvl2pPr algn="ctr" rtl="0" eaLnBrk="1" fontAlgn="base" hangingPunct="1">
        <a:spcBef>
          <a:spcPct val="0"/>
        </a:spcBef>
        <a:spcAft>
          <a:spcPct val="0"/>
        </a:spcAft>
        <a:defRPr sz="4400" b="1">
          <a:solidFill>
            <a:schemeClr val="tx2"/>
          </a:solidFill>
          <a:latin typeface="RotisSansSerif" pitchFamily="34" charset="0"/>
          <a:cs typeface="Arial" charset="0"/>
        </a:defRPr>
      </a:lvl2pPr>
      <a:lvl3pPr algn="ctr" rtl="0" eaLnBrk="1" fontAlgn="base" hangingPunct="1">
        <a:spcBef>
          <a:spcPct val="0"/>
        </a:spcBef>
        <a:spcAft>
          <a:spcPct val="0"/>
        </a:spcAft>
        <a:defRPr sz="4400" b="1">
          <a:solidFill>
            <a:schemeClr val="tx2"/>
          </a:solidFill>
          <a:latin typeface="RotisSansSerif" pitchFamily="34" charset="0"/>
          <a:cs typeface="Arial" charset="0"/>
        </a:defRPr>
      </a:lvl3pPr>
      <a:lvl4pPr algn="ctr" rtl="0" eaLnBrk="1" fontAlgn="base" hangingPunct="1">
        <a:spcBef>
          <a:spcPct val="0"/>
        </a:spcBef>
        <a:spcAft>
          <a:spcPct val="0"/>
        </a:spcAft>
        <a:defRPr sz="4400" b="1">
          <a:solidFill>
            <a:schemeClr val="tx2"/>
          </a:solidFill>
          <a:latin typeface="RotisSansSerif" pitchFamily="34" charset="0"/>
          <a:cs typeface="Arial" charset="0"/>
        </a:defRPr>
      </a:lvl4pPr>
      <a:lvl5pPr algn="ctr" rtl="0" eaLnBrk="1" fontAlgn="base" hangingPunct="1">
        <a:spcBef>
          <a:spcPct val="0"/>
        </a:spcBef>
        <a:spcAft>
          <a:spcPct val="0"/>
        </a:spcAft>
        <a:defRPr sz="4400" b="1">
          <a:solidFill>
            <a:schemeClr val="tx2"/>
          </a:solidFill>
          <a:latin typeface="RotisSansSerif" pitchFamily="34" charset="0"/>
          <a:cs typeface="Arial" charset="0"/>
        </a:defRPr>
      </a:lvl5pPr>
      <a:lvl6pPr marL="457200" algn="ctr" rtl="0" eaLnBrk="1" fontAlgn="base" hangingPunct="1">
        <a:spcBef>
          <a:spcPct val="0"/>
        </a:spcBef>
        <a:spcAft>
          <a:spcPct val="0"/>
        </a:spcAft>
        <a:defRPr sz="4400" b="1">
          <a:solidFill>
            <a:schemeClr val="tx2"/>
          </a:solidFill>
          <a:latin typeface="RotisSansSerif" pitchFamily="34" charset="0"/>
          <a:cs typeface="Arial" charset="0"/>
        </a:defRPr>
      </a:lvl6pPr>
      <a:lvl7pPr marL="914400" algn="ctr" rtl="0" eaLnBrk="1" fontAlgn="base" hangingPunct="1">
        <a:spcBef>
          <a:spcPct val="0"/>
        </a:spcBef>
        <a:spcAft>
          <a:spcPct val="0"/>
        </a:spcAft>
        <a:defRPr sz="4400" b="1">
          <a:solidFill>
            <a:schemeClr val="tx2"/>
          </a:solidFill>
          <a:latin typeface="RotisSansSerif" pitchFamily="34" charset="0"/>
          <a:cs typeface="Arial" charset="0"/>
        </a:defRPr>
      </a:lvl7pPr>
      <a:lvl8pPr marL="1371600" algn="ctr" rtl="0" eaLnBrk="1" fontAlgn="base" hangingPunct="1">
        <a:spcBef>
          <a:spcPct val="0"/>
        </a:spcBef>
        <a:spcAft>
          <a:spcPct val="0"/>
        </a:spcAft>
        <a:defRPr sz="4400" b="1">
          <a:solidFill>
            <a:schemeClr val="tx2"/>
          </a:solidFill>
          <a:latin typeface="RotisSansSerif" pitchFamily="34" charset="0"/>
          <a:cs typeface="Arial" charset="0"/>
        </a:defRPr>
      </a:lvl8pPr>
      <a:lvl9pPr marL="1828800" algn="ctr" rtl="0" eaLnBrk="1" fontAlgn="base" hangingPunct="1">
        <a:spcBef>
          <a:spcPct val="0"/>
        </a:spcBef>
        <a:spcAft>
          <a:spcPct val="0"/>
        </a:spcAft>
        <a:defRPr sz="4400" b="1">
          <a:solidFill>
            <a:schemeClr val="tx2"/>
          </a:solidFill>
          <a:latin typeface="RotisSansSerif" pitchFamily="34" charset="0"/>
          <a:cs typeface="Arial" charset="0"/>
        </a:defRPr>
      </a:lvl9pPr>
    </p:titleStyle>
    <p:bodyStyle>
      <a:lvl1pPr marL="342900" indent="-342900" algn="l" rtl="0" eaLnBrk="1" fontAlgn="base" hangingPunct="1">
        <a:spcBef>
          <a:spcPct val="20000"/>
        </a:spcBef>
        <a:spcAft>
          <a:spcPct val="0"/>
        </a:spcAft>
        <a:buClr>
          <a:srgbClr val="10147E"/>
        </a:buClr>
        <a:buFont typeface="Arial" pitchFamily="34" charset="0"/>
        <a:buChar char="•"/>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rgbClr val="10147E"/>
        </a:buClr>
        <a:buFont typeface="Arial" pitchFamily="34" charset="0"/>
        <a:buChar char="•"/>
        <a:defRPr sz="2800">
          <a:solidFill>
            <a:schemeClr val="tx1"/>
          </a:solidFill>
          <a:latin typeface="Calibri" pitchFamily="34" charset="0"/>
          <a:cs typeface="+mn-cs"/>
        </a:defRPr>
      </a:lvl2pPr>
      <a:lvl3pPr marL="1143000" indent="-228600" algn="l" rtl="0" eaLnBrk="1" fontAlgn="base" hangingPunct="1">
        <a:spcBef>
          <a:spcPct val="20000"/>
        </a:spcBef>
        <a:spcAft>
          <a:spcPct val="0"/>
        </a:spcAft>
        <a:buClr>
          <a:srgbClr val="10147E"/>
        </a:buClr>
        <a:buFont typeface="Arial" pitchFamily="34" charset="0"/>
        <a:buChar char="•"/>
        <a:defRPr sz="2400">
          <a:solidFill>
            <a:schemeClr val="tx1"/>
          </a:solidFill>
          <a:latin typeface="Calibri" pitchFamily="34" charset="0"/>
          <a:cs typeface="+mn-cs"/>
        </a:defRPr>
      </a:lvl3pPr>
      <a:lvl4pPr marL="1600200" indent="-228600" algn="l" rtl="0" eaLnBrk="1" fontAlgn="base" hangingPunct="1">
        <a:spcBef>
          <a:spcPct val="20000"/>
        </a:spcBef>
        <a:spcAft>
          <a:spcPct val="0"/>
        </a:spcAft>
        <a:buClr>
          <a:srgbClr val="10147E"/>
        </a:buClr>
        <a:buFont typeface="Arial" pitchFamily="34" charset="0"/>
        <a:buChar char="•"/>
        <a:defRPr sz="2000">
          <a:solidFill>
            <a:schemeClr val="tx1"/>
          </a:solidFill>
          <a:latin typeface="Calibri" pitchFamily="34" charset="0"/>
          <a:cs typeface="+mn-cs"/>
        </a:defRPr>
      </a:lvl4pPr>
      <a:lvl5pPr marL="2057400" indent="-228600" algn="l" rtl="0" eaLnBrk="1" fontAlgn="base" hangingPunct="1">
        <a:spcBef>
          <a:spcPct val="20000"/>
        </a:spcBef>
        <a:spcAft>
          <a:spcPct val="0"/>
        </a:spcAft>
        <a:buClr>
          <a:srgbClr val="10147E"/>
        </a:buClr>
        <a:buFont typeface="Arial" pitchFamily="34" charset="0"/>
        <a:buChar char="•"/>
        <a:defRPr sz="2000">
          <a:solidFill>
            <a:schemeClr val="tx1"/>
          </a:solidFill>
          <a:latin typeface="Calibri" pitchFamily="34" charset="0"/>
          <a:cs typeface="+mn-cs"/>
        </a:defRPr>
      </a:lvl5pPr>
      <a:lvl6pPr marL="2514600" indent="-228600" algn="l" rtl="0" eaLnBrk="1" fontAlgn="base" hangingPunct="1">
        <a:spcBef>
          <a:spcPct val="20000"/>
        </a:spcBef>
        <a:spcAft>
          <a:spcPct val="0"/>
        </a:spcAft>
        <a:buClr>
          <a:srgbClr val="10147E"/>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rgbClr val="10147E"/>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rgbClr val="10147E"/>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rgbClr val="10147E"/>
        </a:buClr>
        <a:buChar char="»"/>
        <a:defRPr sz="2000">
          <a:solidFill>
            <a:schemeClr val="tx1"/>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8C00E68-5D79-4FA2-A197-B9FB265199BD}" type="slidenum">
              <a:rPr lang="nb-NO" smtClean="0"/>
              <a:pPr>
                <a:defRPr/>
              </a:pPr>
              <a:t>‹#›</a:t>
            </a:fld>
            <a:endParaRPr lang="nb-NO"/>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3" Type="http://schemas.openxmlformats.org/officeDocument/2006/relationships/hyperlink" Target="forstemote-2010-08-30.mov" TargetMode="External"/><Relationship Id="rId2" Type="http://schemas.openxmlformats.org/officeDocument/2006/relationships/slide" Target="slide60.xml"/><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hyperlink" Target="forstemote-2010-08-30.mov" TargetMode="Externa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2.xml"/><Relationship Id="rId1" Type="http://schemas.openxmlformats.org/officeDocument/2006/relationships/vmlDrawing" Target="../drawings/vmlDrawing8.vml"/><Relationship Id="rId4" Type="http://schemas.openxmlformats.org/officeDocument/2006/relationships/image" Target="../media/image23.emf"/></Relationships>
</file>

<file path=ppt/slides/_rels/slide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1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3" Type="http://schemas.openxmlformats.org/officeDocument/2006/relationships/hyperlink" Target="forstemote-2010-08-30.mov" TargetMode="External"/><Relationship Id="rId2" Type="http://schemas.openxmlformats.org/officeDocument/2006/relationships/slide" Target="slide60.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2" Type="http://schemas.openxmlformats.org/officeDocument/2006/relationships/hyperlink" Target="forstemote-2010-08-30.mov" TargetMode="Externa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2.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2.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2.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2.xml"/><Relationship Id="rId1" Type="http://schemas.openxmlformats.org/officeDocument/2006/relationships/vmlDrawing" Target="../drawings/vmlDrawing4.vml"/><Relationship Id="rId4" Type="http://schemas.openxmlformats.org/officeDocument/2006/relationships/image" Target="../media/image26.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2.xml"/><Relationship Id="rId1" Type="http://schemas.openxmlformats.org/officeDocument/2006/relationships/vmlDrawing" Target="../drawings/vmlDrawing5.vml"/><Relationship Id="rId4" Type="http://schemas.openxmlformats.org/officeDocument/2006/relationships/image" Target="../media/image27.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2" Type="http://schemas.openxmlformats.org/officeDocument/2006/relationships/hyperlink" Target="forstemote-2010-08-30.mov" TargetMode="Externa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hyperlink" Target="forstemote-2010-08-30.mov" TargetMode="External"/><Relationship Id="rId2" Type="http://schemas.openxmlformats.org/officeDocument/2006/relationships/slide" Target="slide79.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hyperlink" Target="forstemote-2010-08-30.mov" TargetMode="External"/><Relationship Id="rId2" Type="http://schemas.openxmlformats.org/officeDocument/2006/relationships/slide" Target="slide79.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3" Type="http://schemas.openxmlformats.org/officeDocument/2006/relationships/hyperlink" Target="forstemote-2010-08-30.mov" TargetMode="External"/><Relationship Id="rId2" Type="http://schemas.openxmlformats.org/officeDocument/2006/relationships/slide" Target="slide79.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2.xml"/><Relationship Id="rId1" Type="http://schemas.openxmlformats.org/officeDocument/2006/relationships/vmlDrawing" Target="../drawings/vmlDrawing6.vml"/><Relationship Id="rId4" Type="http://schemas.openxmlformats.org/officeDocument/2006/relationships/image" Target="../media/image26.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2.xml"/><Relationship Id="rId1" Type="http://schemas.openxmlformats.org/officeDocument/2006/relationships/vmlDrawing" Target="../drawings/vmlDrawing7.vml"/><Relationship Id="rId4" Type="http://schemas.openxmlformats.org/officeDocument/2006/relationships/image" Target="../media/image27.emf"/></Relationships>
</file>

<file path=ppt/slides/_rels/slide97.xml.rels><?xml version="1.0" encoding="UTF-8" standalone="yes"?>
<Relationships xmlns="http://schemas.openxmlformats.org/package/2006/relationships"><Relationship Id="rId3" Type="http://schemas.openxmlformats.org/officeDocument/2006/relationships/hyperlink" Target="forstemote-2010-08-30.mov" TargetMode="External"/><Relationship Id="rId2" Type="http://schemas.openxmlformats.org/officeDocument/2006/relationships/slide" Target="slide79.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0" y="2453382"/>
            <a:ext cx="9144000" cy="1263650"/>
          </a:xfrm>
        </p:spPr>
        <p:txBody>
          <a:bodyPr>
            <a:normAutofit fontScale="90000"/>
          </a:bodyPr>
          <a:lstStyle/>
          <a:p>
            <a:pPr algn="ctr"/>
            <a:r>
              <a:rPr lang="nb-NO" sz="4900" b="1" i="1" dirty="0">
                <a:solidFill>
                  <a:srgbClr val="FF0000"/>
                </a:solidFill>
                <a:effectLst>
                  <a:outerShdw blurRad="38100" dist="38100" dir="2700000" algn="tl">
                    <a:srgbClr val="000000">
                      <a:alpha val="43137"/>
                    </a:srgbClr>
                  </a:outerShdw>
                </a:effectLst>
              </a:rPr>
              <a:t>Praktisk krise- og beredskapsledelse</a:t>
            </a:r>
            <a:br>
              <a:rPr lang="nb-NO" sz="4800" b="1" i="1" dirty="0">
                <a:solidFill>
                  <a:srgbClr val="FF0000"/>
                </a:solidFill>
                <a:effectLst>
                  <a:outerShdw blurRad="38100" dist="38100" dir="2700000" algn="tl">
                    <a:srgbClr val="000000">
                      <a:alpha val="43137"/>
                    </a:srgbClr>
                  </a:outerShdw>
                </a:effectLst>
              </a:rPr>
            </a:br>
            <a:br>
              <a:rPr lang="nb-NO" sz="4800" b="1" i="1" dirty="0">
                <a:solidFill>
                  <a:srgbClr val="FF0000"/>
                </a:solidFill>
                <a:effectLst>
                  <a:outerShdw blurRad="38100" dist="38100" dir="2700000" algn="tl">
                    <a:srgbClr val="000000">
                      <a:alpha val="43137"/>
                    </a:srgbClr>
                  </a:outerShdw>
                </a:effectLst>
              </a:rPr>
            </a:br>
            <a:r>
              <a:rPr lang="en-GB" sz="2800" b="1" i="1" dirty="0">
                <a:solidFill>
                  <a:schemeClr val="tx1"/>
                </a:solidFill>
              </a:rPr>
              <a:t>- Ivar Konrad Lunde -</a:t>
            </a:r>
            <a:endParaRPr lang="en-GB" b="1" i="1" noProof="0" dirty="0">
              <a:solidFill>
                <a:srgbClr val="FF0000"/>
              </a:solidFill>
            </a:endParaRPr>
          </a:p>
        </p:txBody>
      </p:sp>
      <p:sp>
        <p:nvSpPr>
          <p:cNvPr id="3" name="Plassholder for tekst 2"/>
          <p:cNvSpPr>
            <a:spLocks noGrp="1"/>
          </p:cNvSpPr>
          <p:nvPr>
            <p:ph type="body" sz="quarter" idx="10"/>
          </p:nvPr>
        </p:nvSpPr>
        <p:spPr>
          <a:xfrm>
            <a:off x="1619672" y="4365104"/>
            <a:ext cx="5904656" cy="1872208"/>
          </a:xfrm>
        </p:spPr>
        <p:txBody>
          <a:bodyPr>
            <a:normAutofit/>
          </a:bodyPr>
          <a:lstStyle/>
          <a:p>
            <a:pPr algn="ctr"/>
            <a:r>
              <a:rPr lang="nb-NO" b="1" dirty="0">
                <a:solidFill>
                  <a:schemeClr val="tx2">
                    <a:lumMod val="50000"/>
                  </a:schemeClr>
                </a:solidFill>
              </a:rPr>
              <a:t>UNDERVISNINGSMATERIELL:</a:t>
            </a:r>
          </a:p>
          <a:p>
            <a:pPr algn="ctr">
              <a:buFontTx/>
              <a:buChar char="-"/>
            </a:pPr>
            <a:r>
              <a:rPr lang="nb-NO" dirty="0">
                <a:solidFill>
                  <a:schemeClr val="tx1"/>
                </a:solidFill>
              </a:rPr>
              <a:t>Etablering av beredskap</a:t>
            </a:r>
          </a:p>
          <a:p>
            <a:pPr algn="ctr">
              <a:buFontTx/>
              <a:buChar char="-"/>
            </a:pPr>
            <a:r>
              <a:rPr lang="nb-NO" dirty="0">
                <a:solidFill>
                  <a:schemeClr val="tx1"/>
                </a:solidFill>
              </a:rPr>
              <a:t>Potensialbasert beredskapsledelse</a:t>
            </a:r>
          </a:p>
          <a:p>
            <a:pPr algn="ctr">
              <a:buFontTx/>
              <a:buChar char="-"/>
            </a:pPr>
            <a:r>
              <a:rPr lang="nb-NO" dirty="0">
                <a:solidFill>
                  <a:schemeClr val="tx1"/>
                </a:solidFill>
              </a:rPr>
              <a:t>Proaktiv stabsmetodikk  </a:t>
            </a:r>
          </a:p>
        </p:txBody>
      </p:sp>
      <p:sp>
        <p:nvSpPr>
          <p:cNvPr id="9"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a:t>
            </a:fld>
            <a:endParaRPr lang="nb-NO" sz="12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1085">
            <a:off x="7228824" y="4382962"/>
            <a:ext cx="1572479" cy="223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Teoretisk og praktisk restrisiko</a:t>
            </a:r>
          </a:p>
        </p:txBody>
      </p:sp>
      <p:sp>
        <p:nvSpPr>
          <p:cNvPr id="3" name="Content Placeholder 2"/>
          <p:cNvSpPr>
            <a:spLocks noGrp="1"/>
          </p:cNvSpPr>
          <p:nvPr>
            <p:ph idx="1"/>
          </p:nvPr>
        </p:nvSpPr>
        <p:spPr>
          <a:xfrm>
            <a:off x="179512" y="1600201"/>
            <a:ext cx="8938320" cy="4061048"/>
          </a:xfrm>
        </p:spPr>
        <p:txBody>
          <a:bodyPr>
            <a:noAutofit/>
          </a:bodyPr>
          <a:lstStyle/>
          <a:p>
            <a:pPr>
              <a:buNone/>
            </a:pPr>
            <a:r>
              <a:rPr lang="nb-NO" sz="1600" b="1" dirty="0"/>
              <a:t>Alltid en risiko for at uønskede hendelser vil kunne inntreffe på tross av alle risikoreduserende tiltak. </a:t>
            </a:r>
          </a:p>
          <a:p>
            <a:pPr>
              <a:buNone/>
            </a:pPr>
            <a:endParaRPr lang="nb-NO" sz="800" dirty="0"/>
          </a:p>
          <a:p>
            <a:pPr>
              <a:buNone/>
            </a:pPr>
            <a:r>
              <a:rPr lang="nb-NO" sz="1600" dirty="0"/>
              <a:t>Teoretisk kan denne risikoen oppstå av følgende fire årsaker:</a:t>
            </a:r>
          </a:p>
          <a:p>
            <a:pPr>
              <a:buFont typeface="+mj-lt"/>
              <a:buAutoNum type="arabicPeriod"/>
            </a:pPr>
            <a:r>
              <a:rPr lang="nb-NO" sz="1600" i="1" dirty="0"/>
              <a:t>Vi har ikke lyktes med å identifisere alle uønskede hendelser som kan inntreffe</a:t>
            </a:r>
          </a:p>
          <a:p>
            <a:pPr>
              <a:buFont typeface="+mj-lt"/>
              <a:buAutoNum type="arabicPeriod"/>
            </a:pPr>
            <a:r>
              <a:rPr lang="nb-NO" sz="1600" i="1" dirty="0"/>
              <a:t>Vi har ikke lyktes med å identifisere alle mulige årsaker eller konsekvenser</a:t>
            </a:r>
          </a:p>
          <a:p>
            <a:pPr>
              <a:buFont typeface="+mj-lt"/>
              <a:buAutoNum type="arabicPeriod"/>
            </a:pPr>
            <a:r>
              <a:rPr lang="nb-NO" sz="1600" i="1" dirty="0"/>
              <a:t>Vi har ikke lyktes med å etablere barrierer som fjerner all risiko</a:t>
            </a:r>
          </a:p>
          <a:p>
            <a:pPr>
              <a:buFont typeface="+mj-lt"/>
              <a:buAutoNum type="arabicPeriod"/>
            </a:pPr>
            <a:r>
              <a:rPr lang="nb-NO" sz="1600" i="1" dirty="0"/>
              <a:t>Vi vil ikke med sikkerhet kunne vite at etablerte barrierer holder nødvendig kvalitet over tid</a:t>
            </a:r>
          </a:p>
          <a:p>
            <a:pPr>
              <a:buNone/>
            </a:pPr>
            <a:endParaRPr lang="nb-NO" sz="800" dirty="0"/>
          </a:p>
          <a:p>
            <a:pPr>
              <a:buNone/>
            </a:pPr>
            <a:r>
              <a:rPr lang="nb-NO" sz="1600" dirty="0"/>
              <a:t>Praktisk kan vi dele risikoen vi alltid sitter igjen med i fem overordnede kategorier:</a:t>
            </a:r>
          </a:p>
          <a:p>
            <a:pPr>
              <a:buFont typeface="+mj-lt"/>
              <a:buAutoNum type="arabicPeriod"/>
            </a:pPr>
            <a:r>
              <a:rPr lang="nb-NO" sz="1600" b="1" i="1" dirty="0"/>
              <a:t>Villede menneskelige handlinger: </a:t>
            </a:r>
            <a:r>
              <a:rPr lang="nb-NO" sz="1600" i="1" dirty="0"/>
              <a:t>terror, sabotasje og annen kriminalitet</a:t>
            </a:r>
          </a:p>
          <a:p>
            <a:pPr>
              <a:buFont typeface="+mj-lt"/>
              <a:buAutoNum type="arabicPeriod"/>
            </a:pPr>
            <a:r>
              <a:rPr lang="nb-NO" sz="1600" b="1" i="1" dirty="0"/>
              <a:t>Menneskelige feilhandlinger: </a:t>
            </a:r>
            <a:r>
              <a:rPr lang="nb-NO" sz="1600" i="1" dirty="0"/>
              <a:t>manglende kompetanse eller bevissthet</a:t>
            </a:r>
          </a:p>
          <a:p>
            <a:pPr>
              <a:buFont typeface="+mj-lt"/>
              <a:buAutoNum type="arabicPeriod"/>
            </a:pPr>
            <a:r>
              <a:rPr lang="nb-NO" sz="1600" b="1" i="1" dirty="0"/>
              <a:t>Materiellsvikt </a:t>
            </a:r>
            <a:r>
              <a:rPr lang="nb-NO" sz="1600" i="1" dirty="0"/>
              <a:t>svikt i material, hjelpemidler, system eller overføringer  </a:t>
            </a:r>
          </a:p>
          <a:p>
            <a:pPr>
              <a:buFont typeface="+mj-lt"/>
              <a:buAutoNum type="arabicPeriod"/>
            </a:pPr>
            <a:r>
              <a:rPr lang="nb-NO" sz="1600" b="1" i="1" dirty="0"/>
              <a:t>Annen påvirkning; </a:t>
            </a:r>
            <a:r>
              <a:rPr lang="nb-NO" sz="1600" i="1" dirty="0"/>
              <a:t>ekstremvær, naturkatastrofer, epidemier eller angrep av dyr/levende organismer</a:t>
            </a:r>
          </a:p>
          <a:p>
            <a:pPr>
              <a:buFont typeface="+mj-lt"/>
              <a:buAutoNum type="arabicPeriod"/>
            </a:pPr>
            <a:r>
              <a:rPr lang="nb-NO" sz="1600" b="1" i="1" dirty="0"/>
              <a:t>Uidentifiserte hendelser; </a:t>
            </a:r>
            <a:r>
              <a:rPr lang="nb-NO" sz="1600" i="1" dirty="0"/>
              <a:t>hendelser som foreløpig er ukjente og derfor ikke lar seg kategorisere  </a:t>
            </a:r>
          </a:p>
        </p:txBody>
      </p:sp>
      <p:sp>
        <p:nvSpPr>
          <p:cNvPr id="8"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a:t>
            </a:fld>
            <a:endParaRPr lang="nb-NO" b="1" dirty="0">
              <a:solidFill>
                <a:schemeClr val="tx1"/>
              </a:solidFill>
            </a:endParaRPr>
          </a:p>
        </p:txBody>
      </p:sp>
      <p:sp>
        <p:nvSpPr>
          <p:cNvPr id="4" name="Rectangle 3"/>
          <p:cNvSpPr/>
          <p:nvPr/>
        </p:nvSpPr>
        <p:spPr>
          <a:xfrm>
            <a:off x="3851920" y="5733256"/>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inus 16"/>
          <p:cNvSpPr/>
          <p:nvPr/>
        </p:nvSpPr>
        <p:spPr>
          <a:xfrm rot="5400000">
            <a:off x="5070961"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p:cNvSpPr/>
          <p:nvPr/>
        </p:nvSpPr>
        <p:spPr>
          <a:xfrm rot="5400000">
            <a:off x="3069595"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674965" y="1866541"/>
            <a:ext cx="1915961" cy="790934"/>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Umiddelbare aksjoner</a:t>
            </a:r>
            <a:endParaRPr lang="nb-NO" sz="1600" b="1" dirty="0"/>
          </a:p>
        </p:txBody>
      </p:sp>
      <p:sp>
        <p:nvSpPr>
          <p:cNvPr id="5" name="Explosion 1 4">
            <a:hlinkClick r:id="rId2" action="ppaction://hlinksldjump"/>
          </p:cNvPr>
          <p:cNvSpPr/>
          <p:nvPr/>
        </p:nvSpPr>
        <p:spPr>
          <a:xfrm>
            <a:off x="141515" y="2996952"/>
            <a:ext cx="1970314" cy="150973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1400" b="1" dirty="0">
                <a:solidFill>
                  <a:schemeClr val="bg1"/>
                </a:solidFill>
              </a:rPr>
              <a:t>Beredskaps-situasjon</a:t>
            </a:r>
          </a:p>
        </p:txBody>
      </p:sp>
      <p:sp>
        <p:nvSpPr>
          <p:cNvPr id="18" name="Minus 17"/>
          <p:cNvSpPr/>
          <p:nvPr/>
        </p:nvSpPr>
        <p:spPr>
          <a:xfrm rot="5400000">
            <a:off x="7126427"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922023" y="3396343"/>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13"/>
          <p:cNvSpPr/>
          <p:nvPr/>
        </p:nvSpPr>
        <p:spPr>
          <a:xfrm>
            <a:off x="1449415" y="3068961"/>
            <a:ext cx="5112568" cy="115212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t>Situasjonsforståelse</a:t>
            </a:r>
          </a:p>
        </p:txBody>
      </p:sp>
      <p:sp>
        <p:nvSpPr>
          <p:cNvPr id="20" name="Rounded Rectangle 19">
            <a:hlinkClick r:id="" action="ppaction://noaction"/>
          </p:cNvPr>
          <p:cNvSpPr/>
          <p:nvPr/>
        </p:nvSpPr>
        <p:spPr>
          <a:xfrm>
            <a:off x="4746925" y="4149081"/>
            <a:ext cx="1763624" cy="9944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t>Statusmøte</a:t>
            </a:r>
          </a:p>
          <a:p>
            <a:pPr algn="ctr"/>
            <a:r>
              <a:rPr lang="en-US" sz="1400" b="1" dirty="0"/>
              <a:t>Fokus</a:t>
            </a:r>
          </a:p>
        </p:txBody>
      </p:sp>
      <p:sp>
        <p:nvSpPr>
          <p:cNvPr id="22" name="Rounded Rectangle 21">
            <a:hlinkClick r:id="rId3" action="ppaction://hlinkfile"/>
          </p:cNvPr>
          <p:cNvSpPr/>
          <p:nvPr/>
        </p:nvSpPr>
        <p:spPr>
          <a:xfrm>
            <a:off x="2745559" y="4149081"/>
            <a:ext cx="1728192" cy="97537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Førstemøte</a:t>
            </a:r>
          </a:p>
          <a:p>
            <a:pPr algn="ctr"/>
            <a:r>
              <a:rPr lang="nb-NO" sz="1400" b="1" dirty="0"/>
              <a:t>Fokus</a:t>
            </a:r>
          </a:p>
        </p:txBody>
      </p:sp>
      <p:sp>
        <p:nvSpPr>
          <p:cNvPr id="45" name="Right Arrow 44"/>
          <p:cNvSpPr/>
          <p:nvPr/>
        </p:nvSpPr>
        <p:spPr>
          <a:xfrm rot="19227821">
            <a:off x="1540321" y="2926540"/>
            <a:ext cx="594403" cy="213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2903454">
            <a:off x="3005292" y="2950489"/>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9227821">
            <a:off x="3634260" y="2954429"/>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inus 52"/>
          <p:cNvSpPr/>
          <p:nvPr/>
        </p:nvSpPr>
        <p:spPr>
          <a:xfrm>
            <a:off x="5961536" y="3102866"/>
            <a:ext cx="432048" cy="108813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2903454">
            <a:off x="4978795"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9227821">
            <a:off x="5659947" y="2939625"/>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2903454">
            <a:off x="7062671"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11559" y="436491"/>
            <a:ext cx="7813983" cy="707886"/>
          </a:xfrm>
          <a:prstGeom prst="rect">
            <a:avLst/>
          </a:prstGeom>
          <a:noFill/>
        </p:spPr>
        <p:txBody>
          <a:bodyPr wrap="square" rtlCol="0">
            <a:spAutoFit/>
          </a:bodyPr>
          <a:lstStyle/>
          <a:p>
            <a:pPr algn="ctr"/>
            <a:r>
              <a:rPr lang="nb-NO" sz="4000" dirty="0">
                <a:latin typeface="+mj-lt"/>
                <a:ea typeface="+mj-ea"/>
                <a:cs typeface="+mj-cs"/>
              </a:rPr>
              <a:t>Den proaktive prosess</a:t>
            </a:r>
          </a:p>
        </p:txBody>
      </p:sp>
      <p:sp>
        <p:nvSpPr>
          <p:cNvPr id="44" name="Right Arrow 43"/>
          <p:cNvSpPr/>
          <p:nvPr/>
        </p:nvSpPr>
        <p:spPr>
          <a:xfrm rot="19227821">
            <a:off x="7701696" y="2939627"/>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inus 49"/>
          <p:cNvSpPr/>
          <p:nvPr/>
        </p:nvSpPr>
        <p:spPr>
          <a:xfrm>
            <a:off x="6422159" y="3121918"/>
            <a:ext cx="432048" cy="10405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9">
            <a:hlinkClick r:id="" action="ppaction://noaction"/>
          </p:cNvPr>
          <p:cNvSpPr/>
          <p:nvPr/>
        </p:nvSpPr>
        <p:spPr>
          <a:xfrm>
            <a:off x="6778007" y="4149081"/>
            <a:ext cx="1763624" cy="10039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t>Statusmøte</a:t>
            </a:r>
          </a:p>
          <a:p>
            <a:pPr algn="ctr"/>
            <a:r>
              <a:rPr lang="en-US" sz="1400" b="1" dirty="0"/>
              <a:t>Fokus</a:t>
            </a:r>
          </a:p>
        </p:txBody>
      </p:sp>
      <p:sp>
        <p:nvSpPr>
          <p:cNvPr id="25" name="TekstSylinder 24"/>
          <p:cNvSpPr txBox="1"/>
          <p:nvPr/>
        </p:nvSpPr>
        <p:spPr>
          <a:xfrm>
            <a:off x="1600201" y="1447801"/>
            <a:ext cx="5838825" cy="307777"/>
          </a:xfrm>
          <a:prstGeom prst="rect">
            <a:avLst/>
          </a:prstGeom>
          <a:noFill/>
        </p:spPr>
        <p:txBody>
          <a:bodyPr wrap="square" rtlCol="0">
            <a:spAutoFit/>
          </a:bodyPr>
          <a:lstStyle/>
          <a:p>
            <a:r>
              <a:rPr lang="nb-NO" sz="1400" b="1" dirty="0">
                <a:latin typeface="+mn-lt"/>
              </a:rPr>
              <a:t>Iverksettelsesområdet i prosessen </a:t>
            </a:r>
          </a:p>
        </p:txBody>
      </p:sp>
      <p:sp>
        <p:nvSpPr>
          <p:cNvPr id="26" name="TekstSylinder 25"/>
          <p:cNvSpPr txBox="1"/>
          <p:nvPr/>
        </p:nvSpPr>
        <p:spPr>
          <a:xfrm>
            <a:off x="2649312" y="5248276"/>
            <a:ext cx="4219575" cy="307777"/>
          </a:xfrm>
          <a:prstGeom prst="rect">
            <a:avLst/>
          </a:prstGeom>
          <a:noFill/>
        </p:spPr>
        <p:txBody>
          <a:bodyPr wrap="square" rtlCol="0">
            <a:spAutoFit/>
          </a:bodyPr>
          <a:lstStyle/>
          <a:p>
            <a:r>
              <a:rPr lang="nb-NO" sz="1400" b="1" dirty="0">
                <a:latin typeface="+mn-lt"/>
              </a:rPr>
              <a:t>Planleggings- og beslutningsområdet i prosessen</a:t>
            </a:r>
          </a:p>
        </p:txBody>
      </p:sp>
      <p:sp>
        <p:nvSpPr>
          <p:cNvPr id="28" name="TekstSylinder 27"/>
          <p:cNvSpPr txBox="1"/>
          <p:nvPr/>
        </p:nvSpPr>
        <p:spPr>
          <a:xfrm>
            <a:off x="2076449" y="3781426"/>
            <a:ext cx="857251" cy="307777"/>
          </a:xfrm>
          <a:prstGeom prst="rect">
            <a:avLst/>
          </a:prstGeom>
          <a:noFill/>
        </p:spPr>
        <p:txBody>
          <a:bodyPr wrap="square" rtlCol="0">
            <a:spAutoFit/>
          </a:bodyPr>
          <a:lstStyle/>
          <a:p>
            <a:r>
              <a:rPr lang="nb-NO" sz="1400" b="1" dirty="0">
                <a:latin typeface="+mn-lt"/>
              </a:rPr>
              <a:t>Tidslinje</a:t>
            </a:r>
          </a:p>
        </p:txBody>
      </p:sp>
      <p:cxnSp>
        <p:nvCxnSpPr>
          <p:cNvPr id="33" name="Rett pil 32"/>
          <p:cNvCxnSpPr>
            <a:stCxn id="8" idx="3"/>
          </p:cNvCxnSpPr>
          <p:nvPr/>
        </p:nvCxnSpPr>
        <p:spPr>
          <a:xfrm>
            <a:off x="3590926" y="2262008"/>
            <a:ext cx="5085530" cy="1486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791228" y="1863874"/>
            <a:ext cx="1581123" cy="803126"/>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Aksjoner</a:t>
            </a:r>
          </a:p>
        </p:txBody>
      </p:sp>
      <p:sp>
        <p:nvSpPr>
          <p:cNvPr id="24" name="Rounded Rectangle 23"/>
          <p:cNvSpPr/>
          <p:nvPr/>
        </p:nvSpPr>
        <p:spPr>
          <a:xfrm>
            <a:off x="3888163" y="1873400"/>
            <a:ext cx="1607763" cy="774551"/>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Aksjoner</a:t>
            </a:r>
          </a:p>
        </p:txBody>
      </p:sp>
      <p:sp>
        <p:nvSpPr>
          <p:cNvPr id="32" name="Rectangle 3"/>
          <p:cNvSpPr/>
          <p:nvPr/>
        </p:nvSpPr>
        <p:spPr>
          <a:xfrm>
            <a:off x="3851920" y="594928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34"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100</a:t>
            </a:fld>
            <a:endParaRPr lang="nb-NO" sz="1200" b="1" dirty="0"/>
          </a:p>
        </p:txBody>
      </p:sp>
    </p:spTree>
    <p:extLst>
      <p:ext uri="{BB962C8B-B14F-4D97-AF65-F5344CB8AC3E}">
        <p14:creationId xmlns:p14="http://schemas.microsoft.com/office/powerpoint/2010/main" val="17583552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Milepæler</a:t>
            </a:r>
          </a:p>
        </p:txBody>
      </p:sp>
      <p:sp>
        <p:nvSpPr>
          <p:cNvPr id="3" name="Content Placeholder 2"/>
          <p:cNvSpPr>
            <a:spLocks noGrp="1"/>
          </p:cNvSpPr>
          <p:nvPr>
            <p:ph idx="1"/>
          </p:nvPr>
        </p:nvSpPr>
        <p:spPr>
          <a:xfrm>
            <a:off x="600075" y="1255059"/>
            <a:ext cx="8048625" cy="5336241"/>
          </a:xfrm>
        </p:spPr>
        <p:txBody>
          <a:bodyPr>
            <a:normAutofit/>
          </a:bodyPr>
          <a:lstStyle/>
          <a:p>
            <a:r>
              <a:rPr lang="nb-NO" sz="2800" dirty="0"/>
              <a:t>Milepæler er viktige situasjonsendringer</a:t>
            </a:r>
          </a:p>
          <a:p>
            <a:endParaRPr lang="nb-NO" sz="800" dirty="0"/>
          </a:p>
          <a:p>
            <a:r>
              <a:rPr lang="nb-NO" sz="2800" dirty="0"/>
              <a:t>Eksempler på Positive milepæler:</a:t>
            </a:r>
          </a:p>
          <a:p>
            <a:pPr lvl="1">
              <a:buFont typeface="Arial" pitchFamily="34" charset="0"/>
              <a:buChar char="•"/>
            </a:pPr>
            <a:r>
              <a:rPr lang="nb-NO" sz="2400" dirty="0"/>
              <a:t>Brannen er slukket</a:t>
            </a:r>
          </a:p>
          <a:p>
            <a:pPr lvl="1">
              <a:buFont typeface="Arial" pitchFamily="34" charset="0"/>
              <a:buChar char="•"/>
            </a:pPr>
            <a:r>
              <a:rPr lang="nb-NO" sz="2400" dirty="0"/>
              <a:t>Installasjon er evakuert</a:t>
            </a:r>
          </a:p>
          <a:p>
            <a:pPr lvl="1">
              <a:buFont typeface="Arial" pitchFamily="34" charset="0"/>
              <a:buChar char="•"/>
            </a:pPr>
            <a:endParaRPr lang="nb-NO" sz="800" dirty="0"/>
          </a:p>
          <a:p>
            <a:r>
              <a:rPr lang="nb-NO" sz="2800" dirty="0"/>
              <a:t>Eksempler på Negative milepæler:</a:t>
            </a:r>
          </a:p>
          <a:p>
            <a:pPr lvl="1">
              <a:buFont typeface="Arial" pitchFamily="34" charset="0"/>
              <a:buChar char="•"/>
            </a:pPr>
            <a:r>
              <a:rPr lang="nb-NO" sz="2400" dirty="0"/>
              <a:t>Bekreftet personell savnet</a:t>
            </a:r>
          </a:p>
          <a:p>
            <a:pPr lvl="1">
              <a:buFont typeface="Arial" pitchFamily="34" charset="0"/>
              <a:buChar char="•"/>
            </a:pPr>
            <a:r>
              <a:rPr lang="nb-NO" sz="2400" dirty="0"/>
              <a:t>Lekkasje ikke stanset</a:t>
            </a:r>
          </a:p>
          <a:p>
            <a:pPr lvl="1">
              <a:buFont typeface="Arial" pitchFamily="34" charset="0"/>
              <a:buChar char="•"/>
            </a:pPr>
            <a:endParaRPr lang="nb-NO" sz="800" dirty="0"/>
          </a:p>
          <a:p>
            <a:r>
              <a:rPr lang="nb-NO" sz="2800" dirty="0"/>
              <a:t>Milepæler må meddeles Beredskapsleder umiddelbart og informeres om i rommet, samt dokumenteres skriftlig med tidsangivelse</a:t>
            </a:r>
          </a:p>
          <a:p>
            <a:pPr lvl="1"/>
            <a:endParaRPr lang="nb-NO" dirty="0"/>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101</a:t>
            </a:fld>
            <a:endParaRPr lang="nb-NO" b="1" dirty="0">
              <a:solidFill>
                <a:schemeClr val="tx1"/>
              </a:solidFill>
            </a:endParaRPr>
          </a:p>
        </p:txBody>
      </p:sp>
      <p:sp>
        <p:nvSpPr>
          <p:cNvPr id="5" name="Rectangle 3">
            <a:extLst>
              <a:ext uri="{FF2B5EF4-FFF2-40B4-BE49-F238E27FC236}">
                <a16:creationId xmlns:a16="http://schemas.microsoft.com/office/drawing/2014/main" id="{30B59708-6406-4260-90B1-45523CDBAE68}"/>
              </a:ext>
            </a:extLst>
          </p:cNvPr>
          <p:cNvSpPr/>
          <p:nvPr/>
        </p:nvSpPr>
        <p:spPr>
          <a:xfrm>
            <a:off x="3851920" y="6453336"/>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Metode vs. Ledelse</a:t>
            </a:r>
          </a:p>
        </p:txBody>
      </p:sp>
      <p:sp>
        <p:nvSpPr>
          <p:cNvPr id="3" name="Content Placeholder 2"/>
          <p:cNvSpPr>
            <a:spLocks noGrp="1"/>
          </p:cNvSpPr>
          <p:nvPr>
            <p:ph idx="1"/>
          </p:nvPr>
        </p:nvSpPr>
        <p:spPr>
          <a:xfrm>
            <a:off x="600075" y="1507060"/>
            <a:ext cx="8048625" cy="4946276"/>
          </a:xfrm>
        </p:spPr>
        <p:txBody>
          <a:bodyPr>
            <a:normAutofit/>
          </a:bodyPr>
          <a:lstStyle/>
          <a:p>
            <a:r>
              <a:rPr lang="nb-NO" sz="2800" dirty="0"/>
              <a:t>Bruk av Proaktiv stabsmetodikk er å følge stegene i metoden på en strukturert måte.</a:t>
            </a:r>
          </a:p>
          <a:p>
            <a:endParaRPr lang="nb-NO" sz="1200" dirty="0"/>
          </a:p>
          <a:p>
            <a:r>
              <a:rPr lang="nb-NO" sz="2800" dirty="0"/>
              <a:t>Ledelse er å sikre at funksjonene gjør de nødvendige og riktige tiltak innenfor sitt ansvarsområde, og å motivere, følge opp                   og rettlede personene som fyller funksjonene.</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102</a:t>
            </a:fld>
            <a:endParaRPr lang="nb-NO" b="1" dirty="0">
              <a:solidFill>
                <a:schemeClr val="tx1"/>
              </a:solidFill>
            </a:endParaRPr>
          </a:p>
        </p:txBody>
      </p:sp>
      <p:sp>
        <p:nvSpPr>
          <p:cNvPr id="5" name="Rectangle 3">
            <a:extLst>
              <a:ext uri="{FF2B5EF4-FFF2-40B4-BE49-F238E27FC236}">
                <a16:creationId xmlns:a16="http://schemas.microsoft.com/office/drawing/2014/main" id="{606DFA11-0846-438A-BA48-241925595E4E}"/>
              </a:ext>
            </a:extLst>
          </p:cNvPr>
          <p:cNvSpPr/>
          <p:nvPr/>
        </p:nvSpPr>
        <p:spPr>
          <a:xfrm>
            <a:off x="3851920" y="4664169"/>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Nivåer av proaktiv håndtering</a:t>
            </a:r>
          </a:p>
        </p:txBody>
      </p:sp>
      <p:sp>
        <p:nvSpPr>
          <p:cNvPr id="3" name="Content Placeholder 2"/>
          <p:cNvSpPr>
            <a:spLocks noGrp="1"/>
          </p:cNvSpPr>
          <p:nvPr>
            <p:ph idx="1"/>
          </p:nvPr>
        </p:nvSpPr>
        <p:spPr>
          <a:xfrm>
            <a:off x="457200" y="1600200"/>
            <a:ext cx="8507288" cy="4525963"/>
          </a:xfrm>
        </p:spPr>
        <p:txBody>
          <a:bodyPr>
            <a:normAutofit fontScale="55000" lnSpcReduction="20000"/>
          </a:bodyPr>
          <a:lstStyle/>
          <a:p>
            <a:r>
              <a:rPr lang="nb-NO" sz="4400" b="1" dirty="0"/>
              <a:t>Tenkning:</a:t>
            </a:r>
          </a:p>
          <a:p>
            <a:pPr>
              <a:buNone/>
            </a:pPr>
            <a:r>
              <a:rPr lang="nb-NO" dirty="0"/>
              <a:t>Et bevisst forhold til konsekvenspotensialet i en beredskapssituasjonen og respons i </a:t>
            </a:r>
          </a:p>
          <a:p>
            <a:pPr>
              <a:buNone/>
            </a:pPr>
            <a:r>
              <a:rPr lang="nb-NO" dirty="0"/>
              <a:t>henhold til dette.</a:t>
            </a:r>
            <a:endParaRPr lang="nb-NO" i="1" dirty="0"/>
          </a:p>
          <a:p>
            <a:pPr>
              <a:buNone/>
            </a:pPr>
            <a:endParaRPr lang="nb-NO" dirty="0"/>
          </a:p>
          <a:p>
            <a:r>
              <a:rPr lang="nb-NO" sz="4400" b="1" dirty="0"/>
              <a:t>Metode</a:t>
            </a:r>
          </a:p>
          <a:p>
            <a:pPr>
              <a:buNone/>
            </a:pPr>
            <a:r>
              <a:rPr lang="nb-NO" dirty="0"/>
              <a:t>Bruk av spørsmålsstillingene i førstemøtet for bevist å sikre en mer analytisk og </a:t>
            </a:r>
          </a:p>
          <a:p>
            <a:pPr>
              <a:buNone/>
            </a:pPr>
            <a:r>
              <a:rPr lang="nb-NO" dirty="0"/>
              <a:t>metodisk tilnærming, og eventuelt en enkel dokumentering av elementene i metodikken.</a:t>
            </a:r>
            <a:endParaRPr lang="nb-NO" i="1" dirty="0"/>
          </a:p>
          <a:p>
            <a:endParaRPr lang="nb-NO" dirty="0"/>
          </a:p>
          <a:p>
            <a:r>
              <a:rPr lang="nb-NO" sz="4400" b="1" dirty="0"/>
              <a:t>Konsept</a:t>
            </a:r>
          </a:p>
          <a:p>
            <a:pPr>
              <a:buNone/>
            </a:pPr>
            <a:r>
              <a:rPr lang="nb-NO" dirty="0"/>
              <a:t>Fullverdig bruk av metodikken ved hjelp av predefinerte hjelpemidler.</a:t>
            </a:r>
            <a:endParaRPr lang="nb-NO" i="1" dirty="0"/>
          </a:p>
          <a:p>
            <a:endParaRPr lang="nb-NO" dirty="0"/>
          </a:p>
          <a:p>
            <a:r>
              <a:rPr lang="nb-NO" sz="4400" b="1" dirty="0"/>
              <a:t>Mobilisering</a:t>
            </a:r>
          </a:p>
          <a:p>
            <a:pPr>
              <a:buNone/>
            </a:pPr>
            <a:r>
              <a:rPr lang="nb-NO" dirty="0"/>
              <a:t>Aktiv bruk av umiddelbare aksjoner under mobilisering for å igangsette responsen så </a:t>
            </a:r>
          </a:p>
          <a:p>
            <a:pPr>
              <a:buNone/>
            </a:pPr>
            <a:r>
              <a:rPr lang="nb-NO" dirty="0"/>
              <a:t>tidlig som mulig i henhold til det åpenbare konsekvenspotensialet som foreligger i </a:t>
            </a:r>
          </a:p>
          <a:p>
            <a:pPr>
              <a:buNone/>
            </a:pPr>
            <a:r>
              <a:rPr lang="nb-NO" dirty="0"/>
              <a:t>førstevarselet.   </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103</a:t>
            </a:fld>
            <a:endParaRPr lang="nb-NO" b="1" dirty="0">
              <a:solidFill>
                <a:schemeClr val="tx1"/>
              </a:solidFill>
            </a:endParaRPr>
          </a:p>
        </p:txBody>
      </p:sp>
      <p:sp>
        <p:nvSpPr>
          <p:cNvPr id="5" name="Rectangle 3"/>
          <p:cNvSpPr/>
          <p:nvPr/>
        </p:nvSpPr>
        <p:spPr>
          <a:xfrm>
            <a:off x="3779912" y="6093296"/>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Selvrefleksjon</a:t>
            </a:r>
          </a:p>
        </p:txBody>
      </p:sp>
      <p:sp>
        <p:nvSpPr>
          <p:cNvPr id="3" name="Content Placeholder 2"/>
          <p:cNvSpPr>
            <a:spLocks noGrp="1"/>
          </p:cNvSpPr>
          <p:nvPr>
            <p:ph idx="1"/>
          </p:nvPr>
        </p:nvSpPr>
        <p:spPr>
          <a:xfrm>
            <a:off x="457200" y="2348880"/>
            <a:ext cx="8229600" cy="3888432"/>
          </a:xfrm>
        </p:spPr>
        <p:txBody>
          <a:bodyPr>
            <a:normAutofit/>
          </a:bodyPr>
          <a:lstStyle/>
          <a:p>
            <a:pPr algn="ctr">
              <a:buNone/>
            </a:pPr>
            <a:r>
              <a:rPr lang="nb-NO" i="1" dirty="0">
                <a:ea typeface="Times New Roman"/>
              </a:rPr>
              <a:t>Hva er mulighetene og utfordringene ved</a:t>
            </a:r>
          </a:p>
          <a:p>
            <a:pPr algn="ctr">
              <a:buNone/>
            </a:pPr>
            <a:r>
              <a:rPr lang="nb-NO" i="1" dirty="0">
                <a:ea typeface="Times New Roman"/>
              </a:rPr>
              <a:t>innføring av potensialbasert beredskapsledelse </a:t>
            </a:r>
          </a:p>
          <a:p>
            <a:pPr algn="ctr">
              <a:buNone/>
            </a:pPr>
            <a:r>
              <a:rPr lang="nb-NO" i="1" dirty="0">
                <a:ea typeface="Times New Roman"/>
              </a:rPr>
              <a:t>i egen organisasjon? </a:t>
            </a:r>
          </a:p>
          <a:p>
            <a:pPr algn="ctr">
              <a:buNone/>
            </a:pPr>
            <a:endParaRPr lang="nb-NO" i="1" dirty="0">
              <a:ea typeface="Times New Roman"/>
            </a:endParaRPr>
          </a:p>
          <a:p>
            <a:pPr algn="ctr">
              <a:buNone/>
            </a:pPr>
            <a:endParaRPr lang="nb-NO" b="1" i="1" dirty="0">
              <a:ea typeface="Times New Roman"/>
            </a:endParaRPr>
          </a:p>
          <a:p>
            <a:pPr algn="ctr">
              <a:buNone/>
            </a:pPr>
            <a:endParaRPr lang="nb-NO" b="1" i="1" dirty="0">
              <a:ea typeface="Times New Roman"/>
            </a:endParaRPr>
          </a:p>
          <a:p>
            <a:endParaRPr lang="nb-NO" b="1" i="1" dirty="0">
              <a:ea typeface="Times New Roman"/>
            </a:endParaRPr>
          </a:p>
          <a:p>
            <a:endParaRPr lang="nb-NO" b="1" i="1" dirty="0">
              <a:ea typeface="Times New Roman"/>
            </a:endParaRPr>
          </a:p>
          <a:p>
            <a:endParaRPr lang="nb-NO" dirty="0"/>
          </a:p>
        </p:txBody>
      </p:sp>
      <p:sp>
        <p:nvSpPr>
          <p:cNvPr id="9" name="Plassholder for lysbildenummer 8"/>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104</a:t>
            </a:fld>
            <a:endParaRPr lang="nb-NO" b="1" dirty="0">
              <a:solidFill>
                <a:schemeClr val="tx1"/>
              </a:solidFill>
            </a:endParaRPr>
          </a:p>
        </p:txBody>
      </p:sp>
      <p:pic>
        <p:nvPicPr>
          <p:cNvPr id="7" name="Picture 2">
            <a:extLst>
              <a:ext uri="{FF2B5EF4-FFF2-40B4-BE49-F238E27FC236}">
                <a16:creationId xmlns:a16="http://schemas.microsoft.com/office/drawing/2014/main" id="{8A227977-BE89-4ACA-BDDD-049FA6ABE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1085">
            <a:off x="7228824" y="4382962"/>
            <a:ext cx="1572479" cy="223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Diskusjon</a:t>
            </a:r>
          </a:p>
        </p:txBody>
      </p:sp>
      <p:sp>
        <p:nvSpPr>
          <p:cNvPr id="9" name="Plassholder for lysbildenummer 8"/>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105</a:t>
            </a:fld>
            <a:endParaRPr lang="nb-NO" b="1" dirty="0">
              <a:solidFill>
                <a:schemeClr val="tx1"/>
              </a:solidFill>
            </a:endParaRPr>
          </a:p>
        </p:txBody>
      </p:sp>
      <p:sp>
        <p:nvSpPr>
          <p:cNvPr id="8" name="Content Placeholder 2">
            <a:extLst>
              <a:ext uri="{FF2B5EF4-FFF2-40B4-BE49-F238E27FC236}">
                <a16:creationId xmlns:a16="http://schemas.microsoft.com/office/drawing/2014/main" id="{08B312BE-6876-48A2-AB82-BFA921CC4532}"/>
              </a:ext>
            </a:extLst>
          </p:cNvPr>
          <p:cNvSpPr>
            <a:spLocks noGrp="1"/>
          </p:cNvSpPr>
          <p:nvPr>
            <p:ph idx="1"/>
          </p:nvPr>
        </p:nvSpPr>
        <p:spPr>
          <a:xfrm>
            <a:off x="457200" y="2348880"/>
            <a:ext cx="8229600" cy="3888432"/>
          </a:xfrm>
        </p:spPr>
        <p:txBody>
          <a:bodyPr>
            <a:normAutofit/>
          </a:bodyPr>
          <a:lstStyle/>
          <a:p>
            <a:pPr algn="ctr">
              <a:buNone/>
            </a:pPr>
            <a:r>
              <a:rPr lang="nb-NO" i="1" dirty="0">
                <a:ea typeface="Times New Roman"/>
              </a:rPr>
              <a:t>Hva er mulighetene og utfordringene ved</a:t>
            </a:r>
          </a:p>
          <a:p>
            <a:pPr algn="ctr">
              <a:buNone/>
            </a:pPr>
            <a:r>
              <a:rPr lang="nb-NO" i="1" dirty="0">
                <a:ea typeface="Times New Roman"/>
              </a:rPr>
              <a:t>innføring av potensialbasert beredskapsledelse </a:t>
            </a:r>
          </a:p>
          <a:p>
            <a:pPr algn="ctr">
              <a:buNone/>
            </a:pPr>
            <a:r>
              <a:rPr lang="nb-NO" i="1" dirty="0">
                <a:ea typeface="Times New Roman"/>
              </a:rPr>
              <a:t>i egen organisasjon? </a:t>
            </a:r>
          </a:p>
          <a:p>
            <a:pPr algn="ctr">
              <a:buNone/>
            </a:pPr>
            <a:endParaRPr lang="nb-NO" i="1" dirty="0">
              <a:ea typeface="Times New Roman"/>
            </a:endParaRPr>
          </a:p>
          <a:p>
            <a:pPr algn="ctr">
              <a:buNone/>
            </a:pPr>
            <a:endParaRPr lang="nb-NO" b="1" i="1" dirty="0">
              <a:ea typeface="Times New Roman"/>
            </a:endParaRPr>
          </a:p>
          <a:p>
            <a:pPr algn="ctr">
              <a:buNone/>
            </a:pPr>
            <a:endParaRPr lang="nb-NO" b="1" i="1" dirty="0">
              <a:ea typeface="Times New Roman"/>
            </a:endParaRPr>
          </a:p>
          <a:p>
            <a:endParaRPr lang="nb-NO" b="1" i="1" dirty="0">
              <a:ea typeface="Times New Roman"/>
            </a:endParaRPr>
          </a:p>
          <a:p>
            <a:endParaRPr lang="nb-NO" b="1" i="1" dirty="0">
              <a:ea typeface="Times New Roman"/>
            </a:endParaRPr>
          </a:p>
          <a:p>
            <a:endParaRPr lang="nb-NO" dirty="0"/>
          </a:p>
        </p:txBody>
      </p:sp>
      <p:pic>
        <p:nvPicPr>
          <p:cNvPr id="10" name="Picture 2">
            <a:extLst>
              <a:ext uri="{FF2B5EF4-FFF2-40B4-BE49-F238E27FC236}">
                <a16:creationId xmlns:a16="http://schemas.microsoft.com/office/drawing/2014/main" id="{02690811-F25D-4E45-83E5-10BF238CF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1085">
            <a:off x="7228824" y="4382962"/>
            <a:ext cx="1572479" cy="223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Beredskapskultur</a:t>
            </a:r>
          </a:p>
        </p:txBody>
      </p:sp>
      <p:sp>
        <p:nvSpPr>
          <p:cNvPr id="3" name="Content Placeholder 2"/>
          <p:cNvSpPr>
            <a:spLocks noGrp="1"/>
          </p:cNvSpPr>
          <p:nvPr>
            <p:ph idx="1"/>
          </p:nvPr>
        </p:nvSpPr>
        <p:spPr/>
        <p:txBody>
          <a:bodyPr>
            <a:normAutofit/>
          </a:bodyPr>
          <a:lstStyle/>
          <a:p>
            <a:r>
              <a:rPr lang="nb-NO" sz="2400" dirty="0"/>
              <a:t>God beredskapskultur er å være i stand til gjentatte ganger å tolerere eventuelle unødvendige mobiliseringer, for derigjennom å være tidlig nok mobilisert til å kunne utgjøre en reell og betydningsfull positiv forskjell på utfallet den gangen det er nødvendig å mobilisere for å håndtere en reell beredskapssituasjon.</a:t>
            </a:r>
          </a:p>
        </p:txBody>
      </p:sp>
      <p:sp>
        <p:nvSpPr>
          <p:cNvPr id="8"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106</a:t>
            </a:fld>
            <a:endParaRPr lang="nb-NO" b="1" dirty="0">
              <a:solidFill>
                <a:schemeClr val="tx1"/>
              </a:solidFill>
            </a:endParaRPr>
          </a:p>
        </p:txBody>
      </p:sp>
      <p:sp>
        <p:nvSpPr>
          <p:cNvPr id="6" name="Rectangle 3"/>
          <p:cNvSpPr/>
          <p:nvPr/>
        </p:nvSpPr>
        <p:spPr>
          <a:xfrm>
            <a:off x="3779912" y="3933056"/>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inus 16"/>
          <p:cNvSpPr/>
          <p:nvPr/>
        </p:nvSpPr>
        <p:spPr>
          <a:xfrm rot="5400000">
            <a:off x="5070961"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Minus 15"/>
          <p:cNvSpPr/>
          <p:nvPr/>
        </p:nvSpPr>
        <p:spPr>
          <a:xfrm rot="5400000">
            <a:off x="3069595"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1674965" y="1866541"/>
            <a:ext cx="1915961" cy="790934"/>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Umiddelbare aksjoner</a:t>
            </a:r>
            <a:endParaRPr lang="nb-NO" sz="1600" b="1" dirty="0">
              <a:solidFill>
                <a:prstClr val="white"/>
              </a:solidFill>
            </a:endParaRPr>
          </a:p>
        </p:txBody>
      </p:sp>
      <p:sp>
        <p:nvSpPr>
          <p:cNvPr id="5" name="Explosion 1 4">
            <a:hlinkClick r:id="" action="ppaction://noaction"/>
          </p:cNvPr>
          <p:cNvSpPr/>
          <p:nvPr/>
        </p:nvSpPr>
        <p:spPr>
          <a:xfrm>
            <a:off x="141515" y="2996952"/>
            <a:ext cx="1970314" cy="150973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1400" b="1" dirty="0">
                <a:solidFill>
                  <a:prstClr val="white"/>
                </a:solidFill>
              </a:rPr>
              <a:t>Beredskaps-situasjon</a:t>
            </a:r>
          </a:p>
        </p:txBody>
      </p:sp>
      <p:sp>
        <p:nvSpPr>
          <p:cNvPr id="18" name="Minus 17"/>
          <p:cNvSpPr/>
          <p:nvPr/>
        </p:nvSpPr>
        <p:spPr>
          <a:xfrm rot="5400000">
            <a:off x="7126427"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a:off x="6922023" y="3396343"/>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Minus 13"/>
          <p:cNvSpPr/>
          <p:nvPr/>
        </p:nvSpPr>
        <p:spPr>
          <a:xfrm>
            <a:off x="1449415" y="3068961"/>
            <a:ext cx="5112568" cy="115212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prstClr val="white"/>
                </a:solidFill>
              </a:rPr>
              <a:t>Situasjonsforståelse</a:t>
            </a:r>
          </a:p>
        </p:txBody>
      </p:sp>
      <p:sp>
        <p:nvSpPr>
          <p:cNvPr id="20" name="Rounded Rectangle 19">
            <a:hlinkClick r:id="" action="ppaction://noaction"/>
          </p:cNvPr>
          <p:cNvSpPr/>
          <p:nvPr/>
        </p:nvSpPr>
        <p:spPr>
          <a:xfrm>
            <a:off x="4746925" y="4149081"/>
            <a:ext cx="1763624" cy="9944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2" name="Rounded Rectangle 21">
            <a:hlinkClick r:id="rId2" action="ppaction://hlinkfile"/>
          </p:cNvPr>
          <p:cNvSpPr/>
          <p:nvPr/>
        </p:nvSpPr>
        <p:spPr>
          <a:xfrm>
            <a:off x="2745559" y="4149081"/>
            <a:ext cx="1728192" cy="97537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Førstemøte</a:t>
            </a:r>
          </a:p>
          <a:p>
            <a:pPr algn="ctr"/>
            <a:r>
              <a:rPr lang="nb-NO" sz="1400" b="1" dirty="0">
                <a:solidFill>
                  <a:prstClr val="white"/>
                </a:solidFill>
              </a:rPr>
              <a:t>Fokus</a:t>
            </a:r>
          </a:p>
        </p:txBody>
      </p:sp>
      <p:sp>
        <p:nvSpPr>
          <p:cNvPr id="45" name="Right Arrow 44"/>
          <p:cNvSpPr/>
          <p:nvPr/>
        </p:nvSpPr>
        <p:spPr>
          <a:xfrm rot="19227821">
            <a:off x="1540321" y="2926540"/>
            <a:ext cx="594403" cy="213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ight Arrow 45"/>
          <p:cNvSpPr/>
          <p:nvPr/>
        </p:nvSpPr>
        <p:spPr>
          <a:xfrm rot="2903454">
            <a:off x="3005292" y="2950489"/>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ight Arrow 46"/>
          <p:cNvSpPr/>
          <p:nvPr/>
        </p:nvSpPr>
        <p:spPr>
          <a:xfrm rot="19227821">
            <a:off x="3634260" y="2954429"/>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Minus 52"/>
          <p:cNvSpPr/>
          <p:nvPr/>
        </p:nvSpPr>
        <p:spPr>
          <a:xfrm>
            <a:off x="5961536" y="3102866"/>
            <a:ext cx="432048" cy="108813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ight Arrow 28"/>
          <p:cNvSpPr/>
          <p:nvPr/>
        </p:nvSpPr>
        <p:spPr>
          <a:xfrm rot="2903454">
            <a:off x="4978795"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Arrow 29"/>
          <p:cNvSpPr/>
          <p:nvPr/>
        </p:nvSpPr>
        <p:spPr>
          <a:xfrm rot="19227821">
            <a:off x="5659947" y="2939625"/>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ight Arrow 30"/>
          <p:cNvSpPr/>
          <p:nvPr/>
        </p:nvSpPr>
        <p:spPr>
          <a:xfrm rot="2903454">
            <a:off x="7062671"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11559" y="436491"/>
            <a:ext cx="7813983" cy="707886"/>
          </a:xfrm>
          <a:prstGeom prst="rect">
            <a:avLst/>
          </a:prstGeom>
          <a:noFill/>
        </p:spPr>
        <p:txBody>
          <a:bodyPr wrap="square" rtlCol="0">
            <a:spAutoFit/>
          </a:bodyPr>
          <a:lstStyle/>
          <a:p>
            <a:pPr lvl="0" algn="ctr"/>
            <a:r>
              <a:rPr lang="nb-NO" sz="4000" dirty="0">
                <a:solidFill>
                  <a:prstClr val="black"/>
                </a:solidFill>
                <a:latin typeface="Calibri"/>
              </a:rPr>
              <a:t>Den proaktive prosess</a:t>
            </a:r>
          </a:p>
        </p:txBody>
      </p:sp>
      <p:sp>
        <p:nvSpPr>
          <p:cNvPr id="44" name="Right Arrow 43"/>
          <p:cNvSpPr/>
          <p:nvPr/>
        </p:nvSpPr>
        <p:spPr>
          <a:xfrm rot="19227821">
            <a:off x="7701696" y="2939627"/>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Minus 49"/>
          <p:cNvSpPr/>
          <p:nvPr/>
        </p:nvSpPr>
        <p:spPr>
          <a:xfrm>
            <a:off x="6422159" y="3121918"/>
            <a:ext cx="432048" cy="10405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ounded Rectangle 19">
            <a:hlinkClick r:id="" action="ppaction://noaction"/>
          </p:cNvPr>
          <p:cNvSpPr/>
          <p:nvPr/>
        </p:nvSpPr>
        <p:spPr>
          <a:xfrm>
            <a:off x="6778007" y="4149081"/>
            <a:ext cx="1763624" cy="10039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5" name="TekstSylinder 24"/>
          <p:cNvSpPr txBox="1"/>
          <p:nvPr/>
        </p:nvSpPr>
        <p:spPr>
          <a:xfrm>
            <a:off x="1600201" y="1447801"/>
            <a:ext cx="5838825" cy="307777"/>
          </a:xfrm>
          <a:prstGeom prst="rect">
            <a:avLst/>
          </a:prstGeom>
          <a:noFill/>
        </p:spPr>
        <p:txBody>
          <a:bodyPr wrap="square" rtlCol="0">
            <a:spAutoFit/>
          </a:bodyPr>
          <a:lstStyle/>
          <a:p>
            <a:r>
              <a:rPr lang="nb-NO" sz="1400" b="1" dirty="0">
                <a:solidFill>
                  <a:prstClr val="black"/>
                </a:solidFill>
                <a:latin typeface="Calibri"/>
              </a:rPr>
              <a:t>Iverksettelsesområdet i prosessen </a:t>
            </a:r>
          </a:p>
        </p:txBody>
      </p:sp>
      <p:sp>
        <p:nvSpPr>
          <p:cNvPr id="26" name="TekstSylinder 25"/>
          <p:cNvSpPr txBox="1"/>
          <p:nvPr/>
        </p:nvSpPr>
        <p:spPr>
          <a:xfrm>
            <a:off x="2649312" y="5248276"/>
            <a:ext cx="4219575" cy="307777"/>
          </a:xfrm>
          <a:prstGeom prst="rect">
            <a:avLst/>
          </a:prstGeom>
          <a:noFill/>
        </p:spPr>
        <p:txBody>
          <a:bodyPr wrap="square" rtlCol="0">
            <a:spAutoFit/>
          </a:bodyPr>
          <a:lstStyle/>
          <a:p>
            <a:r>
              <a:rPr lang="nb-NO" sz="1400" b="1" dirty="0">
                <a:solidFill>
                  <a:prstClr val="black"/>
                </a:solidFill>
                <a:latin typeface="Calibri"/>
              </a:rPr>
              <a:t>Planleggings- og beslutningsområdet i prosessen</a:t>
            </a:r>
          </a:p>
        </p:txBody>
      </p:sp>
      <p:sp>
        <p:nvSpPr>
          <p:cNvPr id="28" name="TekstSylinder 27"/>
          <p:cNvSpPr txBox="1"/>
          <p:nvPr/>
        </p:nvSpPr>
        <p:spPr>
          <a:xfrm>
            <a:off x="2076449" y="3781426"/>
            <a:ext cx="857251" cy="307777"/>
          </a:xfrm>
          <a:prstGeom prst="rect">
            <a:avLst/>
          </a:prstGeom>
          <a:noFill/>
        </p:spPr>
        <p:txBody>
          <a:bodyPr wrap="square" rtlCol="0">
            <a:spAutoFit/>
          </a:bodyPr>
          <a:lstStyle/>
          <a:p>
            <a:r>
              <a:rPr lang="nb-NO" sz="1400" b="1" dirty="0">
                <a:solidFill>
                  <a:prstClr val="black"/>
                </a:solidFill>
                <a:latin typeface="Calibri"/>
              </a:rPr>
              <a:t>Tidslinje</a:t>
            </a:r>
          </a:p>
        </p:txBody>
      </p:sp>
      <p:cxnSp>
        <p:nvCxnSpPr>
          <p:cNvPr id="33" name="Rett pil 32"/>
          <p:cNvCxnSpPr>
            <a:stCxn id="8" idx="3"/>
          </p:cNvCxnSpPr>
          <p:nvPr/>
        </p:nvCxnSpPr>
        <p:spPr>
          <a:xfrm>
            <a:off x="3590926" y="2262008"/>
            <a:ext cx="5085530" cy="1486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791228" y="1863874"/>
            <a:ext cx="1581123" cy="803126"/>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24" name="Rounded Rectangle 23"/>
          <p:cNvSpPr/>
          <p:nvPr/>
        </p:nvSpPr>
        <p:spPr>
          <a:xfrm>
            <a:off x="3888163" y="1873400"/>
            <a:ext cx="1607763" cy="774551"/>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32"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107</a:t>
            </a:fld>
            <a:endParaRPr lang="nb-NO" b="1" dirty="0">
              <a:solidFill>
                <a:schemeClr val="tx1"/>
              </a:solidFill>
            </a:endParaRPr>
          </a:p>
        </p:txBody>
      </p:sp>
      <p:sp>
        <p:nvSpPr>
          <p:cNvPr id="34" name="Rectangle 3"/>
          <p:cNvSpPr/>
          <p:nvPr/>
        </p:nvSpPr>
        <p:spPr>
          <a:xfrm>
            <a:off x="3851920" y="594928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8841770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Beredskapsledelsesnivåene</a:t>
            </a:r>
          </a:p>
        </p:txBody>
      </p:sp>
      <p:graphicFrame>
        <p:nvGraphicFramePr>
          <p:cNvPr id="8" name="Plassholder for innhold 7"/>
          <p:cNvGraphicFramePr>
            <a:graphicFrameLocks noGrp="1"/>
          </p:cNvGraphicFramePr>
          <p:nvPr>
            <p:ph idx="1"/>
            <p:extLst/>
          </p:nvPr>
        </p:nvGraphicFramePr>
        <p:xfrm>
          <a:off x="600075" y="1439863"/>
          <a:ext cx="8048625" cy="4770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Rett pil 9"/>
          <p:cNvCxnSpPr/>
          <p:nvPr/>
        </p:nvCxnSpPr>
        <p:spPr>
          <a:xfrm>
            <a:off x="2852057" y="3385457"/>
            <a:ext cx="10886" cy="1524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flipV="1">
            <a:off x="2841171" y="1404257"/>
            <a:ext cx="0" cy="12409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kstSylinder 22"/>
          <p:cNvSpPr txBox="1"/>
          <p:nvPr/>
        </p:nvSpPr>
        <p:spPr>
          <a:xfrm>
            <a:off x="2971800" y="5279572"/>
            <a:ext cx="5682343" cy="215444"/>
          </a:xfrm>
          <a:prstGeom prst="rect">
            <a:avLst/>
          </a:prstGeom>
          <a:solidFill>
            <a:srgbClr val="EF3F43"/>
          </a:solidFill>
          <a:effectLst>
            <a:innerShdw blurRad="63500" dist="50800" dir="2700000">
              <a:prstClr val="black">
                <a:alpha val="50000"/>
              </a:prstClr>
            </a:innerShdw>
          </a:effectLst>
        </p:spPr>
        <p:txBody>
          <a:bodyPr wrap="square" rtlCol="0">
            <a:spAutoFit/>
          </a:bodyPr>
          <a:lstStyle/>
          <a:p>
            <a:endParaRPr lang="nb-NO" sz="800" dirty="0"/>
          </a:p>
        </p:txBody>
      </p:sp>
      <p:sp>
        <p:nvSpPr>
          <p:cNvPr id="24" name="TekstSylinder 23"/>
          <p:cNvSpPr txBox="1"/>
          <p:nvPr/>
        </p:nvSpPr>
        <p:spPr>
          <a:xfrm>
            <a:off x="2971796" y="5519060"/>
            <a:ext cx="5682343" cy="215444"/>
          </a:xfrm>
          <a:prstGeom prst="rect">
            <a:avLst/>
          </a:prstGeom>
          <a:solidFill>
            <a:schemeClr val="accent2">
              <a:lumMod val="60000"/>
              <a:lumOff val="40000"/>
            </a:schemeClr>
          </a:solidFill>
          <a:effectLst>
            <a:innerShdw blurRad="63500" dist="50800" dir="2700000">
              <a:prstClr val="black">
                <a:alpha val="50000"/>
              </a:prstClr>
            </a:innerShdw>
          </a:effectLst>
        </p:spPr>
        <p:txBody>
          <a:bodyPr wrap="square" rtlCol="0">
            <a:spAutoFit/>
          </a:bodyPr>
          <a:lstStyle/>
          <a:p>
            <a:endParaRPr lang="nb-NO" sz="800" dirty="0"/>
          </a:p>
        </p:txBody>
      </p:sp>
      <p:sp>
        <p:nvSpPr>
          <p:cNvPr id="25" name="TekstSylinder 24"/>
          <p:cNvSpPr txBox="1"/>
          <p:nvPr/>
        </p:nvSpPr>
        <p:spPr>
          <a:xfrm>
            <a:off x="2971793" y="5758548"/>
            <a:ext cx="5682343" cy="215444"/>
          </a:xfrm>
          <a:prstGeom prst="rect">
            <a:avLst/>
          </a:prstGeom>
          <a:solidFill>
            <a:schemeClr val="accent1">
              <a:lumMod val="75000"/>
            </a:schemeClr>
          </a:solidFill>
          <a:ln>
            <a:solidFill>
              <a:schemeClr val="accent1">
                <a:lumMod val="60000"/>
                <a:lumOff val="40000"/>
              </a:schemeClr>
            </a:solidFill>
          </a:ln>
          <a:effectLst>
            <a:innerShdw blurRad="63500" dist="50800" dir="2700000">
              <a:prstClr val="black">
                <a:alpha val="50000"/>
              </a:prstClr>
            </a:innerShdw>
          </a:effectLst>
        </p:spPr>
        <p:txBody>
          <a:bodyPr wrap="square" rtlCol="0">
            <a:spAutoFit/>
          </a:bodyPr>
          <a:lstStyle/>
          <a:p>
            <a:endParaRPr lang="nb-NO" sz="800" dirty="0"/>
          </a:p>
        </p:txBody>
      </p:sp>
      <p:sp>
        <p:nvSpPr>
          <p:cNvPr id="26" name="TekstSylinder 25"/>
          <p:cNvSpPr txBox="1"/>
          <p:nvPr/>
        </p:nvSpPr>
        <p:spPr>
          <a:xfrm>
            <a:off x="2971788" y="6008922"/>
            <a:ext cx="5682343" cy="215444"/>
          </a:xfrm>
          <a:prstGeom prst="rect">
            <a:avLst/>
          </a:prstGeom>
          <a:solidFill>
            <a:schemeClr val="accent1">
              <a:lumMod val="20000"/>
              <a:lumOff val="80000"/>
            </a:schemeClr>
          </a:solidFill>
          <a:effectLst>
            <a:innerShdw blurRad="63500" dist="50800" dir="2700000">
              <a:prstClr val="black">
                <a:alpha val="50000"/>
              </a:prstClr>
            </a:innerShdw>
          </a:effectLst>
        </p:spPr>
        <p:txBody>
          <a:bodyPr wrap="square" rtlCol="0">
            <a:spAutoFit/>
          </a:bodyPr>
          <a:lstStyle/>
          <a:p>
            <a:endParaRPr lang="nb-NO" sz="800" dirty="0"/>
          </a:p>
        </p:txBody>
      </p:sp>
      <p:cxnSp>
        <p:nvCxnSpPr>
          <p:cNvPr id="28" name="Rett linje 27"/>
          <p:cNvCxnSpPr/>
          <p:nvPr/>
        </p:nvCxnSpPr>
        <p:spPr>
          <a:xfrm>
            <a:off x="8643257" y="1415143"/>
            <a:ext cx="21772" cy="478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lysbildenummer 10"/>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108</a:t>
            </a:fld>
            <a:endParaRPr lang="nb-NO" b="1" dirty="0">
              <a:solidFill>
                <a:schemeClr val="tx1"/>
              </a:solidFill>
            </a:endParaRPr>
          </a:p>
        </p:txBody>
      </p:sp>
      <p:sp>
        <p:nvSpPr>
          <p:cNvPr id="13"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grpSp>
        <p:nvGrpSpPr>
          <p:cNvPr id="4" name="Gruppe 3"/>
          <p:cNvGrpSpPr/>
          <p:nvPr/>
        </p:nvGrpSpPr>
        <p:grpSpPr>
          <a:xfrm>
            <a:off x="1691680" y="2924944"/>
            <a:ext cx="484632" cy="1031484"/>
            <a:chOff x="426400" y="1404256"/>
            <a:chExt cx="484632" cy="1031484"/>
          </a:xfrm>
        </p:grpSpPr>
        <p:sp>
          <p:nvSpPr>
            <p:cNvPr id="3" name="Pil høyre 2"/>
            <p:cNvSpPr/>
            <p:nvPr/>
          </p:nvSpPr>
          <p:spPr>
            <a:xfrm rot="16200000">
              <a:off x="442712" y="1387944"/>
              <a:ext cx="452007"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høyre 13"/>
            <p:cNvSpPr/>
            <p:nvPr/>
          </p:nvSpPr>
          <p:spPr>
            <a:xfrm rot="5400000">
              <a:off x="424114" y="1948822"/>
              <a:ext cx="489204"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7" name="Gruppe 16"/>
          <p:cNvGrpSpPr/>
          <p:nvPr/>
        </p:nvGrpSpPr>
        <p:grpSpPr>
          <a:xfrm>
            <a:off x="2267744" y="3405628"/>
            <a:ext cx="484632" cy="1031484"/>
            <a:chOff x="426400" y="1404256"/>
            <a:chExt cx="484632" cy="1031484"/>
          </a:xfrm>
        </p:grpSpPr>
        <p:sp>
          <p:nvSpPr>
            <p:cNvPr id="18" name="Pil høyre 17"/>
            <p:cNvSpPr/>
            <p:nvPr/>
          </p:nvSpPr>
          <p:spPr>
            <a:xfrm rot="16200000">
              <a:off x="442712" y="1387944"/>
              <a:ext cx="452007"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Pil høyre 18"/>
            <p:cNvSpPr/>
            <p:nvPr/>
          </p:nvSpPr>
          <p:spPr>
            <a:xfrm rot="5400000">
              <a:off x="424114" y="1948822"/>
              <a:ext cx="489204"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31767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Gruppeoppgave 2</a:t>
            </a:r>
          </a:p>
        </p:txBody>
      </p:sp>
      <p:sp>
        <p:nvSpPr>
          <p:cNvPr id="3" name="Content Placeholder 2"/>
          <p:cNvSpPr>
            <a:spLocks noGrp="1"/>
          </p:cNvSpPr>
          <p:nvPr>
            <p:ph idx="1"/>
          </p:nvPr>
        </p:nvSpPr>
        <p:spPr>
          <a:xfrm>
            <a:off x="230832" y="1600200"/>
            <a:ext cx="8229600" cy="4525963"/>
          </a:xfrm>
        </p:spPr>
        <p:txBody>
          <a:bodyPr>
            <a:normAutofit fontScale="85000" lnSpcReduction="20000"/>
          </a:bodyPr>
          <a:lstStyle/>
          <a:p>
            <a:pPr>
              <a:buNone/>
            </a:pPr>
            <a:endParaRPr lang="nb-NO" dirty="0"/>
          </a:p>
          <a:p>
            <a:pPr>
              <a:buNone/>
            </a:pPr>
            <a:r>
              <a:rPr lang="nb-NO" sz="30000" dirty="0">
                <a:sym typeface="Wingdings" pitchFamily="2" charset="2"/>
              </a:rPr>
              <a:t>    </a:t>
            </a:r>
            <a:endParaRPr lang="nb-NO" sz="30000" dirty="0"/>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109</a:t>
            </a:fld>
            <a:endParaRPr lang="nb-NO" b="1" dirty="0">
              <a:solidFill>
                <a:schemeClr val="tx1"/>
              </a:solidFill>
            </a:endParaRPr>
          </a:p>
        </p:txBody>
      </p:sp>
    </p:spTree>
    <p:extLst>
      <p:ext uri="{BB962C8B-B14F-4D97-AF65-F5344CB8AC3E}">
        <p14:creationId xmlns:p14="http://schemas.microsoft.com/office/powerpoint/2010/main" val="2664424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00077" y="1679356"/>
            <a:ext cx="8048625" cy="4770437"/>
          </a:xfrm>
        </p:spPr>
        <p:txBody>
          <a:bodyPr/>
          <a:lstStyle/>
          <a:p>
            <a:endParaRPr lang="nb-NO" dirty="0"/>
          </a:p>
        </p:txBody>
      </p:sp>
      <p:sp>
        <p:nvSpPr>
          <p:cNvPr id="4" name="Freeform 3"/>
          <p:cNvSpPr>
            <a:spLocks/>
          </p:cNvSpPr>
          <p:nvPr/>
        </p:nvSpPr>
        <p:spPr bwMode="auto">
          <a:xfrm>
            <a:off x="523876" y="1353187"/>
            <a:ext cx="4162425" cy="1905000"/>
          </a:xfrm>
          <a:custGeom>
            <a:avLst/>
            <a:gdLst/>
            <a:ahLst/>
            <a:cxnLst>
              <a:cxn ang="0">
                <a:pos x="0" y="944"/>
              </a:cxn>
              <a:cxn ang="0">
                <a:pos x="1591" y="944"/>
              </a:cxn>
              <a:cxn ang="0">
                <a:pos x="1846" y="1198"/>
              </a:cxn>
              <a:cxn ang="0">
                <a:pos x="1886" y="1141"/>
              </a:cxn>
              <a:cxn ang="0">
                <a:pos x="1932" y="1088"/>
              </a:cxn>
              <a:cxn ang="0">
                <a:pos x="1981" y="1036"/>
              </a:cxn>
              <a:cxn ang="0">
                <a:pos x="2033" y="990"/>
              </a:cxn>
              <a:cxn ang="0">
                <a:pos x="2085" y="953"/>
              </a:cxn>
              <a:cxn ang="0">
                <a:pos x="2141" y="924"/>
              </a:cxn>
              <a:cxn ang="0">
                <a:pos x="2200" y="898"/>
              </a:cxn>
              <a:cxn ang="0">
                <a:pos x="2259" y="877"/>
              </a:cxn>
              <a:cxn ang="0">
                <a:pos x="2321" y="863"/>
              </a:cxn>
              <a:cxn ang="0">
                <a:pos x="2358" y="1107"/>
              </a:cxn>
              <a:cxn ang="0">
                <a:pos x="2620" y="515"/>
              </a:cxn>
              <a:cxn ang="0">
                <a:pos x="2226" y="0"/>
              </a:cxn>
              <a:cxn ang="0">
                <a:pos x="2227" y="215"/>
              </a:cxn>
              <a:cxn ang="0">
                <a:pos x="0" y="215"/>
              </a:cxn>
              <a:cxn ang="0">
                <a:pos x="0" y="944"/>
              </a:cxn>
            </a:cxnLst>
            <a:rect l="0" t="0" r="r" b="b"/>
            <a:pathLst>
              <a:path w="2621" h="1199">
                <a:moveTo>
                  <a:pt x="0" y="944"/>
                </a:moveTo>
                <a:lnTo>
                  <a:pt x="1591" y="944"/>
                </a:lnTo>
                <a:lnTo>
                  <a:pt x="1846" y="1198"/>
                </a:lnTo>
                <a:lnTo>
                  <a:pt x="1886" y="1141"/>
                </a:lnTo>
                <a:lnTo>
                  <a:pt x="1932" y="1088"/>
                </a:lnTo>
                <a:lnTo>
                  <a:pt x="1981" y="1036"/>
                </a:lnTo>
                <a:lnTo>
                  <a:pt x="2033" y="990"/>
                </a:lnTo>
                <a:lnTo>
                  <a:pt x="2085" y="953"/>
                </a:lnTo>
                <a:lnTo>
                  <a:pt x="2141" y="924"/>
                </a:lnTo>
                <a:lnTo>
                  <a:pt x="2200" y="898"/>
                </a:lnTo>
                <a:lnTo>
                  <a:pt x="2259" y="877"/>
                </a:lnTo>
                <a:lnTo>
                  <a:pt x="2321" y="863"/>
                </a:lnTo>
                <a:lnTo>
                  <a:pt x="2358" y="1107"/>
                </a:lnTo>
                <a:lnTo>
                  <a:pt x="2620" y="515"/>
                </a:lnTo>
                <a:lnTo>
                  <a:pt x="2226" y="0"/>
                </a:lnTo>
                <a:lnTo>
                  <a:pt x="2227" y="215"/>
                </a:lnTo>
                <a:lnTo>
                  <a:pt x="0" y="215"/>
                </a:lnTo>
                <a:lnTo>
                  <a:pt x="0" y="944"/>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p>
        </p:txBody>
      </p:sp>
      <p:sp>
        <p:nvSpPr>
          <p:cNvPr id="5" name="Freeform 4"/>
          <p:cNvSpPr>
            <a:spLocks/>
          </p:cNvSpPr>
          <p:nvPr/>
        </p:nvSpPr>
        <p:spPr bwMode="auto">
          <a:xfrm>
            <a:off x="4387852" y="1670688"/>
            <a:ext cx="2093913" cy="1666875"/>
          </a:xfrm>
          <a:custGeom>
            <a:avLst/>
            <a:gdLst/>
            <a:ahLst/>
            <a:cxnLst>
              <a:cxn ang="0">
                <a:pos x="294" y="1048"/>
              </a:cxn>
              <a:cxn ang="0">
                <a:pos x="999" y="1049"/>
              </a:cxn>
              <a:cxn ang="0">
                <a:pos x="1111" y="859"/>
              </a:cxn>
              <a:cxn ang="0">
                <a:pos x="1218" y="668"/>
              </a:cxn>
              <a:cxn ang="0">
                <a:pos x="1317" y="469"/>
              </a:cxn>
              <a:cxn ang="0">
                <a:pos x="1106" y="589"/>
              </a:cxn>
              <a:cxn ang="0">
                <a:pos x="1053" y="515"/>
              </a:cxn>
              <a:cxn ang="0">
                <a:pos x="996" y="444"/>
              </a:cxn>
              <a:cxn ang="0">
                <a:pos x="932" y="376"/>
              </a:cxn>
              <a:cxn ang="0">
                <a:pos x="862" y="314"/>
              </a:cxn>
              <a:cxn ang="0">
                <a:pos x="788" y="258"/>
              </a:cxn>
              <a:cxn ang="0">
                <a:pos x="712" y="206"/>
              </a:cxn>
              <a:cxn ang="0">
                <a:pos x="631" y="159"/>
              </a:cxn>
              <a:cxn ang="0">
                <a:pos x="547" y="117"/>
              </a:cxn>
              <a:cxn ang="0">
                <a:pos x="461" y="82"/>
              </a:cxn>
              <a:cxn ang="0">
                <a:pos x="370" y="53"/>
              </a:cxn>
              <a:cxn ang="0">
                <a:pos x="281" y="29"/>
              </a:cxn>
              <a:cxn ang="0">
                <a:pos x="187" y="13"/>
              </a:cxn>
              <a:cxn ang="0">
                <a:pos x="95" y="3"/>
              </a:cxn>
              <a:cxn ang="0">
                <a:pos x="0" y="0"/>
              </a:cxn>
              <a:cxn ang="0">
                <a:pos x="250" y="304"/>
              </a:cxn>
              <a:cxn ang="0">
                <a:pos x="95" y="658"/>
              </a:cxn>
              <a:cxn ang="0">
                <a:pos x="159" y="670"/>
              </a:cxn>
              <a:cxn ang="0">
                <a:pos x="222" y="690"/>
              </a:cxn>
              <a:cxn ang="0">
                <a:pos x="281" y="715"/>
              </a:cxn>
              <a:cxn ang="0">
                <a:pos x="337" y="744"/>
              </a:cxn>
              <a:cxn ang="0">
                <a:pos x="391" y="782"/>
              </a:cxn>
              <a:cxn ang="0">
                <a:pos x="441" y="822"/>
              </a:cxn>
              <a:cxn ang="0">
                <a:pos x="486" y="866"/>
              </a:cxn>
              <a:cxn ang="0">
                <a:pos x="530" y="915"/>
              </a:cxn>
              <a:cxn ang="0">
                <a:pos x="294" y="1048"/>
              </a:cxn>
            </a:cxnLst>
            <a:rect l="0" t="0" r="r" b="b"/>
            <a:pathLst>
              <a:path w="1318" h="1050">
                <a:moveTo>
                  <a:pt x="294" y="1048"/>
                </a:moveTo>
                <a:lnTo>
                  <a:pt x="999" y="1049"/>
                </a:lnTo>
                <a:lnTo>
                  <a:pt x="1111" y="859"/>
                </a:lnTo>
                <a:lnTo>
                  <a:pt x="1218" y="668"/>
                </a:lnTo>
                <a:lnTo>
                  <a:pt x="1317" y="469"/>
                </a:lnTo>
                <a:lnTo>
                  <a:pt x="1106" y="589"/>
                </a:lnTo>
                <a:lnTo>
                  <a:pt x="1053" y="515"/>
                </a:lnTo>
                <a:lnTo>
                  <a:pt x="996" y="444"/>
                </a:lnTo>
                <a:lnTo>
                  <a:pt x="932" y="376"/>
                </a:lnTo>
                <a:lnTo>
                  <a:pt x="862" y="314"/>
                </a:lnTo>
                <a:lnTo>
                  <a:pt x="788" y="258"/>
                </a:lnTo>
                <a:lnTo>
                  <a:pt x="712" y="206"/>
                </a:lnTo>
                <a:lnTo>
                  <a:pt x="631" y="159"/>
                </a:lnTo>
                <a:lnTo>
                  <a:pt x="547" y="117"/>
                </a:lnTo>
                <a:lnTo>
                  <a:pt x="461" y="82"/>
                </a:lnTo>
                <a:lnTo>
                  <a:pt x="370" y="53"/>
                </a:lnTo>
                <a:lnTo>
                  <a:pt x="281" y="29"/>
                </a:lnTo>
                <a:lnTo>
                  <a:pt x="187" y="13"/>
                </a:lnTo>
                <a:lnTo>
                  <a:pt x="95" y="3"/>
                </a:lnTo>
                <a:lnTo>
                  <a:pt x="0" y="0"/>
                </a:lnTo>
                <a:lnTo>
                  <a:pt x="250" y="304"/>
                </a:lnTo>
                <a:lnTo>
                  <a:pt x="95" y="658"/>
                </a:lnTo>
                <a:lnTo>
                  <a:pt x="159" y="670"/>
                </a:lnTo>
                <a:lnTo>
                  <a:pt x="222" y="690"/>
                </a:lnTo>
                <a:lnTo>
                  <a:pt x="281" y="715"/>
                </a:lnTo>
                <a:lnTo>
                  <a:pt x="337" y="744"/>
                </a:lnTo>
                <a:lnTo>
                  <a:pt x="391" y="782"/>
                </a:lnTo>
                <a:lnTo>
                  <a:pt x="441" y="822"/>
                </a:lnTo>
                <a:lnTo>
                  <a:pt x="486" y="866"/>
                </a:lnTo>
                <a:lnTo>
                  <a:pt x="530" y="915"/>
                </a:lnTo>
                <a:lnTo>
                  <a:pt x="294" y="1048"/>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p>
        </p:txBody>
      </p:sp>
      <p:sp>
        <p:nvSpPr>
          <p:cNvPr id="6" name="Freeform 5"/>
          <p:cNvSpPr>
            <a:spLocks/>
          </p:cNvSpPr>
          <p:nvPr/>
        </p:nvSpPr>
        <p:spPr bwMode="auto">
          <a:xfrm>
            <a:off x="4984751" y="2899413"/>
            <a:ext cx="1604963" cy="2003425"/>
          </a:xfrm>
          <a:custGeom>
            <a:avLst/>
            <a:gdLst/>
            <a:ahLst/>
            <a:cxnLst>
              <a:cxn ang="0">
                <a:pos x="313" y="1261"/>
              </a:cxn>
              <a:cxn ang="0">
                <a:pos x="1010" y="1249"/>
              </a:cxn>
              <a:cxn ang="0">
                <a:pos x="794" y="1128"/>
              </a:cxn>
              <a:cxn ang="0">
                <a:pos x="836" y="1046"/>
              </a:cxn>
              <a:cxn ang="0">
                <a:pos x="870" y="964"/>
              </a:cxn>
              <a:cxn ang="0">
                <a:pos x="901" y="879"/>
              </a:cxn>
              <a:cxn ang="0">
                <a:pos x="922" y="790"/>
              </a:cxn>
              <a:cxn ang="0">
                <a:pos x="940" y="701"/>
              </a:cxn>
              <a:cxn ang="0">
                <a:pos x="949" y="613"/>
              </a:cxn>
              <a:cxn ang="0">
                <a:pos x="951" y="522"/>
              </a:cxn>
              <a:cxn ang="0">
                <a:pos x="949" y="432"/>
              </a:cxn>
              <a:cxn ang="0">
                <a:pos x="939" y="343"/>
              </a:cxn>
              <a:cxn ang="0">
                <a:pos x="922" y="255"/>
              </a:cxn>
              <a:cxn ang="0">
                <a:pos x="899" y="167"/>
              </a:cxn>
              <a:cxn ang="0">
                <a:pos x="868" y="82"/>
              </a:cxn>
              <a:cxn ang="0">
                <a:pos x="833" y="0"/>
              </a:cxn>
              <a:cxn ang="0">
                <a:pos x="647" y="323"/>
              </a:cxn>
              <a:cxn ang="0">
                <a:pos x="248" y="318"/>
              </a:cxn>
              <a:cxn ang="0">
                <a:pos x="265" y="377"/>
              </a:cxn>
              <a:cxn ang="0">
                <a:pos x="275" y="439"/>
              </a:cxn>
              <a:cxn ang="0">
                <a:pos x="279" y="500"/>
              </a:cxn>
              <a:cxn ang="0">
                <a:pos x="278" y="562"/>
              </a:cxn>
              <a:cxn ang="0">
                <a:pos x="272" y="624"/>
              </a:cxn>
              <a:cxn ang="0">
                <a:pos x="258" y="685"/>
              </a:cxn>
              <a:cxn ang="0">
                <a:pos x="241" y="745"/>
              </a:cxn>
              <a:cxn ang="0">
                <a:pos x="215" y="802"/>
              </a:cxn>
              <a:cxn ang="0">
                <a:pos x="0" y="686"/>
              </a:cxn>
              <a:cxn ang="0">
                <a:pos x="313" y="1261"/>
              </a:cxn>
            </a:cxnLst>
            <a:rect l="0" t="0" r="r" b="b"/>
            <a:pathLst>
              <a:path w="1011" h="1262">
                <a:moveTo>
                  <a:pt x="313" y="1261"/>
                </a:moveTo>
                <a:lnTo>
                  <a:pt x="1010" y="1249"/>
                </a:lnTo>
                <a:lnTo>
                  <a:pt x="794" y="1128"/>
                </a:lnTo>
                <a:lnTo>
                  <a:pt x="836" y="1046"/>
                </a:lnTo>
                <a:lnTo>
                  <a:pt x="870" y="964"/>
                </a:lnTo>
                <a:lnTo>
                  <a:pt x="901" y="879"/>
                </a:lnTo>
                <a:lnTo>
                  <a:pt x="922" y="790"/>
                </a:lnTo>
                <a:lnTo>
                  <a:pt x="940" y="701"/>
                </a:lnTo>
                <a:lnTo>
                  <a:pt x="949" y="613"/>
                </a:lnTo>
                <a:lnTo>
                  <a:pt x="951" y="522"/>
                </a:lnTo>
                <a:lnTo>
                  <a:pt x="949" y="432"/>
                </a:lnTo>
                <a:lnTo>
                  <a:pt x="939" y="343"/>
                </a:lnTo>
                <a:lnTo>
                  <a:pt x="922" y="255"/>
                </a:lnTo>
                <a:lnTo>
                  <a:pt x="899" y="167"/>
                </a:lnTo>
                <a:lnTo>
                  <a:pt x="868" y="82"/>
                </a:lnTo>
                <a:lnTo>
                  <a:pt x="833" y="0"/>
                </a:lnTo>
                <a:lnTo>
                  <a:pt x="647" y="323"/>
                </a:lnTo>
                <a:lnTo>
                  <a:pt x="248" y="318"/>
                </a:lnTo>
                <a:lnTo>
                  <a:pt x="265" y="377"/>
                </a:lnTo>
                <a:lnTo>
                  <a:pt x="275" y="439"/>
                </a:lnTo>
                <a:lnTo>
                  <a:pt x="279" y="500"/>
                </a:lnTo>
                <a:lnTo>
                  <a:pt x="278" y="562"/>
                </a:lnTo>
                <a:lnTo>
                  <a:pt x="272" y="624"/>
                </a:lnTo>
                <a:lnTo>
                  <a:pt x="258" y="685"/>
                </a:lnTo>
                <a:lnTo>
                  <a:pt x="241" y="745"/>
                </a:lnTo>
                <a:lnTo>
                  <a:pt x="215" y="802"/>
                </a:lnTo>
                <a:lnTo>
                  <a:pt x="0" y="686"/>
                </a:lnTo>
                <a:lnTo>
                  <a:pt x="313" y="1261"/>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p>
        </p:txBody>
      </p:sp>
      <p:sp>
        <p:nvSpPr>
          <p:cNvPr id="7" name="Freeform 6"/>
          <p:cNvSpPr>
            <a:spLocks/>
          </p:cNvSpPr>
          <p:nvPr/>
        </p:nvSpPr>
        <p:spPr bwMode="auto">
          <a:xfrm>
            <a:off x="3971926" y="4367850"/>
            <a:ext cx="2103439" cy="1835150"/>
          </a:xfrm>
          <a:custGeom>
            <a:avLst/>
            <a:gdLst/>
            <a:ahLst/>
            <a:cxnLst>
              <a:cxn ang="0">
                <a:pos x="0" y="579"/>
              </a:cxn>
              <a:cxn ang="0">
                <a:pos x="332" y="1155"/>
              </a:cxn>
              <a:cxn ang="0">
                <a:pos x="332" y="891"/>
              </a:cxn>
              <a:cxn ang="0">
                <a:pos x="421" y="884"/>
              </a:cxn>
              <a:cxn ang="0">
                <a:pos x="510" y="869"/>
              </a:cxn>
              <a:cxn ang="0">
                <a:pos x="597" y="850"/>
              </a:cxn>
              <a:cxn ang="0">
                <a:pos x="682" y="825"/>
              </a:cxn>
              <a:cxn ang="0">
                <a:pos x="766" y="794"/>
              </a:cxn>
              <a:cxn ang="0">
                <a:pos x="847" y="757"/>
              </a:cxn>
              <a:cxn ang="0">
                <a:pos x="925" y="716"/>
              </a:cxn>
              <a:cxn ang="0">
                <a:pos x="1003" y="670"/>
              </a:cxn>
              <a:cxn ang="0">
                <a:pos x="1072" y="616"/>
              </a:cxn>
              <a:cxn ang="0">
                <a:pos x="1144" y="560"/>
              </a:cxn>
              <a:cxn ang="0">
                <a:pos x="1208" y="499"/>
              </a:cxn>
              <a:cxn ang="0">
                <a:pos x="1270" y="431"/>
              </a:cxn>
              <a:cxn ang="0">
                <a:pos x="1324" y="363"/>
              </a:cxn>
              <a:cxn ang="0">
                <a:pos x="923" y="384"/>
              </a:cxn>
              <a:cxn ang="0">
                <a:pos x="741" y="39"/>
              </a:cxn>
              <a:cxn ang="0">
                <a:pos x="702" y="75"/>
              </a:cxn>
              <a:cxn ang="0">
                <a:pos x="663" y="108"/>
              </a:cxn>
              <a:cxn ang="0">
                <a:pos x="614" y="140"/>
              </a:cxn>
              <a:cxn ang="0">
                <a:pos x="562" y="171"/>
              </a:cxn>
              <a:cxn ang="0">
                <a:pos x="506" y="195"/>
              </a:cxn>
              <a:cxn ang="0">
                <a:pos x="450" y="215"/>
              </a:cxn>
              <a:cxn ang="0">
                <a:pos x="393" y="231"/>
              </a:cxn>
              <a:cxn ang="0">
                <a:pos x="332" y="240"/>
              </a:cxn>
              <a:cxn ang="0">
                <a:pos x="332" y="0"/>
              </a:cxn>
              <a:cxn ang="0">
                <a:pos x="0" y="579"/>
              </a:cxn>
            </a:cxnLst>
            <a:rect l="0" t="0" r="r" b="b"/>
            <a:pathLst>
              <a:path w="1325" h="1156">
                <a:moveTo>
                  <a:pt x="0" y="579"/>
                </a:moveTo>
                <a:lnTo>
                  <a:pt x="332" y="1155"/>
                </a:lnTo>
                <a:lnTo>
                  <a:pt x="332" y="891"/>
                </a:lnTo>
                <a:lnTo>
                  <a:pt x="421" y="884"/>
                </a:lnTo>
                <a:lnTo>
                  <a:pt x="510" y="869"/>
                </a:lnTo>
                <a:lnTo>
                  <a:pt x="597" y="850"/>
                </a:lnTo>
                <a:lnTo>
                  <a:pt x="682" y="825"/>
                </a:lnTo>
                <a:lnTo>
                  <a:pt x="766" y="794"/>
                </a:lnTo>
                <a:lnTo>
                  <a:pt x="847" y="757"/>
                </a:lnTo>
                <a:lnTo>
                  <a:pt x="925" y="716"/>
                </a:lnTo>
                <a:lnTo>
                  <a:pt x="1003" y="670"/>
                </a:lnTo>
                <a:lnTo>
                  <a:pt x="1072" y="616"/>
                </a:lnTo>
                <a:lnTo>
                  <a:pt x="1144" y="560"/>
                </a:lnTo>
                <a:lnTo>
                  <a:pt x="1208" y="499"/>
                </a:lnTo>
                <a:lnTo>
                  <a:pt x="1270" y="431"/>
                </a:lnTo>
                <a:lnTo>
                  <a:pt x="1324" y="363"/>
                </a:lnTo>
                <a:lnTo>
                  <a:pt x="923" y="384"/>
                </a:lnTo>
                <a:lnTo>
                  <a:pt x="741" y="39"/>
                </a:lnTo>
                <a:lnTo>
                  <a:pt x="702" y="75"/>
                </a:lnTo>
                <a:lnTo>
                  <a:pt x="663" y="108"/>
                </a:lnTo>
                <a:lnTo>
                  <a:pt x="614" y="140"/>
                </a:lnTo>
                <a:lnTo>
                  <a:pt x="562" y="171"/>
                </a:lnTo>
                <a:lnTo>
                  <a:pt x="506" y="195"/>
                </a:lnTo>
                <a:lnTo>
                  <a:pt x="450" y="215"/>
                </a:lnTo>
                <a:lnTo>
                  <a:pt x="393" y="231"/>
                </a:lnTo>
                <a:lnTo>
                  <a:pt x="332" y="240"/>
                </a:lnTo>
                <a:lnTo>
                  <a:pt x="332" y="0"/>
                </a:lnTo>
                <a:lnTo>
                  <a:pt x="0" y="579"/>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p>
        </p:txBody>
      </p:sp>
      <p:sp>
        <p:nvSpPr>
          <p:cNvPr id="8" name="Freeform 7"/>
          <p:cNvSpPr>
            <a:spLocks/>
          </p:cNvSpPr>
          <p:nvPr/>
        </p:nvSpPr>
        <p:spPr bwMode="auto">
          <a:xfrm>
            <a:off x="2190751" y="4140838"/>
            <a:ext cx="1998663" cy="1636713"/>
          </a:xfrm>
          <a:custGeom>
            <a:avLst/>
            <a:gdLst/>
            <a:ahLst/>
            <a:cxnLst>
              <a:cxn ang="0">
                <a:pos x="442" y="0"/>
              </a:cxn>
              <a:cxn ang="0">
                <a:pos x="0" y="520"/>
              </a:cxn>
              <a:cxn ang="0">
                <a:pos x="246" y="431"/>
              </a:cxn>
              <a:cxn ang="0">
                <a:pos x="299" y="507"/>
              </a:cxn>
              <a:cxn ang="0">
                <a:pos x="359" y="580"/>
              </a:cxn>
              <a:cxn ang="0">
                <a:pos x="421" y="645"/>
              </a:cxn>
              <a:cxn ang="0">
                <a:pos x="488" y="708"/>
              </a:cxn>
              <a:cxn ang="0">
                <a:pos x="560" y="766"/>
              </a:cxn>
              <a:cxn ang="0">
                <a:pos x="635" y="818"/>
              </a:cxn>
              <a:cxn ang="0">
                <a:pos x="716" y="867"/>
              </a:cxn>
              <a:cxn ang="0">
                <a:pos x="796" y="909"/>
              </a:cxn>
              <a:cxn ang="0">
                <a:pos x="885" y="945"/>
              </a:cxn>
              <a:cxn ang="0">
                <a:pos x="971" y="975"/>
              </a:cxn>
              <a:cxn ang="0">
                <a:pos x="1063" y="1001"/>
              </a:cxn>
              <a:cxn ang="0">
                <a:pos x="1153" y="1018"/>
              </a:cxn>
              <a:cxn ang="0">
                <a:pos x="1245" y="1029"/>
              </a:cxn>
              <a:cxn ang="0">
                <a:pos x="1064" y="730"/>
              </a:cxn>
              <a:cxn ang="0">
                <a:pos x="1258" y="378"/>
              </a:cxn>
              <a:cxn ang="0">
                <a:pos x="1193" y="365"/>
              </a:cxn>
              <a:cxn ang="0">
                <a:pos x="1130" y="344"/>
              </a:cxn>
              <a:cxn ang="0">
                <a:pos x="1067" y="316"/>
              </a:cxn>
              <a:cxn ang="0">
                <a:pos x="1010" y="283"/>
              </a:cxn>
              <a:cxn ang="0">
                <a:pos x="953" y="243"/>
              </a:cxn>
              <a:cxn ang="0">
                <a:pos x="905" y="200"/>
              </a:cxn>
              <a:cxn ang="0">
                <a:pos x="1115" y="124"/>
              </a:cxn>
              <a:cxn ang="0">
                <a:pos x="442" y="0"/>
              </a:cxn>
            </a:cxnLst>
            <a:rect l="0" t="0" r="r" b="b"/>
            <a:pathLst>
              <a:path w="1259" h="1030">
                <a:moveTo>
                  <a:pt x="442" y="0"/>
                </a:moveTo>
                <a:lnTo>
                  <a:pt x="0" y="520"/>
                </a:lnTo>
                <a:lnTo>
                  <a:pt x="246" y="431"/>
                </a:lnTo>
                <a:lnTo>
                  <a:pt x="299" y="507"/>
                </a:lnTo>
                <a:lnTo>
                  <a:pt x="359" y="580"/>
                </a:lnTo>
                <a:lnTo>
                  <a:pt x="421" y="645"/>
                </a:lnTo>
                <a:lnTo>
                  <a:pt x="488" y="708"/>
                </a:lnTo>
                <a:lnTo>
                  <a:pt x="560" y="766"/>
                </a:lnTo>
                <a:lnTo>
                  <a:pt x="635" y="818"/>
                </a:lnTo>
                <a:lnTo>
                  <a:pt x="716" y="867"/>
                </a:lnTo>
                <a:lnTo>
                  <a:pt x="796" y="909"/>
                </a:lnTo>
                <a:lnTo>
                  <a:pt x="885" y="945"/>
                </a:lnTo>
                <a:lnTo>
                  <a:pt x="971" y="975"/>
                </a:lnTo>
                <a:lnTo>
                  <a:pt x="1063" y="1001"/>
                </a:lnTo>
                <a:lnTo>
                  <a:pt x="1153" y="1018"/>
                </a:lnTo>
                <a:lnTo>
                  <a:pt x="1245" y="1029"/>
                </a:lnTo>
                <a:lnTo>
                  <a:pt x="1064" y="730"/>
                </a:lnTo>
                <a:lnTo>
                  <a:pt x="1258" y="378"/>
                </a:lnTo>
                <a:lnTo>
                  <a:pt x="1193" y="365"/>
                </a:lnTo>
                <a:lnTo>
                  <a:pt x="1130" y="344"/>
                </a:lnTo>
                <a:lnTo>
                  <a:pt x="1067" y="316"/>
                </a:lnTo>
                <a:lnTo>
                  <a:pt x="1010" y="283"/>
                </a:lnTo>
                <a:lnTo>
                  <a:pt x="953" y="243"/>
                </a:lnTo>
                <a:lnTo>
                  <a:pt x="905" y="200"/>
                </a:lnTo>
                <a:lnTo>
                  <a:pt x="1115" y="124"/>
                </a:lnTo>
                <a:lnTo>
                  <a:pt x="442" y="0"/>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p>
        </p:txBody>
      </p:sp>
      <p:sp>
        <p:nvSpPr>
          <p:cNvPr id="9" name="Freeform 8"/>
          <p:cNvSpPr>
            <a:spLocks/>
          </p:cNvSpPr>
          <p:nvPr/>
        </p:nvSpPr>
        <p:spPr bwMode="auto">
          <a:xfrm>
            <a:off x="2082800" y="2735900"/>
            <a:ext cx="1635125" cy="1828800"/>
          </a:xfrm>
          <a:custGeom>
            <a:avLst/>
            <a:gdLst/>
            <a:ahLst/>
            <a:cxnLst>
              <a:cxn ang="0">
                <a:pos x="679" y="0"/>
              </a:cxn>
              <a:cxn ang="0">
                <a:pos x="0" y="2"/>
              </a:cxn>
              <a:cxn ang="0">
                <a:pos x="213" y="121"/>
              </a:cxn>
              <a:cxn ang="0">
                <a:pos x="182" y="204"/>
              </a:cxn>
              <a:cxn ang="0">
                <a:pos x="154" y="290"/>
              </a:cxn>
              <a:cxn ang="0">
                <a:pos x="134" y="374"/>
              </a:cxn>
              <a:cxn ang="0">
                <a:pos x="120" y="462"/>
              </a:cxn>
              <a:cxn ang="0">
                <a:pos x="111" y="551"/>
              </a:cxn>
              <a:cxn ang="0">
                <a:pos x="111" y="637"/>
              </a:cxn>
              <a:cxn ang="0">
                <a:pos x="113" y="727"/>
              </a:cxn>
              <a:cxn ang="0">
                <a:pos x="124" y="813"/>
              </a:cxn>
              <a:cxn ang="0">
                <a:pos x="141" y="901"/>
              </a:cxn>
              <a:cxn ang="0">
                <a:pos x="163" y="987"/>
              </a:cxn>
              <a:cxn ang="0">
                <a:pos x="190" y="1071"/>
              </a:cxn>
              <a:cxn ang="0">
                <a:pos x="225" y="1151"/>
              </a:cxn>
              <a:cxn ang="0">
                <a:pos x="490" y="838"/>
              </a:cxn>
              <a:cxn ang="0">
                <a:pos x="836" y="892"/>
              </a:cxn>
              <a:cxn ang="0">
                <a:pos x="810" y="831"/>
              </a:cxn>
              <a:cxn ang="0">
                <a:pos x="793" y="772"/>
              </a:cxn>
              <a:cxn ang="0">
                <a:pos x="782" y="707"/>
              </a:cxn>
              <a:cxn ang="0">
                <a:pos x="776" y="643"/>
              </a:cxn>
              <a:cxn ang="0">
                <a:pos x="776" y="578"/>
              </a:cxn>
              <a:cxn ang="0">
                <a:pos x="786" y="514"/>
              </a:cxn>
              <a:cxn ang="0">
                <a:pos x="799" y="452"/>
              </a:cxn>
              <a:cxn ang="0">
                <a:pos x="1028" y="581"/>
              </a:cxn>
              <a:cxn ang="0">
                <a:pos x="679" y="0"/>
              </a:cxn>
            </a:cxnLst>
            <a:rect l="0" t="0" r="r" b="b"/>
            <a:pathLst>
              <a:path w="1029" h="1152">
                <a:moveTo>
                  <a:pt x="679" y="0"/>
                </a:moveTo>
                <a:lnTo>
                  <a:pt x="0" y="2"/>
                </a:lnTo>
                <a:lnTo>
                  <a:pt x="213" y="121"/>
                </a:lnTo>
                <a:lnTo>
                  <a:pt x="182" y="204"/>
                </a:lnTo>
                <a:lnTo>
                  <a:pt x="154" y="290"/>
                </a:lnTo>
                <a:lnTo>
                  <a:pt x="134" y="374"/>
                </a:lnTo>
                <a:lnTo>
                  <a:pt x="120" y="462"/>
                </a:lnTo>
                <a:lnTo>
                  <a:pt x="111" y="551"/>
                </a:lnTo>
                <a:lnTo>
                  <a:pt x="111" y="637"/>
                </a:lnTo>
                <a:lnTo>
                  <a:pt x="113" y="727"/>
                </a:lnTo>
                <a:lnTo>
                  <a:pt x="124" y="813"/>
                </a:lnTo>
                <a:lnTo>
                  <a:pt x="141" y="901"/>
                </a:lnTo>
                <a:lnTo>
                  <a:pt x="163" y="987"/>
                </a:lnTo>
                <a:lnTo>
                  <a:pt x="190" y="1071"/>
                </a:lnTo>
                <a:lnTo>
                  <a:pt x="225" y="1151"/>
                </a:lnTo>
                <a:lnTo>
                  <a:pt x="490" y="838"/>
                </a:lnTo>
                <a:lnTo>
                  <a:pt x="836" y="892"/>
                </a:lnTo>
                <a:lnTo>
                  <a:pt x="810" y="831"/>
                </a:lnTo>
                <a:lnTo>
                  <a:pt x="793" y="772"/>
                </a:lnTo>
                <a:lnTo>
                  <a:pt x="782" y="707"/>
                </a:lnTo>
                <a:lnTo>
                  <a:pt x="776" y="643"/>
                </a:lnTo>
                <a:lnTo>
                  <a:pt x="776" y="578"/>
                </a:lnTo>
                <a:lnTo>
                  <a:pt x="786" y="514"/>
                </a:lnTo>
                <a:lnTo>
                  <a:pt x="799" y="452"/>
                </a:lnTo>
                <a:lnTo>
                  <a:pt x="1028" y="581"/>
                </a:lnTo>
                <a:lnTo>
                  <a:pt x="679" y="0"/>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p>
        </p:txBody>
      </p:sp>
      <p:sp>
        <p:nvSpPr>
          <p:cNvPr id="10" name="Rectangle 13"/>
          <p:cNvSpPr>
            <a:spLocks noChangeArrowheads="1"/>
          </p:cNvSpPr>
          <p:nvPr/>
        </p:nvSpPr>
        <p:spPr bwMode="auto">
          <a:xfrm>
            <a:off x="656545" y="1974711"/>
            <a:ext cx="1772331" cy="430887"/>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schemeClr val="bg1"/>
                </a:solidFill>
                <a:latin typeface="+mn-lt"/>
              </a:rPr>
              <a:t>IDENTIFISERING:</a:t>
            </a:r>
          </a:p>
          <a:p>
            <a:pPr algn="ctr" defTabSz="1068388" eaLnBrk="0" hangingPunct="0"/>
            <a:r>
              <a:rPr lang="nb-NO" sz="1200" b="1" dirty="0">
                <a:solidFill>
                  <a:schemeClr val="bg1"/>
                </a:solidFill>
                <a:latin typeface="+mn-lt"/>
              </a:rPr>
              <a:t>Beredskapsanalyse</a:t>
            </a:r>
          </a:p>
        </p:txBody>
      </p:sp>
      <p:sp>
        <p:nvSpPr>
          <p:cNvPr id="11" name="Rectangle 673"/>
          <p:cNvSpPr>
            <a:spLocks noChangeArrowheads="1"/>
          </p:cNvSpPr>
          <p:nvPr/>
        </p:nvSpPr>
        <p:spPr bwMode="auto">
          <a:xfrm>
            <a:off x="3574929" y="3400875"/>
            <a:ext cx="1600200" cy="689420"/>
          </a:xfrm>
          <a:prstGeom prst="rect">
            <a:avLst/>
          </a:prstGeom>
          <a:noFill/>
          <a:ln w="9525">
            <a:noFill/>
            <a:miter lim="800000"/>
            <a:headEnd/>
            <a:tailEnd/>
          </a:ln>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ct val="20000"/>
              </a:spcBef>
            </a:pPr>
            <a:r>
              <a:rPr lang="nb-NO" sz="1600" b="1" dirty="0">
                <a:latin typeface="+mn-lt"/>
              </a:rPr>
              <a:t>MÅL:</a:t>
            </a:r>
          </a:p>
          <a:p>
            <a:pPr algn="ctr">
              <a:spcBef>
                <a:spcPct val="20000"/>
              </a:spcBef>
            </a:pPr>
            <a:r>
              <a:rPr lang="nb-NO" sz="1200" b="1" dirty="0">
                <a:latin typeface="+mn-lt"/>
              </a:rPr>
              <a:t>Kontinuerlig</a:t>
            </a:r>
          </a:p>
          <a:p>
            <a:pPr algn="ctr">
              <a:spcBef>
                <a:spcPct val="20000"/>
              </a:spcBef>
            </a:pPr>
            <a:r>
              <a:rPr lang="nb-NO" sz="1200" b="1" dirty="0">
                <a:latin typeface="+mn-lt"/>
              </a:rPr>
              <a:t>forbedring</a:t>
            </a:r>
          </a:p>
        </p:txBody>
      </p:sp>
      <p:sp>
        <p:nvSpPr>
          <p:cNvPr id="12" name="Rectangle 9"/>
          <p:cNvSpPr>
            <a:spLocks noChangeArrowheads="1"/>
          </p:cNvSpPr>
          <p:nvPr/>
        </p:nvSpPr>
        <p:spPr bwMode="auto">
          <a:xfrm>
            <a:off x="4621915" y="2202356"/>
            <a:ext cx="1471612"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schemeClr val="bg1"/>
                </a:solidFill>
                <a:latin typeface="+mn-lt"/>
              </a:rPr>
              <a:t>Analysere</a:t>
            </a:r>
          </a:p>
          <a:p>
            <a:pPr algn="ctr" defTabSz="1068388" eaLnBrk="0" hangingPunct="0"/>
            <a:r>
              <a:rPr lang="nb-NO" sz="1200" b="1" dirty="0">
                <a:solidFill>
                  <a:schemeClr val="bg1"/>
                </a:solidFill>
                <a:latin typeface="+mn-lt"/>
              </a:rPr>
              <a:t>eksterne</a:t>
            </a:r>
          </a:p>
          <a:p>
            <a:pPr algn="ctr" defTabSz="1068388" eaLnBrk="0" hangingPunct="0"/>
            <a:r>
              <a:rPr lang="nb-NO" sz="1200" b="1" dirty="0">
                <a:solidFill>
                  <a:schemeClr val="bg1"/>
                </a:solidFill>
                <a:latin typeface="+mn-lt"/>
              </a:rPr>
              <a:t>ressurser </a:t>
            </a:r>
          </a:p>
        </p:txBody>
      </p:sp>
      <p:sp>
        <p:nvSpPr>
          <p:cNvPr id="13" name="Rectangle 674"/>
          <p:cNvSpPr>
            <a:spLocks noChangeArrowheads="1"/>
          </p:cNvSpPr>
          <p:nvPr/>
        </p:nvSpPr>
        <p:spPr bwMode="auto">
          <a:xfrm>
            <a:off x="5282564" y="3677057"/>
            <a:ext cx="1239837" cy="553998"/>
          </a:xfrm>
          <a:prstGeom prst="rect">
            <a:avLst/>
          </a:prstGeom>
          <a:noFill/>
          <a:ln w="9525">
            <a:noFill/>
            <a:miter lim="800000"/>
            <a:headEnd/>
            <a:tailEnd/>
          </a:ln>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schemeClr val="bg1"/>
                </a:solidFill>
                <a:latin typeface="+mn-lt"/>
              </a:rPr>
              <a:t>Analysere </a:t>
            </a:r>
          </a:p>
          <a:p>
            <a:pPr algn="ctr" defTabSz="1068388" eaLnBrk="0" hangingPunct="0"/>
            <a:r>
              <a:rPr lang="nb-NO" sz="1200" b="1" dirty="0">
                <a:solidFill>
                  <a:schemeClr val="bg1"/>
                </a:solidFill>
                <a:latin typeface="+mn-lt"/>
              </a:rPr>
              <a:t>interne</a:t>
            </a:r>
          </a:p>
          <a:p>
            <a:pPr algn="ctr" defTabSz="1068388" eaLnBrk="0" hangingPunct="0"/>
            <a:r>
              <a:rPr lang="nb-NO" sz="1200" b="1" dirty="0">
                <a:solidFill>
                  <a:schemeClr val="bg1"/>
                </a:solidFill>
                <a:latin typeface="+mn-lt"/>
              </a:rPr>
              <a:t>ressurser</a:t>
            </a:r>
          </a:p>
        </p:txBody>
      </p:sp>
      <p:sp>
        <p:nvSpPr>
          <p:cNvPr id="14" name="Rectangle 10"/>
          <p:cNvSpPr>
            <a:spLocks noChangeArrowheads="1"/>
          </p:cNvSpPr>
          <p:nvPr/>
        </p:nvSpPr>
        <p:spPr bwMode="auto">
          <a:xfrm>
            <a:off x="4124326" y="4811388"/>
            <a:ext cx="1323975" cy="615553"/>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schemeClr val="bg1"/>
                </a:solidFill>
                <a:latin typeface="+mn-lt"/>
              </a:rPr>
              <a:t>ETABLERING: </a:t>
            </a:r>
            <a:r>
              <a:rPr lang="nb-NO" sz="1200" b="1" dirty="0">
                <a:solidFill>
                  <a:schemeClr val="bg1"/>
                </a:solidFill>
                <a:latin typeface="+mn-lt"/>
              </a:rPr>
              <a:t>Beredskaps -dokumentasjon</a:t>
            </a:r>
          </a:p>
        </p:txBody>
      </p:sp>
      <p:sp>
        <p:nvSpPr>
          <p:cNvPr id="15" name="Rectangle 11"/>
          <p:cNvSpPr>
            <a:spLocks noChangeArrowheads="1"/>
          </p:cNvSpPr>
          <p:nvPr/>
        </p:nvSpPr>
        <p:spPr bwMode="auto">
          <a:xfrm>
            <a:off x="2581013" y="4612773"/>
            <a:ext cx="1290639"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schemeClr val="bg1"/>
                </a:solidFill>
                <a:latin typeface="+mn-lt"/>
              </a:rPr>
              <a:t>Kompetanseheving</a:t>
            </a:r>
          </a:p>
          <a:p>
            <a:pPr algn="ctr" defTabSz="1068388" eaLnBrk="0" hangingPunct="0"/>
            <a:r>
              <a:rPr lang="nb-NO" sz="1200" b="1" dirty="0">
                <a:solidFill>
                  <a:schemeClr val="bg1"/>
                </a:solidFill>
                <a:latin typeface="+mn-lt"/>
              </a:rPr>
              <a:t>Trening</a:t>
            </a:r>
          </a:p>
          <a:p>
            <a:pPr algn="ctr" defTabSz="1068388" eaLnBrk="0" hangingPunct="0"/>
            <a:r>
              <a:rPr lang="nb-NO" sz="1200" b="1" dirty="0">
                <a:solidFill>
                  <a:schemeClr val="bg1"/>
                </a:solidFill>
                <a:latin typeface="+mn-lt"/>
              </a:rPr>
              <a:t>Øvelser</a:t>
            </a:r>
          </a:p>
        </p:txBody>
      </p:sp>
      <p:sp>
        <p:nvSpPr>
          <p:cNvPr id="16" name="Rectangle 12"/>
          <p:cNvSpPr>
            <a:spLocks noChangeArrowheads="1"/>
          </p:cNvSpPr>
          <p:nvPr/>
        </p:nvSpPr>
        <p:spPr bwMode="auto">
          <a:xfrm>
            <a:off x="2238376" y="3207418"/>
            <a:ext cx="1233347" cy="769441"/>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400" b="1" dirty="0">
                <a:solidFill>
                  <a:schemeClr val="bg1"/>
                </a:solidFill>
                <a:latin typeface="+mn-lt"/>
              </a:rPr>
              <a:t>EVALUERING:</a:t>
            </a:r>
          </a:p>
          <a:p>
            <a:pPr algn="ctr" defTabSz="1068388" eaLnBrk="0" hangingPunct="0"/>
            <a:r>
              <a:rPr lang="nb-NO" sz="1200" b="1" dirty="0">
                <a:solidFill>
                  <a:schemeClr val="bg1"/>
                </a:solidFill>
                <a:latin typeface="+mn-lt"/>
              </a:rPr>
              <a:t>Verifisere</a:t>
            </a:r>
          </a:p>
          <a:p>
            <a:pPr algn="ctr" defTabSz="1068388" eaLnBrk="0" hangingPunct="0"/>
            <a:r>
              <a:rPr lang="nb-NO" sz="1200" b="1" dirty="0">
                <a:solidFill>
                  <a:schemeClr val="bg1"/>
                </a:solidFill>
                <a:latin typeface="+mn-lt"/>
              </a:rPr>
              <a:t>Revidere</a:t>
            </a:r>
          </a:p>
          <a:p>
            <a:pPr algn="ctr" defTabSz="1068388" eaLnBrk="0" hangingPunct="0"/>
            <a:r>
              <a:rPr lang="nb-NO" sz="1200" b="1" dirty="0">
                <a:solidFill>
                  <a:schemeClr val="bg1"/>
                </a:solidFill>
                <a:latin typeface="+mn-lt"/>
              </a:rPr>
              <a:t>Forbedre</a:t>
            </a:r>
          </a:p>
        </p:txBody>
      </p:sp>
      <p:sp>
        <p:nvSpPr>
          <p:cNvPr id="17" name="Rectangle 668"/>
          <p:cNvSpPr>
            <a:spLocks noChangeArrowheads="1"/>
          </p:cNvSpPr>
          <p:nvPr/>
        </p:nvSpPr>
        <p:spPr bwMode="auto">
          <a:xfrm>
            <a:off x="598482" y="1261417"/>
            <a:ext cx="3805239" cy="369332"/>
          </a:xfrm>
          <a:prstGeom prst="rect">
            <a:avLst/>
          </a:prstGeom>
          <a:noFill/>
          <a:ln w="9525">
            <a:noFill/>
            <a:miter lim="800000"/>
            <a:headEnd/>
            <a:tailEnd/>
          </a:ln>
          <a:effectLst/>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t>Risikoanalyser</a:t>
            </a:r>
          </a:p>
          <a:p>
            <a:pPr marL="111125" indent="-111125" defTabSz="1068388" eaLnBrk="0" hangingPunct="0">
              <a:buFontTx/>
              <a:buChar char="•"/>
            </a:pPr>
            <a:r>
              <a:rPr lang="nb-NO" sz="1200" dirty="0"/>
              <a:t>Erfaringsoverføring</a:t>
            </a:r>
          </a:p>
        </p:txBody>
      </p:sp>
      <p:sp>
        <p:nvSpPr>
          <p:cNvPr id="18" name="Rectangle 676"/>
          <p:cNvSpPr>
            <a:spLocks noChangeArrowheads="1"/>
          </p:cNvSpPr>
          <p:nvPr/>
        </p:nvSpPr>
        <p:spPr bwMode="auto">
          <a:xfrm>
            <a:off x="5909253" y="1649867"/>
            <a:ext cx="2748971" cy="553998"/>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t>Nødetater</a:t>
            </a:r>
          </a:p>
          <a:p>
            <a:pPr marL="111125" indent="-111125" defTabSz="1068388" eaLnBrk="0" hangingPunct="0">
              <a:buFontTx/>
              <a:buChar char="•"/>
            </a:pPr>
            <a:r>
              <a:rPr lang="nb-NO" sz="1200" dirty="0"/>
              <a:t>Andre offentlig tilgjengelige ressurser</a:t>
            </a:r>
          </a:p>
          <a:p>
            <a:pPr marL="111125" indent="-111125" defTabSz="1068388" eaLnBrk="0" hangingPunct="0">
              <a:buFontTx/>
              <a:buChar char="•"/>
            </a:pPr>
            <a:r>
              <a:rPr lang="nb-NO" sz="1200" dirty="0"/>
              <a:t>Andre eksterne tilgjengelige ressurser</a:t>
            </a:r>
          </a:p>
        </p:txBody>
      </p:sp>
      <p:sp>
        <p:nvSpPr>
          <p:cNvPr id="19" name="Rectangle 669"/>
          <p:cNvSpPr>
            <a:spLocks noChangeArrowheads="1"/>
          </p:cNvSpPr>
          <p:nvPr/>
        </p:nvSpPr>
        <p:spPr bwMode="auto">
          <a:xfrm>
            <a:off x="6653276" y="3662385"/>
            <a:ext cx="2033525" cy="923330"/>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t>Eksisterende ressurser</a:t>
            </a:r>
          </a:p>
          <a:p>
            <a:pPr marL="111125" indent="-111125" defTabSz="1068388" eaLnBrk="0" hangingPunct="0">
              <a:buFontTx/>
              <a:buChar char="•"/>
            </a:pPr>
            <a:r>
              <a:rPr lang="nb-NO" sz="1200" dirty="0"/>
              <a:t>Eksisterende kompetanse</a:t>
            </a:r>
          </a:p>
          <a:p>
            <a:pPr marL="111125" indent="-111125" defTabSz="1068388" eaLnBrk="0" hangingPunct="0">
              <a:buFontTx/>
              <a:buChar char="•"/>
            </a:pPr>
            <a:r>
              <a:rPr lang="nb-NO" sz="1200" dirty="0"/>
              <a:t>Eksisterende prosesser</a:t>
            </a:r>
          </a:p>
          <a:p>
            <a:pPr marL="111125" indent="-111125" defTabSz="1068388" eaLnBrk="0" hangingPunct="0">
              <a:buFontTx/>
              <a:buChar char="•"/>
            </a:pPr>
            <a:r>
              <a:rPr lang="nb-NO" sz="1200" dirty="0"/>
              <a:t>Etablere nye interne ressurser </a:t>
            </a:r>
          </a:p>
        </p:txBody>
      </p:sp>
      <p:sp>
        <p:nvSpPr>
          <p:cNvPr id="20" name="Rectangle 670"/>
          <p:cNvSpPr>
            <a:spLocks noChangeArrowheads="1"/>
          </p:cNvSpPr>
          <p:nvPr/>
        </p:nvSpPr>
        <p:spPr bwMode="auto">
          <a:xfrm>
            <a:off x="5448038" y="5527059"/>
            <a:ext cx="1857637"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 typeface="Arial" pitchFamily="34" charset="0"/>
              <a:buChar char="•"/>
            </a:pPr>
            <a:r>
              <a:rPr lang="nb-NO" sz="1200" dirty="0"/>
              <a:t>Forpliktende avtaler</a:t>
            </a:r>
          </a:p>
          <a:p>
            <a:pPr marL="111125" indent="-111125" defTabSz="1068388" eaLnBrk="0" hangingPunct="0">
              <a:buFont typeface="Arial" pitchFamily="34" charset="0"/>
              <a:buChar char="•"/>
            </a:pPr>
            <a:r>
              <a:rPr lang="nb-NO" sz="1200" dirty="0"/>
              <a:t>Beredskapsstrategi</a:t>
            </a:r>
          </a:p>
          <a:p>
            <a:pPr marL="111125" indent="-111125" defTabSz="1068388" eaLnBrk="0" hangingPunct="0">
              <a:buFontTx/>
              <a:buChar char="•"/>
            </a:pPr>
            <a:r>
              <a:rPr lang="nb-NO" sz="1200" dirty="0"/>
              <a:t>Beredskapsplaner</a:t>
            </a:r>
          </a:p>
          <a:p>
            <a:pPr marL="111125" indent="-111125" defTabSz="1068388" eaLnBrk="0" hangingPunct="0">
              <a:buFontTx/>
              <a:buChar char="•"/>
            </a:pPr>
            <a:r>
              <a:rPr lang="nb-NO" sz="1200" dirty="0"/>
              <a:t>Koordineringsdokumenter</a:t>
            </a:r>
          </a:p>
        </p:txBody>
      </p:sp>
      <p:sp>
        <p:nvSpPr>
          <p:cNvPr id="21" name="Rectangle 671"/>
          <p:cNvSpPr>
            <a:spLocks noChangeArrowheads="1"/>
          </p:cNvSpPr>
          <p:nvPr/>
        </p:nvSpPr>
        <p:spPr bwMode="auto">
          <a:xfrm>
            <a:off x="1211881" y="5481853"/>
            <a:ext cx="1959945" cy="369332"/>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t>Kompetanseplan</a:t>
            </a:r>
          </a:p>
          <a:p>
            <a:pPr marL="111125" indent="-111125" defTabSz="1068388" eaLnBrk="0" hangingPunct="0">
              <a:buFontTx/>
              <a:buChar char="•"/>
            </a:pPr>
            <a:r>
              <a:rPr lang="nb-NO" sz="1200" dirty="0"/>
              <a:t>Plan for trening og øvelser</a:t>
            </a:r>
          </a:p>
        </p:txBody>
      </p:sp>
      <p:sp>
        <p:nvSpPr>
          <p:cNvPr id="22" name="Rectangle 672"/>
          <p:cNvSpPr>
            <a:spLocks noChangeArrowheads="1"/>
          </p:cNvSpPr>
          <p:nvPr/>
        </p:nvSpPr>
        <p:spPr bwMode="auto">
          <a:xfrm>
            <a:off x="457201" y="3441200"/>
            <a:ext cx="1808921"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t>Plan for verifisering</a:t>
            </a:r>
          </a:p>
          <a:p>
            <a:pPr marL="111125" indent="-111125" defTabSz="1068388" eaLnBrk="0" hangingPunct="0">
              <a:buFontTx/>
              <a:buChar char="•"/>
            </a:pPr>
            <a:r>
              <a:rPr lang="nb-NO" sz="1200" dirty="0"/>
              <a:t>Plan for revisjon</a:t>
            </a:r>
          </a:p>
          <a:p>
            <a:pPr marL="111125" indent="-111125" defTabSz="1068388" eaLnBrk="0" hangingPunct="0">
              <a:buFontTx/>
              <a:buChar char="•"/>
            </a:pPr>
            <a:r>
              <a:rPr lang="nb-NO" sz="1200" dirty="0"/>
              <a:t>Dokumentasjon av evaluering og forbedring</a:t>
            </a:r>
          </a:p>
        </p:txBody>
      </p:sp>
      <p:sp>
        <p:nvSpPr>
          <p:cNvPr id="23" name="Rectangle 13"/>
          <p:cNvSpPr>
            <a:spLocks noChangeArrowheads="1"/>
          </p:cNvSpPr>
          <p:nvPr/>
        </p:nvSpPr>
        <p:spPr bwMode="auto">
          <a:xfrm>
            <a:off x="2952069" y="2005487"/>
            <a:ext cx="1543731" cy="369332"/>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schemeClr val="bg1"/>
                </a:solidFill>
                <a:latin typeface="+mn-lt"/>
              </a:rPr>
              <a:t>Ytelsesrammer</a:t>
            </a:r>
          </a:p>
          <a:p>
            <a:pPr algn="ctr" defTabSz="1068388" eaLnBrk="0" hangingPunct="0"/>
            <a:r>
              <a:rPr lang="nb-NO" sz="1200" b="1" dirty="0">
                <a:solidFill>
                  <a:schemeClr val="bg1"/>
                </a:solidFill>
                <a:latin typeface="+mn-lt"/>
              </a:rPr>
              <a:t>Ytelseskrav</a:t>
            </a:r>
          </a:p>
        </p:txBody>
      </p:sp>
      <p:sp>
        <p:nvSpPr>
          <p:cNvPr id="24" name="Tittel 23"/>
          <p:cNvSpPr>
            <a:spLocks noGrp="1"/>
          </p:cNvSpPr>
          <p:nvPr>
            <p:ph type="title"/>
          </p:nvPr>
        </p:nvSpPr>
        <p:spPr/>
        <p:txBody>
          <a:bodyPr>
            <a:normAutofit/>
          </a:bodyPr>
          <a:lstStyle/>
          <a:p>
            <a:r>
              <a:rPr lang="nb-NO" dirty="0"/>
              <a:t>Prosess for etablering av beredskap </a:t>
            </a:r>
          </a:p>
        </p:txBody>
      </p:sp>
      <p:sp>
        <p:nvSpPr>
          <p:cNvPr id="26"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27" name="Plassholder for lysbildenummer 10"/>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11</a:t>
            </a:fld>
            <a:endParaRPr lang="nb-NO" b="1" dirty="0">
              <a:solidFill>
                <a:schemeClr val="tx1"/>
              </a:solidFill>
            </a:endParaRPr>
          </a:p>
        </p:txBody>
      </p:sp>
    </p:spTree>
    <p:extLst>
      <p:ext uri="{BB962C8B-B14F-4D97-AF65-F5344CB8AC3E}">
        <p14:creationId xmlns:p14="http://schemas.microsoft.com/office/powerpoint/2010/main" val="42376172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457200" y="1436914"/>
            <a:ext cx="8284029" cy="485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p:cNvSpPr/>
          <p:nvPr/>
        </p:nvSpPr>
        <p:spPr>
          <a:xfrm rot="5400000">
            <a:off x="2841171" y="-620485"/>
            <a:ext cx="2623460" cy="699951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normAutofit/>
          </a:bodyPr>
          <a:lstStyle/>
          <a:p>
            <a:r>
              <a:rPr lang="nb-NO" dirty="0"/>
              <a:t>AS Kaianlegg</a:t>
            </a:r>
          </a:p>
        </p:txBody>
      </p:sp>
      <p:sp>
        <p:nvSpPr>
          <p:cNvPr id="177" name="Plassholder for lysbildenummer 17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110</a:t>
            </a:fld>
            <a:endParaRPr lang="nb-NO" b="1" dirty="0">
              <a:solidFill>
                <a:schemeClr val="tx1"/>
              </a:solidFill>
            </a:endParaRPr>
          </a:p>
        </p:txBody>
      </p:sp>
      <p:sp>
        <p:nvSpPr>
          <p:cNvPr id="7" name="Rektangel 6"/>
          <p:cNvSpPr/>
          <p:nvPr/>
        </p:nvSpPr>
        <p:spPr>
          <a:xfrm>
            <a:off x="478971" y="4691744"/>
            <a:ext cx="8175171" cy="156754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478972" y="4201886"/>
            <a:ext cx="8229600" cy="47897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7554686" y="4691743"/>
            <a:ext cx="1153885" cy="15784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7805057" y="470262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7805053" y="554084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p:cNvSpPr/>
          <p:nvPr/>
        </p:nvSpPr>
        <p:spPr>
          <a:xfrm>
            <a:off x="7805045" y="592184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7805041" y="512716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p:cNvSpPr txBox="1"/>
          <p:nvPr/>
        </p:nvSpPr>
        <p:spPr>
          <a:xfrm>
            <a:off x="7717967" y="5562599"/>
            <a:ext cx="881746" cy="215444"/>
          </a:xfrm>
          <a:prstGeom prst="rect">
            <a:avLst/>
          </a:prstGeom>
          <a:noFill/>
        </p:spPr>
        <p:txBody>
          <a:bodyPr wrap="square" rtlCol="0">
            <a:spAutoFit/>
          </a:bodyPr>
          <a:lstStyle/>
          <a:p>
            <a:pPr algn="ctr"/>
            <a:r>
              <a:rPr lang="nb-NO" sz="800" b="1" dirty="0">
                <a:solidFill>
                  <a:schemeClr val="bg1"/>
                </a:solidFill>
              </a:rPr>
              <a:t>Dykkerskolen</a:t>
            </a:r>
          </a:p>
        </p:txBody>
      </p:sp>
      <p:sp>
        <p:nvSpPr>
          <p:cNvPr id="17" name="TekstSylinder 16"/>
          <p:cNvSpPr txBox="1"/>
          <p:nvPr/>
        </p:nvSpPr>
        <p:spPr>
          <a:xfrm>
            <a:off x="7761507" y="5932719"/>
            <a:ext cx="783778" cy="215444"/>
          </a:xfrm>
          <a:prstGeom prst="rect">
            <a:avLst/>
          </a:prstGeom>
          <a:noFill/>
        </p:spPr>
        <p:txBody>
          <a:bodyPr wrap="square" rtlCol="0">
            <a:spAutoFit/>
          </a:bodyPr>
          <a:lstStyle/>
          <a:p>
            <a:pPr algn="ctr"/>
            <a:r>
              <a:rPr lang="nb-NO" sz="800" b="1" dirty="0">
                <a:solidFill>
                  <a:schemeClr val="bg1"/>
                </a:solidFill>
              </a:rPr>
              <a:t>Båt og Fritid</a:t>
            </a:r>
          </a:p>
        </p:txBody>
      </p:sp>
      <p:sp>
        <p:nvSpPr>
          <p:cNvPr id="18" name="TekstSylinder 17"/>
          <p:cNvSpPr txBox="1"/>
          <p:nvPr/>
        </p:nvSpPr>
        <p:spPr>
          <a:xfrm>
            <a:off x="7750621" y="5148927"/>
            <a:ext cx="794664" cy="215444"/>
          </a:xfrm>
          <a:prstGeom prst="rect">
            <a:avLst/>
          </a:prstGeom>
          <a:noFill/>
        </p:spPr>
        <p:txBody>
          <a:bodyPr wrap="square" rtlCol="0">
            <a:spAutoFit/>
          </a:bodyPr>
          <a:lstStyle/>
          <a:p>
            <a:pPr algn="ctr"/>
            <a:r>
              <a:rPr lang="nb-NO" sz="800" b="1" dirty="0">
                <a:solidFill>
                  <a:schemeClr val="bg1"/>
                </a:solidFill>
              </a:rPr>
              <a:t>Fiskeutstyr</a:t>
            </a:r>
          </a:p>
        </p:txBody>
      </p:sp>
      <p:sp>
        <p:nvSpPr>
          <p:cNvPr id="19" name="TekstSylinder 18"/>
          <p:cNvSpPr txBox="1"/>
          <p:nvPr/>
        </p:nvSpPr>
        <p:spPr>
          <a:xfrm>
            <a:off x="7761503" y="4724369"/>
            <a:ext cx="772896" cy="215444"/>
          </a:xfrm>
          <a:prstGeom prst="rect">
            <a:avLst/>
          </a:prstGeom>
          <a:noFill/>
        </p:spPr>
        <p:txBody>
          <a:bodyPr wrap="square" rtlCol="0">
            <a:spAutoFit/>
          </a:bodyPr>
          <a:lstStyle/>
          <a:p>
            <a:pPr algn="ctr"/>
            <a:r>
              <a:rPr lang="nb-NO" sz="800" b="1" dirty="0">
                <a:solidFill>
                  <a:schemeClr val="bg1"/>
                </a:solidFill>
              </a:rPr>
              <a:t>Båtelektrisk</a:t>
            </a:r>
          </a:p>
        </p:txBody>
      </p:sp>
      <p:sp>
        <p:nvSpPr>
          <p:cNvPr id="50" name="Rektangel 49"/>
          <p:cNvSpPr/>
          <p:nvPr/>
        </p:nvSpPr>
        <p:spPr>
          <a:xfrm rot="5400000">
            <a:off x="-783739" y="2775893"/>
            <a:ext cx="2677816" cy="152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52"/>
          <p:cNvSpPr/>
          <p:nvPr/>
        </p:nvSpPr>
        <p:spPr>
          <a:xfrm>
            <a:off x="598714" y="4680857"/>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6"/>
          <p:cNvSpPr/>
          <p:nvPr/>
        </p:nvSpPr>
        <p:spPr>
          <a:xfrm>
            <a:off x="1284528" y="4691739"/>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p:cNvSpPr/>
          <p:nvPr/>
        </p:nvSpPr>
        <p:spPr>
          <a:xfrm>
            <a:off x="2754134" y="4691735"/>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58"/>
          <p:cNvSpPr/>
          <p:nvPr/>
        </p:nvSpPr>
        <p:spPr>
          <a:xfrm>
            <a:off x="3472606" y="469173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0"/>
          <p:cNvSpPr/>
          <p:nvPr/>
        </p:nvSpPr>
        <p:spPr>
          <a:xfrm>
            <a:off x="7064978" y="4887680"/>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ktangel 61"/>
          <p:cNvSpPr/>
          <p:nvPr/>
        </p:nvSpPr>
        <p:spPr>
          <a:xfrm>
            <a:off x="7064974" y="5301344"/>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3" name="Rektangel 62"/>
          <p:cNvSpPr/>
          <p:nvPr/>
        </p:nvSpPr>
        <p:spPr>
          <a:xfrm>
            <a:off x="7064970" y="571500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3"/>
          <p:cNvSpPr/>
          <p:nvPr/>
        </p:nvSpPr>
        <p:spPr>
          <a:xfrm>
            <a:off x="7064966" y="608512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5" name="Rektangel 64"/>
          <p:cNvSpPr/>
          <p:nvPr/>
        </p:nvSpPr>
        <p:spPr>
          <a:xfrm>
            <a:off x="5998150" y="4702626"/>
            <a:ext cx="468009" cy="838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Rektangel 66"/>
          <p:cNvSpPr/>
          <p:nvPr/>
        </p:nvSpPr>
        <p:spPr>
          <a:xfrm>
            <a:off x="2057430" y="470262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 name="Rektangel 67"/>
          <p:cNvSpPr/>
          <p:nvPr/>
        </p:nvSpPr>
        <p:spPr>
          <a:xfrm>
            <a:off x="1480457" y="4702629"/>
            <a:ext cx="555172" cy="14586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TekstSylinder 68"/>
          <p:cNvSpPr txBox="1"/>
          <p:nvPr/>
        </p:nvSpPr>
        <p:spPr>
          <a:xfrm rot="16200000">
            <a:off x="435401" y="5813029"/>
            <a:ext cx="489859" cy="215444"/>
          </a:xfrm>
          <a:prstGeom prst="rect">
            <a:avLst/>
          </a:prstGeom>
          <a:noFill/>
        </p:spPr>
        <p:txBody>
          <a:bodyPr wrap="square" rtlCol="0">
            <a:spAutoFit/>
          </a:bodyPr>
          <a:lstStyle/>
          <a:p>
            <a:r>
              <a:rPr lang="nb-NO" sz="800" b="1" dirty="0"/>
              <a:t>Kai 1</a:t>
            </a:r>
          </a:p>
        </p:txBody>
      </p:sp>
      <p:sp>
        <p:nvSpPr>
          <p:cNvPr id="70" name="TekstSylinder 69"/>
          <p:cNvSpPr txBox="1"/>
          <p:nvPr/>
        </p:nvSpPr>
        <p:spPr>
          <a:xfrm rot="16200000">
            <a:off x="2601711" y="5813025"/>
            <a:ext cx="489859" cy="215444"/>
          </a:xfrm>
          <a:prstGeom prst="rect">
            <a:avLst/>
          </a:prstGeom>
          <a:noFill/>
        </p:spPr>
        <p:txBody>
          <a:bodyPr wrap="square" rtlCol="0">
            <a:spAutoFit/>
          </a:bodyPr>
          <a:lstStyle/>
          <a:p>
            <a:r>
              <a:rPr lang="nb-NO" sz="800" b="1" dirty="0"/>
              <a:t>Kai 2</a:t>
            </a:r>
          </a:p>
        </p:txBody>
      </p:sp>
      <p:sp>
        <p:nvSpPr>
          <p:cNvPr id="71" name="TekstSylinder 70"/>
          <p:cNvSpPr txBox="1"/>
          <p:nvPr/>
        </p:nvSpPr>
        <p:spPr>
          <a:xfrm>
            <a:off x="4376057" y="4419598"/>
            <a:ext cx="707573" cy="215444"/>
          </a:xfrm>
          <a:prstGeom prst="rect">
            <a:avLst/>
          </a:prstGeom>
          <a:noFill/>
        </p:spPr>
        <p:txBody>
          <a:bodyPr wrap="square" rtlCol="0">
            <a:spAutoFit/>
          </a:bodyPr>
          <a:lstStyle/>
          <a:p>
            <a:r>
              <a:rPr lang="nb-NO" sz="800" b="1" dirty="0"/>
              <a:t>Hovedkai</a:t>
            </a:r>
          </a:p>
        </p:txBody>
      </p:sp>
      <p:sp>
        <p:nvSpPr>
          <p:cNvPr id="72" name="TekstSylinder 71"/>
          <p:cNvSpPr txBox="1"/>
          <p:nvPr/>
        </p:nvSpPr>
        <p:spPr>
          <a:xfrm rot="16200000">
            <a:off x="3236360" y="5729198"/>
            <a:ext cx="679269" cy="215444"/>
          </a:xfrm>
          <a:prstGeom prst="rect">
            <a:avLst/>
          </a:prstGeom>
          <a:noFill/>
        </p:spPr>
        <p:txBody>
          <a:bodyPr wrap="square" rtlCol="0">
            <a:spAutoFit/>
          </a:bodyPr>
          <a:lstStyle/>
          <a:p>
            <a:r>
              <a:rPr lang="nb-NO" sz="800" b="1" dirty="0"/>
              <a:t>Kai 3</a:t>
            </a:r>
          </a:p>
        </p:txBody>
      </p:sp>
      <p:sp>
        <p:nvSpPr>
          <p:cNvPr id="74" name="TekstSylinder 73"/>
          <p:cNvSpPr txBox="1"/>
          <p:nvPr/>
        </p:nvSpPr>
        <p:spPr>
          <a:xfrm rot="16200000">
            <a:off x="914398" y="5617029"/>
            <a:ext cx="903517" cy="215444"/>
          </a:xfrm>
          <a:prstGeom prst="rect">
            <a:avLst/>
          </a:prstGeom>
          <a:noFill/>
        </p:spPr>
        <p:txBody>
          <a:bodyPr wrap="square" rtlCol="0">
            <a:spAutoFit/>
          </a:bodyPr>
          <a:lstStyle/>
          <a:p>
            <a:r>
              <a:rPr lang="nb-NO" sz="800" b="1" dirty="0"/>
              <a:t>Tørrdokk  Vest</a:t>
            </a:r>
          </a:p>
        </p:txBody>
      </p:sp>
      <p:sp>
        <p:nvSpPr>
          <p:cNvPr id="75" name="TekstSylinder 74"/>
          <p:cNvSpPr txBox="1"/>
          <p:nvPr/>
        </p:nvSpPr>
        <p:spPr>
          <a:xfrm rot="16200000">
            <a:off x="1698123" y="5617079"/>
            <a:ext cx="903517" cy="215444"/>
          </a:xfrm>
          <a:prstGeom prst="rect">
            <a:avLst/>
          </a:prstGeom>
          <a:noFill/>
        </p:spPr>
        <p:txBody>
          <a:bodyPr wrap="square" rtlCol="0">
            <a:spAutoFit/>
          </a:bodyPr>
          <a:lstStyle/>
          <a:p>
            <a:r>
              <a:rPr lang="nb-NO" sz="800" b="1" dirty="0"/>
              <a:t>Tørrdokk Øst</a:t>
            </a:r>
          </a:p>
        </p:txBody>
      </p:sp>
      <p:sp>
        <p:nvSpPr>
          <p:cNvPr id="76" name="TekstSylinder 75"/>
          <p:cNvSpPr txBox="1"/>
          <p:nvPr/>
        </p:nvSpPr>
        <p:spPr>
          <a:xfrm rot="16200000">
            <a:off x="1306223" y="5257837"/>
            <a:ext cx="903517" cy="215444"/>
          </a:xfrm>
          <a:prstGeom prst="rect">
            <a:avLst/>
          </a:prstGeom>
          <a:noFill/>
        </p:spPr>
        <p:txBody>
          <a:bodyPr wrap="square" rtlCol="0">
            <a:spAutoFit/>
          </a:bodyPr>
          <a:lstStyle/>
          <a:p>
            <a:r>
              <a:rPr lang="nb-NO" sz="800" b="1" dirty="0"/>
              <a:t>Tørrdokk</a:t>
            </a:r>
          </a:p>
        </p:txBody>
      </p:sp>
      <p:sp>
        <p:nvSpPr>
          <p:cNvPr id="77" name="TekstSylinder 76"/>
          <p:cNvSpPr txBox="1"/>
          <p:nvPr/>
        </p:nvSpPr>
        <p:spPr>
          <a:xfrm rot="16200000">
            <a:off x="5889170" y="5105402"/>
            <a:ext cx="674917" cy="215444"/>
          </a:xfrm>
          <a:prstGeom prst="rect">
            <a:avLst/>
          </a:prstGeom>
          <a:noFill/>
        </p:spPr>
        <p:txBody>
          <a:bodyPr wrap="square" rtlCol="0">
            <a:spAutoFit/>
          </a:bodyPr>
          <a:lstStyle/>
          <a:p>
            <a:r>
              <a:rPr lang="nb-NO" sz="800" b="1" dirty="0"/>
              <a:t>Dieselkai</a:t>
            </a:r>
          </a:p>
        </p:txBody>
      </p:sp>
      <p:cxnSp>
        <p:nvCxnSpPr>
          <p:cNvPr id="79" name="Rett linje 78"/>
          <p:cNvCxnSpPr/>
          <p:nvPr/>
        </p:nvCxnSpPr>
        <p:spPr>
          <a:xfrm>
            <a:off x="6466114" y="5562601"/>
            <a:ext cx="0" cy="707570"/>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87" name="Rektangel 86"/>
          <p:cNvSpPr/>
          <p:nvPr/>
        </p:nvSpPr>
        <p:spPr>
          <a:xfrm>
            <a:off x="1284494" y="5170743"/>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1" name="Rektangel 90"/>
          <p:cNvSpPr/>
          <p:nvPr/>
        </p:nvSpPr>
        <p:spPr>
          <a:xfrm>
            <a:off x="6106985" y="4702649"/>
            <a:ext cx="228600" cy="217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2" name="Rektangel 91"/>
          <p:cNvSpPr/>
          <p:nvPr/>
        </p:nvSpPr>
        <p:spPr>
          <a:xfrm>
            <a:off x="5083727" y="4408736"/>
            <a:ext cx="370015" cy="228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6" name="Rett linje 95"/>
          <p:cNvCxnSpPr/>
          <p:nvPr/>
        </p:nvCxnSpPr>
        <p:spPr>
          <a:xfrm>
            <a:off x="805543" y="4430486"/>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97" name="TekstSylinder 96"/>
          <p:cNvSpPr txBox="1"/>
          <p:nvPr/>
        </p:nvSpPr>
        <p:spPr>
          <a:xfrm rot="16200000">
            <a:off x="1099458" y="4855030"/>
            <a:ext cx="533400" cy="215444"/>
          </a:xfrm>
          <a:prstGeom prst="rect">
            <a:avLst/>
          </a:prstGeom>
          <a:noFill/>
        </p:spPr>
        <p:txBody>
          <a:bodyPr wrap="square" rtlCol="0">
            <a:spAutoFit/>
          </a:bodyPr>
          <a:lstStyle/>
          <a:p>
            <a:r>
              <a:rPr lang="nb-NO" sz="800" b="1" dirty="0"/>
              <a:t>Kran A</a:t>
            </a:r>
          </a:p>
        </p:txBody>
      </p:sp>
      <p:sp>
        <p:nvSpPr>
          <p:cNvPr id="98" name="TekstSylinder 97"/>
          <p:cNvSpPr txBox="1"/>
          <p:nvPr/>
        </p:nvSpPr>
        <p:spPr>
          <a:xfrm rot="16200000">
            <a:off x="2569045" y="4876799"/>
            <a:ext cx="533400" cy="215444"/>
          </a:xfrm>
          <a:prstGeom prst="rect">
            <a:avLst/>
          </a:prstGeom>
          <a:noFill/>
        </p:spPr>
        <p:txBody>
          <a:bodyPr wrap="square" rtlCol="0">
            <a:spAutoFit/>
          </a:bodyPr>
          <a:lstStyle/>
          <a:p>
            <a:r>
              <a:rPr lang="nb-NO" sz="800" b="1" dirty="0"/>
              <a:t>Kran B</a:t>
            </a:r>
          </a:p>
        </p:txBody>
      </p:sp>
      <p:sp>
        <p:nvSpPr>
          <p:cNvPr id="101" name="TekstSylinder 100"/>
          <p:cNvSpPr txBox="1"/>
          <p:nvPr/>
        </p:nvSpPr>
        <p:spPr>
          <a:xfrm>
            <a:off x="4909457" y="4212771"/>
            <a:ext cx="729342" cy="215444"/>
          </a:xfrm>
          <a:prstGeom prst="rect">
            <a:avLst/>
          </a:prstGeom>
          <a:noFill/>
        </p:spPr>
        <p:txBody>
          <a:bodyPr wrap="square" rtlCol="0">
            <a:spAutoFit/>
          </a:bodyPr>
          <a:lstStyle/>
          <a:p>
            <a:r>
              <a:rPr lang="nb-NO" sz="800" b="1" dirty="0"/>
              <a:t>Hovedkran</a:t>
            </a:r>
          </a:p>
        </p:txBody>
      </p:sp>
      <p:sp>
        <p:nvSpPr>
          <p:cNvPr id="102" name="TekstSylinder 101"/>
          <p:cNvSpPr txBox="1"/>
          <p:nvPr/>
        </p:nvSpPr>
        <p:spPr>
          <a:xfrm>
            <a:off x="5976259" y="4517572"/>
            <a:ext cx="533400" cy="215444"/>
          </a:xfrm>
          <a:prstGeom prst="rect">
            <a:avLst/>
          </a:prstGeom>
          <a:noFill/>
        </p:spPr>
        <p:txBody>
          <a:bodyPr wrap="square" rtlCol="0">
            <a:spAutoFit/>
          </a:bodyPr>
          <a:lstStyle/>
          <a:p>
            <a:r>
              <a:rPr lang="nb-NO" sz="800" b="1" dirty="0"/>
              <a:t>Kran D</a:t>
            </a:r>
          </a:p>
        </p:txBody>
      </p:sp>
      <p:sp>
        <p:nvSpPr>
          <p:cNvPr id="104" name="Rektangel 103"/>
          <p:cNvSpPr/>
          <p:nvPr/>
        </p:nvSpPr>
        <p:spPr>
          <a:xfrm>
            <a:off x="8479973" y="1469572"/>
            <a:ext cx="228597" cy="271054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p:cNvSpPr/>
          <p:nvPr/>
        </p:nvSpPr>
        <p:spPr>
          <a:xfrm>
            <a:off x="7892144" y="1469572"/>
            <a:ext cx="598713" cy="60959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6" name="Sekskant 115"/>
          <p:cNvSpPr/>
          <p:nvPr/>
        </p:nvSpPr>
        <p:spPr>
          <a:xfrm>
            <a:off x="3690266" y="3701146"/>
            <a:ext cx="446314" cy="381000"/>
          </a:xfrm>
          <a:prstGeom prst="hexag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p:cNvSpPr/>
          <p:nvPr/>
        </p:nvSpPr>
        <p:spPr>
          <a:xfrm>
            <a:off x="7652657" y="2340430"/>
            <a:ext cx="718457" cy="1774370"/>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p:cNvSpPr/>
          <p:nvPr/>
        </p:nvSpPr>
        <p:spPr>
          <a:xfrm>
            <a:off x="7609114" y="4125687"/>
            <a:ext cx="762001" cy="54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0" name="Rektangel 119"/>
          <p:cNvSpPr/>
          <p:nvPr/>
        </p:nvSpPr>
        <p:spPr>
          <a:xfrm>
            <a:off x="7522029" y="1600199"/>
            <a:ext cx="348341" cy="74022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p:cNvSpPr/>
          <p:nvPr/>
        </p:nvSpPr>
        <p:spPr>
          <a:xfrm rot="5400000">
            <a:off x="6547757" y="3075219"/>
            <a:ext cx="2090057"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Trekk ut 124"/>
          <p:cNvSpPr/>
          <p:nvPr/>
        </p:nvSpPr>
        <p:spPr>
          <a:xfrm rot="5400000" flipH="1" flipV="1">
            <a:off x="930728" y="4958440"/>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Trekk ut 127"/>
          <p:cNvSpPr/>
          <p:nvPr/>
        </p:nvSpPr>
        <p:spPr>
          <a:xfrm flipV="1">
            <a:off x="5236029" y="4648198"/>
            <a:ext cx="76200" cy="881744"/>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p:cNvSpPr/>
          <p:nvPr/>
        </p:nvSpPr>
        <p:spPr>
          <a:xfrm rot="5400000">
            <a:off x="7394123" y="3083384"/>
            <a:ext cx="2090056" cy="1034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Trekk ut 129"/>
          <p:cNvSpPr/>
          <p:nvPr/>
        </p:nvSpPr>
        <p:spPr>
          <a:xfrm rot="5400000">
            <a:off x="6653893" y="4476754"/>
            <a:ext cx="70753" cy="664031"/>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1" name="TekstSylinder 130"/>
          <p:cNvSpPr txBox="1"/>
          <p:nvPr/>
        </p:nvSpPr>
        <p:spPr>
          <a:xfrm>
            <a:off x="3668495" y="3701144"/>
            <a:ext cx="533400" cy="338554"/>
          </a:xfrm>
          <a:prstGeom prst="rect">
            <a:avLst/>
          </a:prstGeom>
          <a:noFill/>
        </p:spPr>
        <p:txBody>
          <a:bodyPr wrap="square" rtlCol="0">
            <a:spAutoFit/>
          </a:bodyPr>
          <a:lstStyle/>
          <a:p>
            <a:pPr algn="ctr"/>
            <a:r>
              <a:rPr lang="nb-NO" sz="800" b="1" dirty="0" err="1">
                <a:solidFill>
                  <a:schemeClr val="bg1"/>
                </a:solidFill>
              </a:rPr>
              <a:t>Opr</a:t>
            </a:r>
            <a:r>
              <a:rPr lang="nb-NO" sz="800" b="1" dirty="0">
                <a:solidFill>
                  <a:schemeClr val="bg1"/>
                </a:solidFill>
              </a:rPr>
              <a:t>. sentral</a:t>
            </a:r>
          </a:p>
        </p:txBody>
      </p:sp>
      <p:cxnSp>
        <p:nvCxnSpPr>
          <p:cNvPr id="21" name="Rett linje 20"/>
          <p:cNvCxnSpPr/>
          <p:nvPr/>
        </p:nvCxnSpPr>
        <p:spPr>
          <a:xfrm flipV="1">
            <a:off x="7424057" y="4191001"/>
            <a:ext cx="1012372" cy="58782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a:off x="8436429" y="2111829"/>
            <a:ext cx="0" cy="209005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8" name="Rektangel 47"/>
          <p:cNvSpPr/>
          <p:nvPr/>
        </p:nvSpPr>
        <p:spPr>
          <a:xfrm>
            <a:off x="478971" y="1469571"/>
            <a:ext cx="7391400" cy="1088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8" name="Rett linje 37"/>
          <p:cNvCxnSpPr/>
          <p:nvPr/>
        </p:nvCxnSpPr>
        <p:spPr>
          <a:xfrm>
            <a:off x="544285" y="1534885"/>
            <a:ext cx="1" cy="3374572"/>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cxnSp>
        <p:nvCxnSpPr>
          <p:cNvPr id="42" name="Rett linje 41"/>
          <p:cNvCxnSpPr/>
          <p:nvPr/>
        </p:nvCxnSpPr>
        <p:spPr>
          <a:xfrm flipV="1">
            <a:off x="576943" y="1534885"/>
            <a:ext cx="7304314" cy="1"/>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sp>
        <p:nvSpPr>
          <p:cNvPr id="137" name="Bindepunkt 136"/>
          <p:cNvSpPr/>
          <p:nvPr/>
        </p:nvSpPr>
        <p:spPr>
          <a:xfrm>
            <a:off x="6574971" y="4506685"/>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9" name="Bindepunkt 138"/>
          <p:cNvSpPr/>
          <p:nvPr/>
        </p:nvSpPr>
        <p:spPr>
          <a:xfrm>
            <a:off x="6749143" y="4506681"/>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0" name="Bindepunkt 139"/>
          <p:cNvSpPr/>
          <p:nvPr/>
        </p:nvSpPr>
        <p:spPr>
          <a:xfrm>
            <a:off x="6934201" y="4506677"/>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1" name="TekstSylinder 140"/>
          <p:cNvSpPr txBox="1"/>
          <p:nvPr/>
        </p:nvSpPr>
        <p:spPr>
          <a:xfrm>
            <a:off x="6433453" y="4332518"/>
            <a:ext cx="783773" cy="215444"/>
          </a:xfrm>
          <a:prstGeom prst="rect">
            <a:avLst/>
          </a:prstGeom>
          <a:noFill/>
        </p:spPr>
        <p:txBody>
          <a:bodyPr wrap="square" rtlCol="0">
            <a:spAutoFit/>
          </a:bodyPr>
          <a:lstStyle/>
          <a:p>
            <a:r>
              <a:rPr lang="nb-NO" sz="800" b="1" dirty="0"/>
              <a:t>Tankanlegg</a:t>
            </a:r>
          </a:p>
        </p:txBody>
      </p:sp>
      <p:cxnSp>
        <p:nvCxnSpPr>
          <p:cNvPr id="142" name="Rett linje 141"/>
          <p:cNvCxnSpPr/>
          <p:nvPr/>
        </p:nvCxnSpPr>
        <p:spPr>
          <a:xfrm flipV="1">
            <a:off x="6476999" y="4376057"/>
            <a:ext cx="1" cy="293916"/>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46" name="Rett linje 145"/>
          <p:cNvCxnSpPr/>
          <p:nvPr/>
        </p:nvCxnSpPr>
        <p:spPr>
          <a:xfrm flipH="1" flipV="1">
            <a:off x="7119257" y="4332514"/>
            <a:ext cx="2"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1" name="Rett linje 150"/>
          <p:cNvCxnSpPr/>
          <p:nvPr/>
        </p:nvCxnSpPr>
        <p:spPr>
          <a:xfrm>
            <a:off x="6509658" y="4354287"/>
            <a:ext cx="620485" cy="1088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9" name="Rektangel 158"/>
          <p:cNvSpPr/>
          <p:nvPr/>
        </p:nvSpPr>
        <p:spPr>
          <a:xfrm>
            <a:off x="5989442" y="2471066"/>
            <a:ext cx="1534886" cy="5225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1" name="TekstSylinder 160"/>
          <p:cNvSpPr txBox="1"/>
          <p:nvPr/>
        </p:nvSpPr>
        <p:spPr>
          <a:xfrm>
            <a:off x="6379017" y="2492800"/>
            <a:ext cx="772896" cy="215444"/>
          </a:xfrm>
          <a:prstGeom prst="rect">
            <a:avLst/>
          </a:prstGeom>
          <a:noFill/>
        </p:spPr>
        <p:txBody>
          <a:bodyPr wrap="square" rtlCol="0">
            <a:spAutoFit/>
          </a:bodyPr>
          <a:lstStyle/>
          <a:p>
            <a:pPr algn="ctr"/>
            <a:r>
              <a:rPr lang="nb-NO" sz="800" b="1" dirty="0">
                <a:solidFill>
                  <a:schemeClr val="bg1"/>
                </a:solidFill>
              </a:rPr>
              <a:t>Hovedadm.</a:t>
            </a:r>
          </a:p>
        </p:txBody>
      </p:sp>
      <p:sp>
        <p:nvSpPr>
          <p:cNvPr id="165" name="Rektangel 164"/>
          <p:cNvSpPr/>
          <p:nvPr/>
        </p:nvSpPr>
        <p:spPr>
          <a:xfrm rot="5400000">
            <a:off x="6664765" y="2299597"/>
            <a:ext cx="195942" cy="1687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66" name="Rett linje 165"/>
          <p:cNvCxnSpPr/>
          <p:nvPr/>
        </p:nvCxnSpPr>
        <p:spPr>
          <a:xfrm>
            <a:off x="7576456" y="2993572"/>
            <a:ext cx="3" cy="116477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68" name="Rett linje 167"/>
          <p:cNvCxnSpPr/>
          <p:nvPr/>
        </p:nvCxnSpPr>
        <p:spPr>
          <a:xfrm>
            <a:off x="7619950" y="4147448"/>
            <a:ext cx="772937" cy="54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85" name="Rett linje 184"/>
          <p:cNvCxnSpPr/>
          <p:nvPr/>
        </p:nvCxnSpPr>
        <p:spPr>
          <a:xfrm>
            <a:off x="5976257" y="1621970"/>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7" name="TekstSylinder 106"/>
          <p:cNvSpPr txBox="1"/>
          <p:nvPr/>
        </p:nvSpPr>
        <p:spPr>
          <a:xfrm>
            <a:off x="5410189" y="2079138"/>
            <a:ext cx="609612"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Portvakt</a:t>
            </a:r>
          </a:p>
        </p:txBody>
      </p:sp>
      <p:sp>
        <p:nvSpPr>
          <p:cNvPr id="191" name="Rektangel 190"/>
          <p:cNvSpPr/>
          <p:nvPr/>
        </p:nvSpPr>
        <p:spPr>
          <a:xfrm>
            <a:off x="7837714" y="1959428"/>
            <a:ext cx="533400" cy="489857"/>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2" name="Rektangel 191"/>
          <p:cNvSpPr/>
          <p:nvPr/>
        </p:nvSpPr>
        <p:spPr>
          <a:xfrm>
            <a:off x="2764986" y="5181625"/>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3" name="Trekk ut 192"/>
          <p:cNvSpPr/>
          <p:nvPr/>
        </p:nvSpPr>
        <p:spPr>
          <a:xfrm rot="5400000" flipH="1" flipV="1">
            <a:off x="2411220" y="4980208"/>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97" name="Rett linje 196"/>
          <p:cNvCxnSpPr/>
          <p:nvPr/>
        </p:nvCxnSpPr>
        <p:spPr>
          <a:xfrm>
            <a:off x="1295389" y="470267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Rett linje 200"/>
          <p:cNvCxnSpPr/>
          <p:nvPr/>
        </p:nvCxnSpPr>
        <p:spPr>
          <a:xfrm>
            <a:off x="1447789" y="4702675"/>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Rett linje 201"/>
          <p:cNvCxnSpPr/>
          <p:nvPr/>
        </p:nvCxnSpPr>
        <p:spPr>
          <a:xfrm>
            <a:off x="2764991" y="4713557"/>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Rett linje 202"/>
          <p:cNvCxnSpPr/>
          <p:nvPr/>
        </p:nvCxnSpPr>
        <p:spPr>
          <a:xfrm>
            <a:off x="2917391" y="4713553"/>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ktangel 204"/>
          <p:cNvSpPr/>
          <p:nvPr/>
        </p:nvSpPr>
        <p:spPr>
          <a:xfrm rot="5400000">
            <a:off x="555148" y="1774361"/>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6" name="Rektangel 205"/>
          <p:cNvSpPr/>
          <p:nvPr/>
        </p:nvSpPr>
        <p:spPr>
          <a:xfrm rot="5400000">
            <a:off x="805522" y="1774357"/>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7" name="Rektangel 206"/>
          <p:cNvSpPr/>
          <p:nvPr/>
        </p:nvSpPr>
        <p:spPr>
          <a:xfrm rot="5400000">
            <a:off x="1055896" y="1774353"/>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0" name="Rektangel 209"/>
          <p:cNvSpPr/>
          <p:nvPr/>
        </p:nvSpPr>
        <p:spPr>
          <a:xfrm rot="5400000">
            <a:off x="5499998" y="2539084"/>
            <a:ext cx="446315"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1" name="TekstSylinder 210"/>
          <p:cNvSpPr txBox="1"/>
          <p:nvPr/>
        </p:nvSpPr>
        <p:spPr>
          <a:xfrm>
            <a:off x="5431961" y="2666966"/>
            <a:ext cx="620497" cy="215444"/>
          </a:xfrm>
          <a:prstGeom prst="rect">
            <a:avLst/>
          </a:prstGeom>
          <a:noFill/>
        </p:spPr>
        <p:txBody>
          <a:bodyPr wrap="square" rtlCol="0">
            <a:spAutoFit/>
          </a:bodyPr>
          <a:lstStyle/>
          <a:p>
            <a:pPr algn="ctr"/>
            <a:r>
              <a:rPr lang="nb-NO" sz="800" b="1" dirty="0"/>
              <a:t>Kantine</a:t>
            </a:r>
          </a:p>
        </p:txBody>
      </p:sp>
      <p:sp>
        <p:nvSpPr>
          <p:cNvPr id="212" name="Rektangel 211"/>
          <p:cNvSpPr/>
          <p:nvPr/>
        </p:nvSpPr>
        <p:spPr>
          <a:xfrm rot="5400000">
            <a:off x="1306270" y="1774349"/>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15" name="Rett linje 214"/>
          <p:cNvCxnSpPr/>
          <p:nvPr/>
        </p:nvCxnSpPr>
        <p:spPr>
          <a:xfrm flipH="1">
            <a:off x="3091539" y="2002972"/>
            <a:ext cx="4" cy="228599"/>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04" name="TekstSylinder 203"/>
          <p:cNvSpPr txBox="1"/>
          <p:nvPr/>
        </p:nvSpPr>
        <p:spPr>
          <a:xfrm>
            <a:off x="761983" y="1796111"/>
            <a:ext cx="772896" cy="215444"/>
          </a:xfrm>
          <a:prstGeom prst="rect">
            <a:avLst/>
          </a:prstGeom>
          <a:noFill/>
        </p:spPr>
        <p:txBody>
          <a:bodyPr wrap="square" rtlCol="0">
            <a:spAutoFit/>
          </a:bodyPr>
          <a:lstStyle/>
          <a:p>
            <a:pPr algn="ctr"/>
            <a:r>
              <a:rPr lang="nb-NO" sz="800" b="1" dirty="0"/>
              <a:t>Brakkerigg</a:t>
            </a:r>
          </a:p>
        </p:txBody>
      </p:sp>
      <p:sp>
        <p:nvSpPr>
          <p:cNvPr id="217" name="TekstSylinder 216"/>
          <p:cNvSpPr txBox="1"/>
          <p:nvPr/>
        </p:nvSpPr>
        <p:spPr>
          <a:xfrm>
            <a:off x="664001" y="1621913"/>
            <a:ext cx="217730" cy="217747"/>
          </a:xfrm>
          <a:prstGeom prst="rect">
            <a:avLst/>
          </a:prstGeom>
          <a:noFill/>
        </p:spPr>
        <p:txBody>
          <a:bodyPr wrap="square" rtlCol="0">
            <a:spAutoFit/>
          </a:bodyPr>
          <a:lstStyle/>
          <a:p>
            <a:pPr algn="ctr"/>
            <a:r>
              <a:rPr lang="nb-NO" sz="800" b="1" dirty="0"/>
              <a:t>1</a:t>
            </a:r>
          </a:p>
        </p:txBody>
      </p:sp>
      <p:sp>
        <p:nvSpPr>
          <p:cNvPr id="218" name="TekstSylinder 217"/>
          <p:cNvSpPr txBox="1"/>
          <p:nvPr/>
        </p:nvSpPr>
        <p:spPr>
          <a:xfrm>
            <a:off x="914375" y="1621909"/>
            <a:ext cx="217730" cy="217747"/>
          </a:xfrm>
          <a:prstGeom prst="rect">
            <a:avLst/>
          </a:prstGeom>
          <a:noFill/>
        </p:spPr>
        <p:txBody>
          <a:bodyPr wrap="square" rtlCol="0">
            <a:spAutoFit/>
          </a:bodyPr>
          <a:lstStyle/>
          <a:p>
            <a:pPr algn="ctr"/>
            <a:r>
              <a:rPr lang="nb-NO" sz="800" b="1" dirty="0"/>
              <a:t>2</a:t>
            </a:r>
          </a:p>
        </p:txBody>
      </p:sp>
      <p:sp>
        <p:nvSpPr>
          <p:cNvPr id="219" name="TekstSylinder 218"/>
          <p:cNvSpPr txBox="1"/>
          <p:nvPr/>
        </p:nvSpPr>
        <p:spPr>
          <a:xfrm>
            <a:off x="1164749" y="1621905"/>
            <a:ext cx="217730" cy="217747"/>
          </a:xfrm>
          <a:prstGeom prst="rect">
            <a:avLst/>
          </a:prstGeom>
          <a:noFill/>
        </p:spPr>
        <p:txBody>
          <a:bodyPr wrap="square" rtlCol="0">
            <a:spAutoFit/>
          </a:bodyPr>
          <a:lstStyle/>
          <a:p>
            <a:pPr algn="ctr"/>
            <a:r>
              <a:rPr lang="nb-NO" sz="800" b="1" dirty="0"/>
              <a:t>3</a:t>
            </a:r>
          </a:p>
        </p:txBody>
      </p:sp>
      <p:sp>
        <p:nvSpPr>
          <p:cNvPr id="220" name="TekstSylinder 219"/>
          <p:cNvSpPr txBox="1"/>
          <p:nvPr/>
        </p:nvSpPr>
        <p:spPr>
          <a:xfrm>
            <a:off x="1415123" y="1621901"/>
            <a:ext cx="217730" cy="217747"/>
          </a:xfrm>
          <a:prstGeom prst="rect">
            <a:avLst/>
          </a:prstGeom>
          <a:noFill/>
        </p:spPr>
        <p:txBody>
          <a:bodyPr wrap="square" rtlCol="0">
            <a:spAutoFit/>
          </a:bodyPr>
          <a:lstStyle/>
          <a:p>
            <a:pPr algn="ctr"/>
            <a:r>
              <a:rPr lang="nb-NO" sz="800" b="1" dirty="0"/>
              <a:t>4</a:t>
            </a:r>
          </a:p>
        </p:txBody>
      </p:sp>
      <p:sp>
        <p:nvSpPr>
          <p:cNvPr id="221" name="Rektangel 220"/>
          <p:cNvSpPr/>
          <p:nvPr/>
        </p:nvSpPr>
        <p:spPr>
          <a:xfrm rot="5400000">
            <a:off x="59872" y="2857504"/>
            <a:ext cx="1937655" cy="68579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2" name="Rektangel 221"/>
          <p:cNvSpPr/>
          <p:nvPr/>
        </p:nvSpPr>
        <p:spPr>
          <a:xfrm rot="5400000">
            <a:off x="1279081" y="3107882"/>
            <a:ext cx="1469574" cy="6531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3" name="Rektangel 222"/>
          <p:cNvSpPr/>
          <p:nvPr/>
        </p:nvSpPr>
        <p:spPr>
          <a:xfrm rot="5400000">
            <a:off x="2237036" y="3107893"/>
            <a:ext cx="1458681" cy="66398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24" name="Rett linje 223"/>
          <p:cNvCxnSpPr/>
          <p:nvPr/>
        </p:nvCxnSpPr>
        <p:spPr>
          <a:xfrm flipH="1">
            <a:off x="5998029" y="4158347"/>
            <a:ext cx="1513114" cy="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29" name="Rett linje 228"/>
          <p:cNvCxnSpPr/>
          <p:nvPr/>
        </p:nvCxnSpPr>
        <p:spPr>
          <a:xfrm>
            <a:off x="5976257" y="3668501"/>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30" name="Rett linje 229"/>
          <p:cNvCxnSpPr/>
          <p:nvPr/>
        </p:nvCxnSpPr>
        <p:spPr>
          <a:xfrm>
            <a:off x="5976257" y="3026229"/>
            <a:ext cx="0" cy="6096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42" name="TekstSylinder 241"/>
          <p:cNvSpPr txBox="1"/>
          <p:nvPr/>
        </p:nvSpPr>
        <p:spPr>
          <a:xfrm>
            <a:off x="6313709" y="3526979"/>
            <a:ext cx="968832" cy="215444"/>
          </a:xfrm>
          <a:prstGeom prst="rect">
            <a:avLst/>
          </a:prstGeom>
          <a:noFill/>
        </p:spPr>
        <p:txBody>
          <a:bodyPr wrap="square" rtlCol="0">
            <a:spAutoFit/>
          </a:bodyPr>
          <a:lstStyle/>
          <a:p>
            <a:r>
              <a:rPr lang="nb-NO" sz="800" b="1" dirty="0"/>
              <a:t>Konteinerhavn</a:t>
            </a:r>
          </a:p>
        </p:txBody>
      </p:sp>
      <p:sp>
        <p:nvSpPr>
          <p:cNvPr id="270" name="TekstSylinder 269"/>
          <p:cNvSpPr txBox="1"/>
          <p:nvPr/>
        </p:nvSpPr>
        <p:spPr>
          <a:xfrm>
            <a:off x="729333" y="3145937"/>
            <a:ext cx="620497" cy="215444"/>
          </a:xfrm>
          <a:prstGeom prst="rect">
            <a:avLst/>
          </a:prstGeom>
          <a:noFill/>
        </p:spPr>
        <p:txBody>
          <a:bodyPr wrap="square" rtlCol="0">
            <a:spAutoFit/>
          </a:bodyPr>
          <a:lstStyle/>
          <a:p>
            <a:pPr algn="ctr"/>
            <a:r>
              <a:rPr lang="nb-NO" sz="800" b="1" dirty="0"/>
              <a:t>Hall 1</a:t>
            </a:r>
          </a:p>
        </p:txBody>
      </p:sp>
      <p:sp>
        <p:nvSpPr>
          <p:cNvPr id="271" name="TekstSylinder 270"/>
          <p:cNvSpPr txBox="1"/>
          <p:nvPr/>
        </p:nvSpPr>
        <p:spPr>
          <a:xfrm>
            <a:off x="1730840" y="3145937"/>
            <a:ext cx="620497" cy="215444"/>
          </a:xfrm>
          <a:prstGeom prst="rect">
            <a:avLst/>
          </a:prstGeom>
          <a:noFill/>
        </p:spPr>
        <p:txBody>
          <a:bodyPr wrap="square" rtlCol="0">
            <a:spAutoFit/>
          </a:bodyPr>
          <a:lstStyle/>
          <a:p>
            <a:pPr algn="ctr"/>
            <a:r>
              <a:rPr lang="nb-NO" sz="800" b="1" dirty="0"/>
              <a:t>Hall 2</a:t>
            </a:r>
          </a:p>
        </p:txBody>
      </p:sp>
      <p:sp>
        <p:nvSpPr>
          <p:cNvPr id="272" name="TekstSylinder 271"/>
          <p:cNvSpPr txBox="1"/>
          <p:nvPr/>
        </p:nvSpPr>
        <p:spPr>
          <a:xfrm>
            <a:off x="2645260" y="3145933"/>
            <a:ext cx="620497" cy="215444"/>
          </a:xfrm>
          <a:prstGeom prst="rect">
            <a:avLst/>
          </a:prstGeom>
          <a:noFill/>
        </p:spPr>
        <p:txBody>
          <a:bodyPr wrap="square" rtlCol="0">
            <a:spAutoFit/>
          </a:bodyPr>
          <a:lstStyle/>
          <a:p>
            <a:pPr algn="ctr"/>
            <a:r>
              <a:rPr lang="nb-NO" sz="800" b="1" dirty="0"/>
              <a:t>Hall 3</a:t>
            </a:r>
          </a:p>
        </p:txBody>
      </p:sp>
      <p:sp>
        <p:nvSpPr>
          <p:cNvPr id="273" name="Bindepunkt 272"/>
          <p:cNvSpPr/>
          <p:nvPr/>
        </p:nvSpPr>
        <p:spPr>
          <a:xfrm>
            <a:off x="4604672" y="1981198"/>
            <a:ext cx="500750" cy="478975"/>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5" name="Rektangel 274"/>
          <p:cNvSpPr/>
          <p:nvPr/>
        </p:nvSpPr>
        <p:spPr>
          <a:xfrm rot="5400000">
            <a:off x="2163522" y="1347094"/>
            <a:ext cx="397344" cy="91441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6" name="TekstSylinder 275"/>
          <p:cNvSpPr txBox="1"/>
          <p:nvPr/>
        </p:nvSpPr>
        <p:spPr>
          <a:xfrm>
            <a:off x="1926770" y="1687252"/>
            <a:ext cx="881743" cy="215444"/>
          </a:xfrm>
          <a:prstGeom prst="rect">
            <a:avLst/>
          </a:prstGeom>
          <a:noFill/>
        </p:spPr>
        <p:txBody>
          <a:bodyPr wrap="square" rtlCol="0">
            <a:spAutoFit/>
          </a:bodyPr>
          <a:lstStyle/>
          <a:p>
            <a:pPr algn="ctr"/>
            <a:r>
              <a:rPr lang="nb-NO" sz="800" b="1" dirty="0"/>
              <a:t>Velferdsbygg</a:t>
            </a:r>
          </a:p>
        </p:txBody>
      </p:sp>
      <p:sp>
        <p:nvSpPr>
          <p:cNvPr id="278" name="TekstSylinder 277"/>
          <p:cNvSpPr txBox="1"/>
          <p:nvPr/>
        </p:nvSpPr>
        <p:spPr>
          <a:xfrm>
            <a:off x="7641760" y="2634318"/>
            <a:ext cx="772896" cy="215444"/>
          </a:xfrm>
          <a:prstGeom prst="rect">
            <a:avLst/>
          </a:prstGeom>
          <a:noFill/>
        </p:spPr>
        <p:txBody>
          <a:bodyPr wrap="square" rtlCol="0">
            <a:spAutoFit/>
          </a:bodyPr>
          <a:lstStyle/>
          <a:p>
            <a:pPr algn="ctr"/>
            <a:r>
              <a:rPr lang="nb-NO" sz="800" b="1" dirty="0"/>
              <a:t>Parkering</a:t>
            </a:r>
          </a:p>
        </p:txBody>
      </p:sp>
      <p:sp>
        <p:nvSpPr>
          <p:cNvPr id="279" name="TekstSylinder 278"/>
          <p:cNvSpPr txBox="1"/>
          <p:nvPr/>
        </p:nvSpPr>
        <p:spPr>
          <a:xfrm>
            <a:off x="6683825" y="5442865"/>
            <a:ext cx="816434" cy="215444"/>
          </a:xfrm>
          <a:prstGeom prst="rect">
            <a:avLst/>
          </a:prstGeom>
          <a:noFill/>
        </p:spPr>
        <p:txBody>
          <a:bodyPr wrap="square" rtlCol="0">
            <a:spAutoFit/>
          </a:bodyPr>
          <a:lstStyle/>
          <a:p>
            <a:r>
              <a:rPr lang="nb-NO" sz="800" b="1" dirty="0"/>
              <a:t>Småbåthavn</a:t>
            </a:r>
          </a:p>
        </p:txBody>
      </p:sp>
      <p:sp>
        <p:nvSpPr>
          <p:cNvPr id="283" name="Rektangel 282"/>
          <p:cNvSpPr/>
          <p:nvPr/>
        </p:nvSpPr>
        <p:spPr>
          <a:xfrm rot="5400000">
            <a:off x="3673937" y="3129655"/>
            <a:ext cx="457203" cy="44629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4" name="TekstSylinder 283"/>
          <p:cNvSpPr txBox="1"/>
          <p:nvPr/>
        </p:nvSpPr>
        <p:spPr>
          <a:xfrm>
            <a:off x="3875354" y="2993527"/>
            <a:ext cx="282993" cy="461665"/>
          </a:xfrm>
          <a:prstGeom prst="rect">
            <a:avLst/>
          </a:prstGeom>
          <a:noFill/>
        </p:spPr>
        <p:txBody>
          <a:bodyPr wrap="square" rtlCol="0">
            <a:spAutoFit/>
          </a:bodyPr>
          <a:lstStyle/>
          <a:p>
            <a:pPr algn="ctr"/>
            <a:r>
              <a:rPr lang="nb-NO" sz="2400" b="1" dirty="0">
                <a:solidFill>
                  <a:srgbClr val="FF0000"/>
                </a:solidFill>
              </a:rPr>
              <a:t>+</a:t>
            </a:r>
          </a:p>
        </p:txBody>
      </p:sp>
      <p:sp>
        <p:nvSpPr>
          <p:cNvPr id="285" name="Sekskant 284"/>
          <p:cNvSpPr/>
          <p:nvPr/>
        </p:nvSpPr>
        <p:spPr>
          <a:xfrm>
            <a:off x="3722924" y="2667004"/>
            <a:ext cx="359220" cy="315683"/>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6" name="TekstSylinder 285"/>
          <p:cNvSpPr txBox="1"/>
          <p:nvPr/>
        </p:nvSpPr>
        <p:spPr>
          <a:xfrm>
            <a:off x="3755608" y="2677844"/>
            <a:ext cx="326540" cy="307777"/>
          </a:xfrm>
          <a:prstGeom prst="rect">
            <a:avLst/>
          </a:prstGeom>
          <a:noFill/>
        </p:spPr>
        <p:txBody>
          <a:bodyPr wrap="square" rtlCol="0">
            <a:spAutoFit/>
          </a:bodyPr>
          <a:lstStyle/>
          <a:p>
            <a:pPr algn="ctr"/>
            <a:r>
              <a:rPr lang="nb-NO" sz="1400" b="1" dirty="0"/>
              <a:t>H</a:t>
            </a:r>
          </a:p>
        </p:txBody>
      </p:sp>
      <p:cxnSp>
        <p:nvCxnSpPr>
          <p:cNvPr id="288" name="Rett linje 287"/>
          <p:cNvCxnSpPr/>
          <p:nvPr/>
        </p:nvCxnSpPr>
        <p:spPr>
          <a:xfrm flipH="1">
            <a:off x="3897092" y="3352800"/>
            <a:ext cx="239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2" name="Rett linje 291"/>
          <p:cNvCxnSpPr/>
          <p:nvPr/>
        </p:nvCxnSpPr>
        <p:spPr>
          <a:xfrm flipV="1">
            <a:off x="3897086" y="3113316"/>
            <a:ext cx="1" cy="228599"/>
          </a:xfrm>
          <a:prstGeom prst="line">
            <a:avLst/>
          </a:prstGeom>
        </p:spPr>
        <p:style>
          <a:lnRef idx="1">
            <a:schemeClr val="accent1"/>
          </a:lnRef>
          <a:fillRef idx="0">
            <a:schemeClr val="accent1"/>
          </a:fillRef>
          <a:effectRef idx="0">
            <a:schemeClr val="accent1"/>
          </a:effectRef>
          <a:fontRef idx="minor">
            <a:schemeClr val="tx1"/>
          </a:fontRef>
        </p:style>
      </p:cxnSp>
      <p:sp>
        <p:nvSpPr>
          <p:cNvPr id="298" name="TekstSylinder 297"/>
          <p:cNvSpPr txBox="1"/>
          <p:nvPr/>
        </p:nvSpPr>
        <p:spPr>
          <a:xfrm>
            <a:off x="3701132" y="3363659"/>
            <a:ext cx="446326" cy="215444"/>
          </a:xfrm>
          <a:prstGeom prst="rect">
            <a:avLst/>
          </a:prstGeom>
          <a:noFill/>
        </p:spPr>
        <p:txBody>
          <a:bodyPr wrap="square" rtlCol="0">
            <a:spAutoFit/>
          </a:bodyPr>
          <a:lstStyle/>
          <a:p>
            <a:pPr algn="ctr"/>
            <a:r>
              <a:rPr lang="nb-NO" sz="800" b="1" dirty="0"/>
              <a:t>Adm.</a:t>
            </a:r>
          </a:p>
        </p:txBody>
      </p:sp>
      <p:sp>
        <p:nvSpPr>
          <p:cNvPr id="302" name="Rektangel 301"/>
          <p:cNvSpPr/>
          <p:nvPr/>
        </p:nvSpPr>
        <p:spPr>
          <a:xfrm>
            <a:off x="4370636" y="3728391"/>
            <a:ext cx="974250" cy="3428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3" name="TekstSylinder 302"/>
          <p:cNvSpPr txBox="1"/>
          <p:nvPr/>
        </p:nvSpPr>
        <p:spPr>
          <a:xfrm>
            <a:off x="4571988" y="3788194"/>
            <a:ext cx="620497" cy="215444"/>
          </a:xfrm>
          <a:prstGeom prst="rect">
            <a:avLst/>
          </a:prstGeom>
          <a:noFill/>
        </p:spPr>
        <p:txBody>
          <a:bodyPr wrap="square" rtlCol="0">
            <a:spAutoFit/>
          </a:bodyPr>
          <a:lstStyle/>
          <a:p>
            <a:pPr algn="ctr"/>
            <a:r>
              <a:rPr lang="nb-NO" sz="800" b="1" dirty="0"/>
              <a:t>Verksted</a:t>
            </a:r>
          </a:p>
        </p:txBody>
      </p:sp>
      <p:sp>
        <p:nvSpPr>
          <p:cNvPr id="304" name="Rektangel 303"/>
          <p:cNvSpPr/>
          <p:nvPr/>
        </p:nvSpPr>
        <p:spPr>
          <a:xfrm rot="5400000">
            <a:off x="3635810" y="1627412"/>
            <a:ext cx="517090"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6" name="Rektangel 305"/>
          <p:cNvSpPr/>
          <p:nvPr/>
        </p:nvSpPr>
        <p:spPr>
          <a:xfrm rot="5400000">
            <a:off x="4520298" y="3061626"/>
            <a:ext cx="685811" cy="3537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7" name="Rektangel 306"/>
          <p:cNvSpPr/>
          <p:nvPr/>
        </p:nvSpPr>
        <p:spPr>
          <a:xfrm>
            <a:off x="3635829" y="2536370"/>
            <a:ext cx="522514"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8" name="Rektangel 307"/>
          <p:cNvSpPr/>
          <p:nvPr/>
        </p:nvSpPr>
        <p:spPr>
          <a:xfrm rot="16200000">
            <a:off x="3053440" y="1387925"/>
            <a:ext cx="375562" cy="7892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9" name="Rektangel 308"/>
          <p:cNvSpPr/>
          <p:nvPr/>
        </p:nvSpPr>
        <p:spPr>
          <a:xfrm rot="16200000">
            <a:off x="1613789" y="1679130"/>
            <a:ext cx="375562" cy="1850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11" name="Rett linje 310"/>
          <p:cNvCxnSpPr/>
          <p:nvPr/>
        </p:nvCxnSpPr>
        <p:spPr>
          <a:xfrm>
            <a:off x="3091544" y="1567543"/>
            <a:ext cx="0" cy="3810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14" name="TekstSylinder 313"/>
          <p:cNvSpPr txBox="1"/>
          <p:nvPr/>
        </p:nvSpPr>
        <p:spPr>
          <a:xfrm rot="16200000">
            <a:off x="4550216" y="3124166"/>
            <a:ext cx="620497" cy="215444"/>
          </a:xfrm>
          <a:prstGeom prst="rect">
            <a:avLst/>
          </a:prstGeom>
          <a:noFill/>
        </p:spPr>
        <p:txBody>
          <a:bodyPr wrap="square" rtlCol="0">
            <a:spAutoFit/>
          </a:bodyPr>
          <a:lstStyle/>
          <a:p>
            <a:pPr algn="ctr"/>
            <a:r>
              <a:rPr lang="nb-NO" sz="800" b="1" dirty="0"/>
              <a:t>Service</a:t>
            </a:r>
          </a:p>
        </p:txBody>
      </p:sp>
      <p:sp>
        <p:nvSpPr>
          <p:cNvPr id="315" name="Rektangel 314"/>
          <p:cNvSpPr/>
          <p:nvPr/>
        </p:nvSpPr>
        <p:spPr>
          <a:xfrm>
            <a:off x="3679434" y="6008914"/>
            <a:ext cx="1175595" cy="163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6" name="TekstSylinder 315"/>
          <p:cNvSpPr txBox="1"/>
          <p:nvPr/>
        </p:nvSpPr>
        <p:spPr>
          <a:xfrm>
            <a:off x="4038651" y="5976303"/>
            <a:ext cx="468036" cy="215444"/>
          </a:xfrm>
          <a:prstGeom prst="rect">
            <a:avLst/>
          </a:prstGeom>
          <a:noFill/>
        </p:spPr>
        <p:txBody>
          <a:bodyPr wrap="square" rtlCol="0">
            <a:spAutoFit/>
          </a:bodyPr>
          <a:lstStyle/>
          <a:p>
            <a:r>
              <a:rPr lang="nb-NO" sz="800" b="1" dirty="0"/>
              <a:t>Kai 4 </a:t>
            </a:r>
          </a:p>
        </p:txBody>
      </p:sp>
      <p:sp>
        <p:nvSpPr>
          <p:cNvPr id="317" name="Rektangel 316"/>
          <p:cNvSpPr/>
          <p:nvPr/>
        </p:nvSpPr>
        <p:spPr>
          <a:xfrm rot="5400000">
            <a:off x="5538107" y="2958194"/>
            <a:ext cx="364671" cy="4680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8" name="Rektangel 317"/>
          <p:cNvSpPr/>
          <p:nvPr/>
        </p:nvSpPr>
        <p:spPr>
          <a:xfrm rot="5400000">
            <a:off x="6229349" y="2027467"/>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9" name="Rektangel 318"/>
          <p:cNvSpPr/>
          <p:nvPr/>
        </p:nvSpPr>
        <p:spPr>
          <a:xfrm rot="5400000">
            <a:off x="6915163" y="2038349"/>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4" name="Rektangel 163"/>
          <p:cNvSpPr/>
          <p:nvPr/>
        </p:nvSpPr>
        <p:spPr>
          <a:xfrm rot="5400000">
            <a:off x="7056662" y="2266958"/>
            <a:ext cx="642257" cy="2775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2" name="Rektangel 161"/>
          <p:cNvSpPr/>
          <p:nvPr/>
        </p:nvSpPr>
        <p:spPr>
          <a:xfrm rot="5400000">
            <a:off x="5799349" y="2266942"/>
            <a:ext cx="642257" cy="2776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3" name="Beslutning 322"/>
          <p:cNvSpPr/>
          <p:nvPr/>
        </p:nvSpPr>
        <p:spPr>
          <a:xfrm>
            <a:off x="3690258" y="4724398"/>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5" name="Beslutning 324"/>
          <p:cNvSpPr/>
          <p:nvPr/>
        </p:nvSpPr>
        <p:spPr>
          <a:xfrm>
            <a:off x="7010403" y="5671455"/>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6" name="TekstSylinder 325"/>
          <p:cNvSpPr txBox="1"/>
          <p:nvPr/>
        </p:nvSpPr>
        <p:spPr>
          <a:xfrm>
            <a:off x="3592274" y="1741681"/>
            <a:ext cx="620497" cy="215444"/>
          </a:xfrm>
          <a:prstGeom prst="rect">
            <a:avLst/>
          </a:prstGeom>
          <a:noFill/>
        </p:spPr>
        <p:txBody>
          <a:bodyPr wrap="square" rtlCol="0">
            <a:spAutoFit/>
          </a:bodyPr>
          <a:lstStyle/>
          <a:p>
            <a:pPr algn="ctr"/>
            <a:r>
              <a:rPr lang="nb-NO" sz="800" b="1" dirty="0"/>
              <a:t>Lager 1</a:t>
            </a:r>
          </a:p>
        </p:txBody>
      </p:sp>
      <p:sp>
        <p:nvSpPr>
          <p:cNvPr id="327" name="Rektangel 326"/>
          <p:cNvSpPr/>
          <p:nvPr/>
        </p:nvSpPr>
        <p:spPr>
          <a:xfrm rot="5400000">
            <a:off x="7443099" y="4090297"/>
            <a:ext cx="277604" cy="555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8" name="TekstSylinder 327"/>
          <p:cNvSpPr txBox="1"/>
          <p:nvPr/>
        </p:nvSpPr>
        <p:spPr>
          <a:xfrm>
            <a:off x="7293418" y="4256303"/>
            <a:ext cx="620497" cy="215444"/>
          </a:xfrm>
          <a:prstGeom prst="rect">
            <a:avLst/>
          </a:prstGeom>
          <a:noFill/>
        </p:spPr>
        <p:txBody>
          <a:bodyPr wrap="square" rtlCol="0">
            <a:spAutoFit/>
          </a:bodyPr>
          <a:lstStyle/>
          <a:p>
            <a:pPr algn="ctr"/>
            <a:r>
              <a:rPr lang="nb-NO" sz="800" b="1" dirty="0"/>
              <a:t>Lager 3</a:t>
            </a:r>
          </a:p>
        </p:txBody>
      </p:sp>
      <p:sp>
        <p:nvSpPr>
          <p:cNvPr id="313" name="Rektangel 312"/>
          <p:cNvSpPr/>
          <p:nvPr/>
        </p:nvSpPr>
        <p:spPr>
          <a:xfrm rot="16200000">
            <a:off x="2166254" y="1469568"/>
            <a:ext cx="168734" cy="17036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08" name="Rett linje 207"/>
          <p:cNvCxnSpPr>
            <a:stCxn id="313" idx="0"/>
          </p:cNvCxnSpPr>
          <p:nvPr/>
        </p:nvCxnSpPr>
        <p:spPr>
          <a:xfrm flipV="1">
            <a:off x="1398813" y="2318661"/>
            <a:ext cx="1703616" cy="271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32" name="Rektangel 331"/>
          <p:cNvSpPr/>
          <p:nvPr/>
        </p:nvSpPr>
        <p:spPr>
          <a:xfrm>
            <a:off x="5486396" y="3320144"/>
            <a:ext cx="468090" cy="1741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1" name="TekstSylinder 330"/>
          <p:cNvSpPr txBox="1"/>
          <p:nvPr/>
        </p:nvSpPr>
        <p:spPr>
          <a:xfrm>
            <a:off x="5412355" y="3298330"/>
            <a:ext cx="598714" cy="215444"/>
          </a:xfrm>
          <a:prstGeom prst="rect">
            <a:avLst/>
          </a:prstGeom>
          <a:noFill/>
        </p:spPr>
        <p:txBody>
          <a:bodyPr wrap="square" rtlCol="0">
            <a:spAutoFit/>
          </a:bodyPr>
          <a:lstStyle/>
          <a:p>
            <a:pPr algn="ctr"/>
            <a:r>
              <a:rPr lang="nb-NO" sz="800" b="1" dirty="0">
                <a:solidFill>
                  <a:schemeClr val="bg1"/>
                </a:solidFill>
              </a:rPr>
              <a:t>Redning</a:t>
            </a:r>
          </a:p>
        </p:txBody>
      </p:sp>
      <p:cxnSp>
        <p:nvCxnSpPr>
          <p:cNvPr id="333" name="Rett linje 332"/>
          <p:cNvCxnSpPr/>
          <p:nvPr/>
        </p:nvCxnSpPr>
        <p:spPr>
          <a:xfrm>
            <a:off x="3635863"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Rett linje 333"/>
          <p:cNvCxnSpPr/>
          <p:nvPr/>
        </p:nvCxnSpPr>
        <p:spPr>
          <a:xfrm>
            <a:off x="3494345"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5" name="Rektangel 334"/>
          <p:cNvSpPr/>
          <p:nvPr/>
        </p:nvSpPr>
        <p:spPr>
          <a:xfrm>
            <a:off x="3472572" y="5192507"/>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6" name="Trekk ut 335"/>
          <p:cNvSpPr/>
          <p:nvPr/>
        </p:nvSpPr>
        <p:spPr>
          <a:xfrm rot="5400000" flipH="1">
            <a:off x="3897095" y="4974779"/>
            <a:ext cx="108857" cy="587812"/>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7" name="TekstSylinder 336"/>
          <p:cNvSpPr txBox="1"/>
          <p:nvPr/>
        </p:nvSpPr>
        <p:spPr>
          <a:xfrm rot="16200000">
            <a:off x="3298403" y="4876795"/>
            <a:ext cx="533400" cy="215444"/>
          </a:xfrm>
          <a:prstGeom prst="rect">
            <a:avLst/>
          </a:prstGeom>
          <a:noFill/>
        </p:spPr>
        <p:txBody>
          <a:bodyPr wrap="square" rtlCol="0">
            <a:spAutoFit/>
          </a:bodyPr>
          <a:lstStyle/>
          <a:p>
            <a:r>
              <a:rPr lang="nb-NO" sz="800" b="1" dirty="0"/>
              <a:t>Kran C</a:t>
            </a:r>
          </a:p>
        </p:txBody>
      </p:sp>
      <p:cxnSp>
        <p:nvCxnSpPr>
          <p:cNvPr id="360" name="Rett linje 359"/>
          <p:cNvCxnSpPr/>
          <p:nvPr/>
        </p:nvCxnSpPr>
        <p:spPr>
          <a:xfrm>
            <a:off x="805539" y="4604658"/>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362" name="Rektangel 361"/>
          <p:cNvSpPr/>
          <p:nvPr/>
        </p:nvSpPr>
        <p:spPr>
          <a:xfrm rot="5400000">
            <a:off x="5793912" y="3203115"/>
            <a:ext cx="571520" cy="206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1" name="TekstSylinder 360"/>
          <p:cNvSpPr txBox="1"/>
          <p:nvPr/>
        </p:nvSpPr>
        <p:spPr>
          <a:xfrm rot="16200000">
            <a:off x="5761824" y="3211274"/>
            <a:ext cx="620497"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Lager 2</a:t>
            </a:r>
          </a:p>
        </p:txBody>
      </p:sp>
      <p:sp>
        <p:nvSpPr>
          <p:cNvPr id="152" name="Trekk ut 151"/>
          <p:cNvSpPr/>
          <p:nvPr/>
        </p:nvSpPr>
        <p:spPr>
          <a:xfrm>
            <a:off x="3026225" y="2264229"/>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53" name="Trekk ut 152"/>
          <p:cNvSpPr/>
          <p:nvPr/>
        </p:nvSpPr>
        <p:spPr>
          <a:xfrm>
            <a:off x="8294911" y="2090056"/>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54" name="Trekk ut 153"/>
          <p:cNvSpPr/>
          <p:nvPr/>
        </p:nvSpPr>
        <p:spPr>
          <a:xfrm>
            <a:off x="5388425" y="2895600"/>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55" name="TekstSylinder 154"/>
          <p:cNvSpPr txBox="1"/>
          <p:nvPr/>
        </p:nvSpPr>
        <p:spPr>
          <a:xfrm>
            <a:off x="2623438" y="2373062"/>
            <a:ext cx="587841" cy="215444"/>
          </a:xfrm>
          <a:prstGeom prst="rect">
            <a:avLst/>
          </a:prstGeom>
          <a:noFill/>
        </p:spPr>
        <p:txBody>
          <a:bodyPr wrap="square" rtlCol="0">
            <a:spAutoFit/>
          </a:bodyPr>
          <a:lstStyle/>
          <a:p>
            <a:pPr algn="ctr"/>
            <a:r>
              <a:rPr lang="nb-NO" sz="800" b="1" dirty="0"/>
              <a:t>SAML 1</a:t>
            </a:r>
          </a:p>
        </p:txBody>
      </p:sp>
      <p:sp>
        <p:nvSpPr>
          <p:cNvPr id="157" name="TekstSylinder 156"/>
          <p:cNvSpPr txBox="1"/>
          <p:nvPr/>
        </p:nvSpPr>
        <p:spPr>
          <a:xfrm>
            <a:off x="4996524" y="3004432"/>
            <a:ext cx="598727" cy="215444"/>
          </a:xfrm>
          <a:prstGeom prst="rect">
            <a:avLst/>
          </a:prstGeom>
          <a:noFill/>
        </p:spPr>
        <p:txBody>
          <a:bodyPr wrap="square" rtlCol="0">
            <a:spAutoFit/>
          </a:bodyPr>
          <a:lstStyle/>
          <a:p>
            <a:pPr algn="ctr"/>
            <a:r>
              <a:rPr lang="nb-NO" sz="800" b="1" dirty="0"/>
              <a:t>SAML 2</a:t>
            </a:r>
          </a:p>
        </p:txBody>
      </p:sp>
      <p:sp>
        <p:nvSpPr>
          <p:cNvPr id="158" name="TekstSylinder 157"/>
          <p:cNvSpPr txBox="1"/>
          <p:nvPr/>
        </p:nvSpPr>
        <p:spPr>
          <a:xfrm>
            <a:off x="7892125" y="2188002"/>
            <a:ext cx="598727" cy="215444"/>
          </a:xfrm>
          <a:prstGeom prst="rect">
            <a:avLst/>
          </a:prstGeom>
          <a:noFill/>
        </p:spPr>
        <p:txBody>
          <a:bodyPr wrap="square" rtlCol="0">
            <a:spAutoFit/>
          </a:bodyPr>
          <a:lstStyle/>
          <a:p>
            <a:pPr algn="ctr"/>
            <a:r>
              <a:rPr lang="nb-NO" sz="800" b="1" dirty="0"/>
              <a:t>SAML 3</a:t>
            </a:r>
          </a:p>
        </p:txBody>
      </p:sp>
      <p:grpSp>
        <p:nvGrpSpPr>
          <p:cNvPr id="4" name="Gruppe 168"/>
          <p:cNvGrpSpPr/>
          <p:nvPr/>
        </p:nvGrpSpPr>
        <p:grpSpPr>
          <a:xfrm>
            <a:off x="4702627" y="1926769"/>
            <a:ext cx="315687" cy="478974"/>
            <a:chOff x="4702627" y="1926769"/>
            <a:chExt cx="315687" cy="478974"/>
          </a:xfrm>
        </p:grpSpPr>
        <p:sp>
          <p:nvSpPr>
            <p:cNvPr id="163" name="Pil opp 162"/>
            <p:cNvSpPr/>
            <p:nvPr/>
          </p:nvSpPr>
          <p:spPr>
            <a:xfrm>
              <a:off x="4702628" y="2198914"/>
              <a:ext cx="315686" cy="20682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chemeClr val="tx1"/>
                  </a:solidFill>
                </a:ln>
                <a:solidFill>
                  <a:schemeClr val="tx1"/>
                </a:solidFill>
              </a:endParaRPr>
            </a:p>
          </p:txBody>
        </p:sp>
        <p:sp>
          <p:nvSpPr>
            <p:cNvPr id="167" name="TekstSylinder 166"/>
            <p:cNvSpPr txBox="1"/>
            <p:nvPr/>
          </p:nvSpPr>
          <p:spPr>
            <a:xfrm>
              <a:off x="4702627" y="1926769"/>
              <a:ext cx="163286" cy="338554"/>
            </a:xfrm>
            <a:prstGeom prst="rect">
              <a:avLst/>
            </a:prstGeom>
            <a:noFill/>
          </p:spPr>
          <p:txBody>
            <a:bodyPr wrap="square" rtlCol="0">
              <a:spAutoFit/>
            </a:bodyPr>
            <a:lstStyle/>
            <a:p>
              <a:r>
                <a:rPr lang="nb-NO" sz="1600" b="1" dirty="0">
                  <a:ln>
                    <a:solidFill>
                      <a:schemeClr val="bg1"/>
                    </a:solidFill>
                  </a:ln>
                </a:rPr>
                <a:t>N</a:t>
              </a:r>
            </a:p>
          </p:txBody>
        </p:sp>
      </p:grpSp>
      <p:sp>
        <p:nvSpPr>
          <p:cNvPr id="160" name="TekstSylinder 159"/>
          <p:cNvSpPr txBox="1"/>
          <p:nvPr/>
        </p:nvSpPr>
        <p:spPr>
          <a:xfrm>
            <a:off x="5987149" y="2656118"/>
            <a:ext cx="1567538" cy="307777"/>
          </a:xfrm>
          <a:prstGeom prst="rect">
            <a:avLst/>
          </a:prstGeom>
          <a:noFill/>
        </p:spPr>
        <p:txBody>
          <a:bodyPr wrap="square" rtlCol="0">
            <a:spAutoFit/>
          </a:bodyPr>
          <a:lstStyle/>
          <a:p>
            <a:r>
              <a:rPr lang="nb-NO" sz="1400" b="1" i="1" dirty="0">
                <a:solidFill>
                  <a:schemeClr val="bg1"/>
                </a:solidFill>
              </a:rPr>
              <a:t>AS KAIANLEGG</a:t>
            </a:r>
          </a:p>
        </p:txBody>
      </p:sp>
      <p:sp>
        <p:nvSpPr>
          <p:cNvPr id="170" name="Ellipse 169"/>
          <p:cNvSpPr/>
          <p:nvPr/>
        </p:nvSpPr>
        <p:spPr>
          <a:xfrm>
            <a:off x="598715" y="6139544"/>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1" name="Ellipse 170"/>
          <p:cNvSpPr/>
          <p:nvPr/>
        </p:nvSpPr>
        <p:spPr>
          <a:xfrm>
            <a:off x="3461728" y="6139540"/>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2" name="Ellipse 171"/>
          <p:cNvSpPr/>
          <p:nvPr/>
        </p:nvSpPr>
        <p:spPr>
          <a:xfrm>
            <a:off x="4768045" y="6139536"/>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3" name="Ellipse 172"/>
          <p:cNvSpPr/>
          <p:nvPr/>
        </p:nvSpPr>
        <p:spPr>
          <a:xfrm>
            <a:off x="7064987" y="6085102"/>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75" name="Rett linje 174"/>
          <p:cNvCxnSpPr/>
          <p:nvPr/>
        </p:nvCxnSpPr>
        <p:spPr>
          <a:xfrm flipH="1">
            <a:off x="533400" y="2242457"/>
            <a:ext cx="119742"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3863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AS Kaianlegg Beredskap</a:t>
            </a:r>
          </a:p>
        </p:txBody>
      </p:sp>
      <p:graphicFrame>
        <p:nvGraphicFramePr>
          <p:cNvPr id="7" name="Content Placeholder 6"/>
          <p:cNvGraphicFramePr>
            <a:graphicFrameLocks noGrp="1"/>
          </p:cNvGraphicFramePr>
          <p:nvPr>
            <p:ph idx="1"/>
          </p:nvPr>
        </p:nvGraphicFramePr>
        <p:xfrm>
          <a:off x="0" y="1412776"/>
          <a:ext cx="9144000" cy="5013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Plassholder for lysbildenummer 1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111</a:t>
            </a:fld>
            <a:endParaRPr lang="nb-NO" b="1" dirty="0">
              <a:solidFill>
                <a:schemeClr val="tx1"/>
              </a:solidFill>
            </a:endParaRPr>
          </a:p>
        </p:txBody>
      </p:sp>
      <p:sp>
        <p:nvSpPr>
          <p:cNvPr id="10" name="Oval 9"/>
          <p:cNvSpPr/>
          <p:nvPr/>
        </p:nvSpPr>
        <p:spPr>
          <a:xfrm>
            <a:off x="1115616" y="2204864"/>
            <a:ext cx="4896544" cy="2304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spTree>
    <p:extLst>
      <p:ext uri="{BB962C8B-B14F-4D97-AF65-F5344CB8AC3E}">
        <p14:creationId xmlns:p14="http://schemas.microsoft.com/office/powerpoint/2010/main" val="23448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Forutsetninger</a:t>
            </a:r>
          </a:p>
        </p:txBody>
      </p:sp>
      <p:sp>
        <p:nvSpPr>
          <p:cNvPr id="3" name="Content Placeholder 2"/>
          <p:cNvSpPr>
            <a:spLocks noGrp="1"/>
          </p:cNvSpPr>
          <p:nvPr>
            <p:ph idx="1"/>
          </p:nvPr>
        </p:nvSpPr>
        <p:spPr>
          <a:xfrm>
            <a:off x="0" y="1600200"/>
            <a:ext cx="9144000" cy="4525963"/>
          </a:xfrm>
        </p:spPr>
        <p:txBody>
          <a:bodyPr>
            <a:normAutofit/>
          </a:bodyPr>
          <a:lstStyle/>
          <a:p>
            <a:r>
              <a:rPr lang="nb-NO" sz="2400" dirty="0"/>
              <a:t>Gruppen er Redningsstaben:</a:t>
            </a:r>
          </a:p>
          <a:p>
            <a:pPr>
              <a:buNone/>
            </a:pPr>
            <a:r>
              <a:rPr lang="nb-NO" sz="2400" dirty="0"/>
              <a:t>	Leder Redningsstab, </a:t>
            </a:r>
            <a:r>
              <a:rPr lang="nb-NO" sz="2400" dirty="0" err="1"/>
              <a:t>HR-leder</a:t>
            </a:r>
            <a:r>
              <a:rPr lang="nb-NO" sz="2400" dirty="0"/>
              <a:t> (NK), </a:t>
            </a:r>
            <a:r>
              <a:rPr lang="nb-NO" sz="2400" dirty="0" err="1"/>
              <a:t>HMS-leder</a:t>
            </a:r>
            <a:r>
              <a:rPr lang="nb-NO" sz="2400" dirty="0"/>
              <a:t>, Driftsleder, Loggfører.</a:t>
            </a:r>
          </a:p>
          <a:p>
            <a:endParaRPr lang="nb-NO" sz="2400" dirty="0"/>
          </a:p>
          <a:p>
            <a:r>
              <a:rPr lang="nb-NO" sz="2400" dirty="0"/>
              <a:t>Dere sitter i Administrasjonsbygget og kommuniserer mot Konsernledelsen, Myndigheter, Eksterne ressurser, Beredskapsleder Anlegg, HR, HMS, Drift, Informasjon, Kantine og Resepsjon.</a:t>
            </a:r>
          </a:p>
          <a:p>
            <a:endParaRPr lang="nb-NO" sz="2400" dirty="0"/>
          </a:p>
          <a:p>
            <a:r>
              <a:rPr lang="nb-NO" sz="2400" dirty="0"/>
              <a:t>Fra førstevarsel innkommer har dere ca. 25 min. til å levere  en dokumentert plan for videre operasjonell respons ved bruk av Førstemøtet. (Tilbake kl.: </a:t>
            </a:r>
            <a:r>
              <a:rPr lang="nb-NO" sz="2400" dirty="0" err="1"/>
              <a:t>xx.xx</a:t>
            </a:r>
            <a:r>
              <a:rPr lang="nb-NO" sz="2400" dirty="0"/>
              <a:t>).   </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112</a:t>
            </a:fld>
            <a:endParaRPr lang="nb-NO" b="1" dirty="0">
              <a:solidFill>
                <a:schemeClr val="tx1"/>
              </a:solidFill>
            </a:endParaRPr>
          </a:p>
        </p:txBody>
      </p:sp>
    </p:spTree>
    <p:extLst>
      <p:ext uri="{BB962C8B-B14F-4D97-AF65-F5344CB8AC3E}">
        <p14:creationId xmlns:p14="http://schemas.microsoft.com/office/powerpoint/2010/main" val="14279413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Førstevarsel</a:t>
            </a:r>
          </a:p>
        </p:txBody>
      </p:sp>
      <p:grpSp>
        <p:nvGrpSpPr>
          <p:cNvPr id="3" name="Gruppe 240"/>
          <p:cNvGrpSpPr>
            <a:grpSpLocks noGrp="1"/>
          </p:cNvGrpSpPr>
          <p:nvPr/>
        </p:nvGrpSpPr>
        <p:grpSpPr>
          <a:xfrm>
            <a:off x="457200" y="1600200"/>
            <a:ext cx="8229600" cy="4525963"/>
            <a:chOff x="457200" y="1436914"/>
            <a:chExt cx="8284029" cy="4855029"/>
          </a:xfrm>
        </p:grpSpPr>
        <p:grpSp>
          <p:nvGrpSpPr>
            <p:cNvPr id="4" name="Gruppe 425"/>
            <p:cNvGrpSpPr/>
            <p:nvPr/>
          </p:nvGrpSpPr>
          <p:grpSpPr>
            <a:xfrm>
              <a:off x="457200" y="1436914"/>
              <a:ext cx="8284029" cy="4855029"/>
              <a:chOff x="457200" y="1436914"/>
              <a:chExt cx="8284029" cy="4855029"/>
            </a:xfrm>
          </p:grpSpPr>
          <p:sp>
            <p:nvSpPr>
              <p:cNvPr id="40" name="Rektangel 2"/>
              <p:cNvSpPr/>
              <p:nvPr/>
            </p:nvSpPr>
            <p:spPr>
              <a:xfrm>
                <a:off x="457200" y="1436914"/>
                <a:ext cx="8284029" cy="485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ktangel 117"/>
              <p:cNvSpPr/>
              <p:nvPr/>
            </p:nvSpPr>
            <p:spPr>
              <a:xfrm rot="5400000">
                <a:off x="2841171" y="-620485"/>
                <a:ext cx="2623460" cy="699951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2" name="Rektangel 6"/>
              <p:cNvSpPr/>
              <p:nvPr/>
            </p:nvSpPr>
            <p:spPr>
              <a:xfrm>
                <a:off x="478971" y="4691744"/>
                <a:ext cx="8175171" cy="156754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ktangel 7"/>
              <p:cNvSpPr/>
              <p:nvPr/>
            </p:nvSpPr>
            <p:spPr>
              <a:xfrm>
                <a:off x="478972" y="4201886"/>
                <a:ext cx="8229600" cy="47897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ktangel 8"/>
              <p:cNvSpPr/>
              <p:nvPr/>
            </p:nvSpPr>
            <p:spPr>
              <a:xfrm>
                <a:off x="7554686" y="4691743"/>
                <a:ext cx="1153885" cy="15784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ktangel 9"/>
              <p:cNvSpPr/>
              <p:nvPr/>
            </p:nvSpPr>
            <p:spPr>
              <a:xfrm>
                <a:off x="7805057" y="470262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ktangel 11"/>
              <p:cNvSpPr/>
              <p:nvPr/>
            </p:nvSpPr>
            <p:spPr>
              <a:xfrm>
                <a:off x="7805053" y="554084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Rektangel 13"/>
              <p:cNvSpPr/>
              <p:nvPr/>
            </p:nvSpPr>
            <p:spPr>
              <a:xfrm>
                <a:off x="7805045" y="592184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8" name="Rektangel 14"/>
              <p:cNvSpPr/>
              <p:nvPr/>
            </p:nvSpPr>
            <p:spPr>
              <a:xfrm>
                <a:off x="7805041" y="512716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TekstSylinder 15"/>
              <p:cNvSpPr txBox="1"/>
              <p:nvPr/>
            </p:nvSpPr>
            <p:spPr>
              <a:xfrm>
                <a:off x="7717967" y="5562599"/>
                <a:ext cx="881746" cy="215444"/>
              </a:xfrm>
              <a:prstGeom prst="rect">
                <a:avLst/>
              </a:prstGeom>
              <a:noFill/>
            </p:spPr>
            <p:txBody>
              <a:bodyPr wrap="square" rtlCol="0">
                <a:spAutoFit/>
              </a:bodyPr>
              <a:lstStyle/>
              <a:p>
                <a:pPr algn="ctr"/>
                <a:r>
                  <a:rPr lang="nb-NO" sz="800" b="1" dirty="0">
                    <a:solidFill>
                      <a:schemeClr val="bg1"/>
                    </a:solidFill>
                  </a:rPr>
                  <a:t>Dykkerskolen</a:t>
                </a:r>
              </a:p>
            </p:txBody>
          </p:sp>
          <p:sp>
            <p:nvSpPr>
              <p:cNvPr id="50" name="TekstSylinder 16"/>
              <p:cNvSpPr txBox="1"/>
              <p:nvPr/>
            </p:nvSpPr>
            <p:spPr>
              <a:xfrm>
                <a:off x="7761507" y="5870469"/>
                <a:ext cx="783778" cy="215444"/>
              </a:xfrm>
              <a:prstGeom prst="rect">
                <a:avLst/>
              </a:prstGeom>
              <a:noFill/>
            </p:spPr>
            <p:txBody>
              <a:bodyPr wrap="square" rtlCol="0">
                <a:spAutoFit/>
              </a:bodyPr>
              <a:lstStyle/>
              <a:p>
                <a:pPr algn="ctr"/>
                <a:r>
                  <a:rPr lang="nb-NO" sz="800" b="1" dirty="0">
                    <a:solidFill>
                      <a:schemeClr val="bg1"/>
                    </a:solidFill>
                  </a:rPr>
                  <a:t>Båt og Fritid</a:t>
                </a:r>
              </a:p>
            </p:txBody>
          </p:sp>
          <p:sp>
            <p:nvSpPr>
              <p:cNvPr id="51" name="TekstSylinder 17"/>
              <p:cNvSpPr txBox="1"/>
              <p:nvPr/>
            </p:nvSpPr>
            <p:spPr>
              <a:xfrm>
                <a:off x="7750621" y="5148927"/>
                <a:ext cx="794664" cy="215444"/>
              </a:xfrm>
              <a:prstGeom prst="rect">
                <a:avLst/>
              </a:prstGeom>
              <a:noFill/>
            </p:spPr>
            <p:txBody>
              <a:bodyPr wrap="square" rtlCol="0">
                <a:spAutoFit/>
              </a:bodyPr>
              <a:lstStyle/>
              <a:p>
                <a:pPr algn="ctr"/>
                <a:r>
                  <a:rPr lang="nb-NO" sz="800" b="1" dirty="0">
                    <a:solidFill>
                      <a:schemeClr val="bg1"/>
                    </a:solidFill>
                  </a:rPr>
                  <a:t>Fiskeutstyr</a:t>
                </a:r>
              </a:p>
            </p:txBody>
          </p:sp>
          <p:sp>
            <p:nvSpPr>
              <p:cNvPr id="52" name="TekstSylinder 18"/>
              <p:cNvSpPr txBox="1"/>
              <p:nvPr/>
            </p:nvSpPr>
            <p:spPr>
              <a:xfrm>
                <a:off x="7761503" y="4724369"/>
                <a:ext cx="772896" cy="215444"/>
              </a:xfrm>
              <a:prstGeom prst="rect">
                <a:avLst/>
              </a:prstGeom>
              <a:noFill/>
            </p:spPr>
            <p:txBody>
              <a:bodyPr wrap="square" rtlCol="0">
                <a:spAutoFit/>
              </a:bodyPr>
              <a:lstStyle/>
              <a:p>
                <a:pPr algn="ctr"/>
                <a:r>
                  <a:rPr lang="nb-NO" sz="800" b="1" dirty="0">
                    <a:solidFill>
                      <a:schemeClr val="bg1"/>
                    </a:solidFill>
                  </a:rPr>
                  <a:t>Båtelektrisk</a:t>
                </a:r>
              </a:p>
            </p:txBody>
          </p:sp>
          <p:sp>
            <p:nvSpPr>
              <p:cNvPr id="53" name="Rektangel 49"/>
              <p:cNvSpPr/>
              <p:nvPr/>
            </p:nvSpPr>
            <p:spPr>
              <a:xfrm rot="5400000">
                <a:off x="-783739" y="2775893"/>
                <a:ext cx="2677816" cy="152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52"/>
              <p:cNvSpPr/>
              <p:nvPr/>
            </p:nvSpPr>
            <p:spPr>
              <a:xfrm>
                <a:off x="598714" y="4680857"/>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56"/>
              <p:cNvSpPr/>
              <p:nvPr/>
            </p:nvSpPr>
            <p:spPr>
              <a:xfrm>
                <a:off x="1284528" y="4691739"/>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ktangel 57"/>
              <p:cNvSpPr/>
              <p:nvPr/>
            </p:nvSpPr>
            <p:spPr>
              <a:xfrm>
                <a:off x="2754134" y="4691735"/>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8"/>
              <p:cNvSpPr/>
              <p:nvPr/>
            </p:nvSpPr>
            <p:spPr>
              <a:xfrm>
                <a:off x="3472606" y="469173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60"/>
              <p:cNvSpPr/>
              <p:nvPr/>
            </p:nvSpPr>
            <p:spPr>
              <a:xfrm>
                <a:off x="7064978" y="4887680"/>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61"/>
              <p:cNvSpPr/>
              <p:nvPr/>
            </p:nvSpPr>
            <p:spPr>
              <a:xfrm>
                <a:off x="7064974" y="5301344"/>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Rektangel 62"/>
              <p:cNvSpPr/>
              <p:nvPr/>
            </p:nvSpPr>
            <p:spPr>
              <a:xfrm>
                <a:off x="7064970" y="571500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3"/>
              <p:cNvSpPr/>
              <p:nvPr/>
            </p:nvSpPr>
            <p:spPr>
              <a:xfrm>
                <a:off x="7064966" y="608512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ktangel 64"/>
              <p:cNvSpPr/>
              <p:nvPr/>
            </p:nvSpPr>
            <p:spPr>
              <a:xfrm>
                <a:off x="5998150" y="4702626"/>
                <a:ext cx="468009" cy="838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3" name="Rektangel 66"/>
              <p:cNvSpPr/>
              <p:nvPr/>
            </p:nvSpPr>
            <p:spPr>
              <a:xfrm>
                <a:off x="2057430" y="470262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7"/>
              <p:cNvSpPr/>
              <p:nvPr/>
            </p:nvSpPr>
            <p:spPr>
              <a:xfrm>
                <a:off x="1480457" y="4702629"/>
                <a:ext cx="555172" cy="14586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5" name="TekstSylinder 68"/>
              <p:cNvSpPr txBox="1"/>
              <p:nvPr/>
            </p:nvSpPr>
            <p:spPr>
              <a:xfrm rot="16200000">
                <a:off x="435401" y="5813029"/>
                <a:ext cx="489859" cy="215444"/>
              </a:xfrm>
              <a:prstGeom prst="rect">
                <a:avLst/>
              </a:prstGeom>
              <a:noFill/>
            </p:spPr>
            <p:txBody>
              <a:bodyPr wrap="square" rtlCol="0">
                <a:spAutoFit/>
              </a:bodyPr>
              <a:lstStyle/>
              <a:p>
                <a:r>
                  <a:rPr lang="nb-NO" sz="800" b="1" dirty="0"/>
                  <a:t>Kai 1</a:t>
                </a:r>
              </a:p>
            </p:txBody>
          </p:sp>
          <p:sp>
            <p:nvSpPr>
              <p:cNvPr id="66" name="TekstSylinder 69"/>
              <p:cNvSpPr txBox="1"/>
              <p:nvPr/>
            </p:nvSpPr>
            <p:spPr>
              <a:xfrm rot="16200000">
                <a:off x="2601711" y="5813025"/>
                <a:ext cx="489859" cy="215444"/>
              </a:xfrm>
              <a:prstGeom prst="rect">
                <a:avLst/>
              </a:prstGeom>
              <a:noFill/>
            </p:spPr>
            <p:txBody>
              <a:bodyPr wrap="square" rtlCol="0">
                <a:spAutoFit/>
              </a:bodyPr>
              <a:lstStyle/>
              <a:p>
                <a:r>
                  <a:rPr lang="nb-NO" sz="800" b="1" dirty="0"/>
                  <a:t>Kai 2</a:t>
                </a:r>
              </a:p>
            </p:txBody>
          </p:sp>
          <p:sp>
            <p:nvSpPr>
              <p:cNvPr id="67" name="TekstSylinder 70"/>
              <p:cNvSpPr txBox="1"/>
              <p:nvPr/>
            </p:nvSpPr>
            <p:spPr>
              <a:xfrm>
                <a:off x="4376057" y="4419598"/>
                <a:ext cx="707573" cy="215444"/>
              </a:xfrm>
              <a:prstGeom prst="rect">
                <a:avLst/>
              </a:prstGeom>
              <a:noFill/>
            </p:spPr>
            <p:txBody>
              <a:bodyPr wrap="square" rtlCol="0">
                <a:spAutoFit/>
              </a:bodyPr>
              <a:lstStyle/>
              <a:p>
                <a:r>
                  <a:rPr lang="nb-NO" sz="800" b="1" dirty="0"/>
                  <a:t>Hovedkai</a:t>
                </a:r>
              </a:p>
            </p:txBody>
          </p:sp>
          <p:sp>
            <p:nvSpPr>
              <p:cNvPr id="68" name="TekstSylinder 71"/>
              <p:cNvSpPr txBox="1"/>
              <p:nvPr/>
            </p:nvSpPr>
            <p:spPr>
              <a:xfrm rot="16200000">
                <a:off x="3236360" y="5729198"/>
                <a:ext cx="679269" cy="215444"/>
              </a:xfrm>
              <a:prstGeom prst="rect">
                <a:avLst/>
              </a:prstGeom>
              <a:noFill/>
            </p:spPr>
            <p:txBody>
              <a:bodyPr wrap="square" rtlCol="0">
                <a:spAutoFit/>
              </a:bodyPr>
              <a:lstStyle/>
              <a:p>
                <a:r>
                  <a:rPr lang="nb-NO" sz="800" b="1" dirty="0"/>
                  <a:t>Kai 3</a:t>
                </a:r>
              </a:p>
            </p:txBody>
          </p:sp>
          <p:sp>
            <p:nvSpPr>
              <p:cNvPr id="69" name="TekstSylinder 73"/>
              <p:cNvSpPr txBox="1"/>
              <p:nvPr/>
            </p:nvSpPr>
            <p:spPr>
              <a:xfrm rot="16200000">
                <a:off x="914398" y="5617029"/>
                <a:ext cx="903517" cy="215444"/>
              </a:xfrm>
              <a:prstGeom prst="rect">
                <a:avLst/>
              </a:prstGeom>
              <a:noFill/>
            </p:spPr>
            <p:txBody>
              <a:bodyPr wrap="square" rtlCol="0">
                <a:spAutoFit/>
              </a:bodyPr>
              <a:lstStyle/>
              <a:p>
                <a:r>
                  <a:rPr lang="nb-NO" sz="800" b="1" dirty="0"/>
                  <a:t>Tørrdokk  Vest</a:t>
                </a:r>
              </a:p>
            </p:txBody>
          </p:sp>
          <p:sp>
            <p:nvSpPr>
              <p:cNvPr id="70" name="TekstSylinder 74"/>
              <p:cNvSpPr txBox="1"/>
              <p:nvPr/>
            </p:nvSpPr>
            <p:spPr>
              <a:xfrm rot="16200000">
                <a:off x="1698123" y="5617079"/>
                <a:ext cx="903517" cy="215444"/>
              </a:xfrm>
              <a:prstGeom prst="rect">
                <a:avLst/>
              </a:prstGeom>
              <a:noFill/>
            </p:spPr>
            <p:txBody>
              <a:bodyPr wrap="square" rtlCol="0">
                <a:spAutoFit/>
              </a:bodyPr>
              <a:lstStyle/>
              <a:p>
                <a:r>
                  <a:rPr lang="nb-NO" sz="800" b="1" dirty="0"/>
                  <a:t>Tørrdokk Øst</a:t>
                </a:r>
              </a:p>
            </p:txBody>
          </p:sp>
          <p:sp>
            <p:nvSpPr>
              <p:cNvPr id="71" name="TekstSylinder 75"/>
              <p:cNvSpPr txBox="1"/>
              <p:nvPr/>
            </p:nvSpPr>
            <p:spPr>
              <a:xfrm rot="16200000">
                <a:off x="1306223" y="5257837"/>
                <a:ext cx="903517" cy="215444"/>
              </a:xfrm>
              <a:prstGeom prst="rect">
                <a:avLst/>
              </a:prstGeom>
              <a:noFill/>
            </p:spPr>
            <p:txBody>
              <a:bodyPr wrap="square" rtlCol="0">
                <a:spAutoFit/>
              </a:bodyPr>
              <a:lstStyle/>
              <a:p>
                <a:r>
                  <a:rPr lang="nb-NO" sz="800" b="1" dirty="0"/>
                  <a:t>Tørrdokk</a:t>
                </a:r>
              </a:p>
            </p:txBody>
          </p:sp>
          <p:sp>
            <p:nvSpPr>
              <p:cNvPr id="72" name="TekstSylinder 76"/>
              <p:cNvSpPr txBox="1"/>
              <p:nvPr/>
            </p:nvSpPr>
            <p:spPr>
              <a:xfrm rot="16200000">
                <a:off x="5889170" y="5105402"/>
                <a:ext cx="674917" cy="215444"/>
              </a:xfrm>
              <a:prstGeom prst="rect">
                <a:avLst/>
              </a:prstGeom>
              <a:noFill/>
            </p:spPr>
            <p:txBody>
              <a:bodyPr wrap="square" rtlCol="0">
                <a:spAutoFit/>
              </a:bodyPr>
              <a:lstStyle/>
              <a:p>
                <a:r>
                  <a:rPr lang="nb-NO" sz="800" b="1" dirty="0"/>
                  <a:t>Dieselkai</a:t>
                </a:r>
              </a:p>
            </p:txBody>
          </p:sp>
          <p:cxnSp>
            <p:nvCxnSpPr>
              <p:cNvPr id="73" name="Rett linje 78"/>
              <p:cNvCxnSpPr/>
              <p:nvPr/>
            </p:nvCxnSpPr>
            <p:spPr>
              <a:xfrm>
                <a:off x="6466114" y="5562601"/>
                <a:ext cx="0" cy="707570"/>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4" name="Rektangel 86"/>
              <p:cNvSpPr/>
              <p:nvPr/>
            </p:nvSpPr>
            <p:spPr>
              <a:xfrm>
                <a:off x="1284494" y="5170743"/>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90"/>
              <p:cNvSpPr/>
              <p:nvPr/>
            </p:nvSpPr>
            <p:spPr>
              <a:xfrm>
                <a:off x="6106985" y="4702649"/>
                <a:ext cx="228600" cy="217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91"/>
              <p:cNvSpPr/>
              <p:nvPr/>
            </p:nvSpPr>
            <p:spPr>
              <a:xfrm>
                <a:off x="5083727" y="4408736"/>
                <a:ext cx="370015" cy="228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7" name="Rett linje 95"/>
              <p:cNvCxnSpPr/>
              <p:nvPr/>
            </p:nvCxnSpPr>
            <p:spPr>
              <a:xfrm>
                <a:off x="805543" y="4430486"/>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78" name="TekstSylinder 96"/>
              <p:cNvSpPr txBox="1"/>
              <p:nvPr/>
            </p:nvSpPr>
            <p:spPr>
              <a:xfrm rot="16200000">
                <a:off x="1099458" y="4855030"/>
                <a:ext cx="533400" cy="215444"/>
              </a:xfrm>
              <a:prstGeom prst="rect">
                <a:avLst/>
              </a:prstGeom>
              <a:noFill/>
            </p:spPr>
            <p:txBody>
              <a:bodyPr wrap="square" rtlCol="0">
                <a:spAutoFit/>
              </a:bodyPr>
              <a:lstStyle/>
              <a:p>
                <a:r>
                  <a:rPr lang="nb-NO" sz="800" b="1" dirty="0"/>
                  <a:t>Kran A</a:t>
                </a:r>
              </a:p>
            </p:txBody>
          </p:sp>
          <p:sp>
            <p:nvSpPr>
              <p:cNvPr id="79" name="TekstSylinder 97"/>
              <p:cNvSpPr txBox="1"/>
              <p:nvPr/>
            </p:nvSpPr>
            <p:spPr>
              <a:xfrm rot="16200000">
                <a:off x="2569045" y="4876799"/>
                <a:ext cx="533400" cy="215444"/>
              </a:xfrm>
              <a:prstGeom prst="rect">
                <a:avLst/>
              </a:prstGeom>
              <a:noFill/>
            </p:spPr>
            <p:txBody>
              <a:bodyPr wrap="square" rtlCol="0">
                <a:spAutoFit/>
              </a:bodyPr>
              <a:lstStyle/>
              <a:p>
                <a:r>
                  <a:rPr lang="nb-NO" sz="800" b="1" dirty="0"/>
                  <a:t>Kran B</a:t>
                </a:r>
              </a:p>
            </p:txBody>
          </p:sp>
          <p:sp>
            <p:nvSpPr>
              <p:cNvPr id="80" name="TekstSylinder 100"/>
              <p:cNvSpPr txBox="1"/>
              <p:nvPr/>
            </p:nvSpPr>
            <p:spPr>
              <a:xfrm>
                <a:off x="4909457" y="4212771"/>
                <a:ext cx="729342" cy="215444"/>
              </a:xfrm>
              <a:prstGeom prst="rect">
                <a:avLst/>
              </a:prstGeom>
              <a:noFill/>
            </p:spPr>
            <p:txBody>
              <a:bodyPr wrap="square" rtlCol="0">
                <a:spAutoFit/>
              </a:bodyPr>
              <a:lstStyle/>
              <a:p>
                <a:r>
                  <a:rPr lang="nb-NO" sz="800" b="1" dirty="0"/>
                  <a:t>Hovedkran</a:t>
                </a:r>
              </a:p>
            </p:txBody>
          </p:sp>
          <p:sp>
            <p:nvSpPr>
              <p:cNvPr id="81" name="TekstSylinder 101"/>
              <p:cNvSpPr txBox="1"/>
              <p:nvPr/>
            </p:nvSpPr>
            <p:spPr>
              <a:xfrm>
                <a:off x="5976259" y="4517572"/>
                <a:ext cx="533400" cy="215444"/>
              </a:xfrm>
              <a:prstGeom prst="rect">
                <a:avLst/>
              </a:prstGeom>
              <a:noFill/>
            </p:spPr>
            <p:txBody>
              <a:bodyPr wrap="square" rtlCol="0">
                <a:spAutoFit/>
              </a:bodyPr>
              <a:lstStyle/>
              <a:p>
                <a:r>
                  <a:rPr lang="nb-NO" sz="800" b="1" dirty="0"/>
                  <a:t>Kran D</a:t>
                </a:r>
              </a:p>
            </p:txBody>
          </p:sp>
          <p:sp>
            <p:nvSpPr>
              <p:cNvPr id="82" name="Rektangel 103"/>
              <p:cNvSpPr/>
              <p:nvPr/>
            </p:nvSpPr>
            <p:spPr>
              <a:xfrm>
                <a:off x="8479973" y="1469572"/>
                <a:ext cx="228597" cy="271054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104"/>
              <p:cNvSpPr/>
              <p:nvPr/>
            </p:nvSpPr>
            <p:spPr>
              <a:xfrm>
                <a:off x="7892144" y="1469572"/>
                <a:ext cx="598713" cy="60959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Sekskant 115"/>
              <p:cNvSpPr/>
              <p:nvPr/>
            </p:nvSpPr>
            <p:spPr>
              <a:xfrm>
                <a:off x="3690266" y="3701146"/>
                <a:ext cx="446314" cy="381000"/>
              </a:xfrm>
              <a:prstGeom prst="hexag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5" name="Rektangel 116"/>
              <p:cNvSpPr/>
              <p:nvPr/>
            </p:nvSpPr>
            <p:spPr>
              <a:xfrm>
                <a:off x="7652657" y="2340430"/>
                <a:ext cx="718457" cy="1774370"/>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118"/>
              <p:cNvSpPr/>
              <p:nvPr/>
            </p:nvSpPr>
            <p:spPr>
              <a:xfrm>
                <a:off x="7609114" y="4125687"/>
                <a:ext cx="762001" cy="54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119"/>
              <p:cNvSpPr/>
              <p:nvPr/>
            </p:nvSpPr>
            <p:spPr>
              <a:xfrm>
                <a:off x="7522029" y="1600199"/>
                <a:ext cx="348341" cy="74022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8" name="Rektangel 120"/>
              <p:cNvSpPr/>
              <p:nvPr/>
            </p:nvSpPr>
            <p:spPr>
              <a:xfrm rot="5400000">
                <a:off x="6547756" y="3075217"/>
                <a:ext cx="2090057"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Trekk ut 124"/>
              <p:cNvSpPr/>
              <p:nvPr/>
            </p:nvSpPr>
            <p:spPr>
              <a:xfrm rot="5400000" flipH="1" flipV="1">
                <a:off x="930728" y="4958440"/>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Trekk ut 127"/>
              <p:cNvSpPr/>
              <p:nvPr/>
            </p:nvSpPr>
            <p:spPr>
              <a:xfrm flipV="1">
                <a:off x="5236029" y="4648198"/>
                <a:ext cx="76200" cy="881744"/>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1" name="Rektangel 131"/>
              <p:cNvSpPr/>
              <p:nvPr/>
            </p:nvSpPr>
            <p:spPr>
              <a:xfrm rot="5400000">
                <a:off x="7394123" y="3083384"/>
                <a:ext cx="2090056" cy="1034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2" name="Trekk ut 129"/>
              <p:cNvSpPr/>
              <p:nvPr/>
            </p:nvSpPr>
            <p:spPr>
              <a:xfrm rot="5400000">
                <a:off x="6653893" y="4476754"/>
                <a:ext cx="70753" cy="664031"/>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3" name="TekstSylinder 130"/>
              <p:cNvSpPr txBox="1"/>
              <p:nvPr/>
            </p:nvSpPr>
            <p:spPr>
              <a:xfrm>
                <a:off x="3668495" y="3701144"/>
                <a:ext cx="533400" cy="338554"/>
              </a:xfrm>
              <a:prstGeom prst="rect">
                <a:avLst/>
              </a:prstGeom>
              <a:noFill/>
            </p:spPr>
            <p:txBody>
              <a:bodyPr wrap="square" rtlCol="0">
                <a:spAutoFit/>
              </a:bodyPr>
              <a:lstStyle/>
              <a:p>
                <a:pPr algn="ctr"/>
                <a:r>
                  <a:rPr lang="nb-NO" sz="800" b="1" dirty="0">
                    <a:solidFill>
                      <a:schemeClr val="bg1"/>
                    </a:solidFill>
                  </a:rPr>
                  <a:t>Ops. sentral</a:t>
                </a:r>
              </a:p>
            </p:txBody>
          </p:sp>
          <p:cxnSp>
            <p:nvCxnSpPr>
              <p:cNvPr id="94" name="Rett linje 20"/>
              <p:cNvCxnSpPr/>
              <p:nvPr/>
            </p:nvCxnSpPr>
            <p:spPr>
              <a:xfrm flipV="1">
                <a:off x="7424057" y="4191001"/>
                <a:ext cx="1012372" cy="58782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95" name="Rett linje 22"/>
              <p:cNvCxnSpPr/>
              <p:nvPr/>
            </p:nvCxnSpPr>
            <p:spPr>
              <a:xfrm>
                <a:off x="8436429" y="2111829"/>
                <a:ext cx="0" cy="209005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96" name="Rektangel 47"/>
              <p:cNvSpPr/>
              <p:nvPr/>
            </p:nvSpPr>
            <p:spPr>
              <a:xfrm>
                <a:off x="478971" y="1469571"/>
                <a:ext cx="7391400" cy="1088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7" name="Rett linje 37"/>
              <p:cNvCxnSpPr/>
              <p:nvPr/>
            </p:nvCxnSpPr>
            <p:spPr>
              <a:xfrm>
                <a:off x="544285" y="1534885"/>
                <a:ext cx="1" cy="3374572"/>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cxnSp>
            <p:nvCxnSpPr>
              <p:cNvPr id="98" name="Rett linje 41"/>
              <p:cNvCxnSpPr/>
              <p:nvPr/>
            </p:nvCxnSpPr>
            <p:spPr>
              <a:xfrm flipV="1">
                <a:off x="576943" y="1534885"/>
                <a:ext cx="7304314" cy="1"/>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sp>
            <p:nvSpPr>
              <p:cNvPr id="99" name="Bindepunkt 136"/>
              <p:cNvSpPr/>
              <p:nvPr/>
            </p:nvSpPr>
            <p:spPr>
              <a:xfrm>
                <a:off x="6574971" y="4506685"/>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0" name="Bindepunkt 138"/>
              <p:cNvSpPr/>
              <p:nvPr/>
            </p:nvSpPr>
            <p:spPr>
              <a:xfrm>
                <a:off x="6749143" y="4506681"/>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1" name="Bindepunkt 139"/>
              <p:cNvSpPr/>
              <p:nvPr/>
            </p:nvSpPr>
            <p:spPr>
              <a:xfrm>
                <a:off x="6934201" y="4506677"/>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TekstSylinder 140"/>
              <p:cNvSpPr txBox="1"/>
              <p:nvPr/>
            </p:nvSpPr>
            <p:spPr>
              <a:xfrm>
                <a:off x="6433453" y="4332518"/>
                <a:ext cx="783773" cy="215444"/>
              </a:xfrm>
              <a:prstGeom prst="rect">
                <a:avLst/>
              </a:prstGeom>
              <a:noFill/>
            </p:spPr>
            <p:txBody>
              <a:bodyPr wrap="square" rtlCol="0">
                <a:spAutoFit/>
              </a:bodyPr>
              <a:lstStyle/>
              <a:p>
                <a:r>
                  <a:rPr lang="nb-NO" sz="800" b="1" dirty="0"/>
                  <a:t>Tankanlegg</a:t>
                </a:r>
              </a:p>
            </p:txBody>
          </p:sp>
          <p:cxnSp>
            <p:nvCxnSpPr>
              <p:cNvPr id="103" name="Rett linje 141"/>
              <p:cNvCxnSpPr/>
              <p:nvPr/>
            </p:nvCxnSpPr>
            <p:spPr>
              <a:xfrm flipV="1">
                <a:off x="6476999" y="4321629"/>
                <a:ext cx="10887"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4" name="Rett linje 145"/>
              <p:cNvCxnSpPr/>
              <p:nvPr/>
            </p:nvCxnSpPr>
            <p:spPr>
              <a:xfrm flipH="1" flipV="1">
                <a:off x="7119257" y="4332514"/>
                <a:ext cx="2"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5" name="Rett linje 150"/>
              <p:cNvCxnSpPr/>
              <p:nvPr/>
            </p:nvCxnSpPr>
            <p:spPr>
              <a:xfrm>
                <a:off x="6509658" y="4354287"/>
                <a:ext cx="620485" cy="1088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06" name="Rektangel 158"/>
              <p:cNvSpPr/>
              <p:nvPr/>
            </p:nvSpPr>
            <p:spPr>
              <a:xfrm>
                <a:off x="5976257" y="2471066"/>
                <a:ext cx="1534886" cy="5225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64"/>
              <p:cNvSpPr/>
              <p:nvPr/>
            </p:nvSpPr>
            <p:spPr>
              <a:xfrm rot="5400000">
                <a:off x="6607616" y="2340418"/>
                <a:ext cx="288467" cy="1687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8" name="Rett linje 165"/>
              <p:cNvCxnSpPr/>
              <p:nvPr/>
            </p:nvCxnSpPr>
            <p:spPr>
              <a:xfrm>
                <a:off x="7576456" y="2993572"/>
                <a:ext cx="3" cy="116477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9" name="Rett linje 167"/>
              <p:cNvCxnSpPr/>
              <p:nvPr/>
            </p:nvCxnSpPr>
            <p:spPr>
              <a:xfrm>
                <a:off x="7619950" y="4147448"/>
                <a:ext cx="772937" cy="54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0" name="Rett linje 184"/>
              <p:cNvCxnSpPr/>
              <p:nvPr/>
            </p:nvCxnSpPr>
            <p:spPr>
              <a:xfrm>
                <a:off x="5976257" y="1621970"/>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11" name="TekstSylinder 106"/>
              <p:cNvSpPr txBox="1"/>
              <p:nvPr/>
            </p:nvSpPr>
            <p:spPr>
              <a:xfrm>
                <a:off x="5410189" y="2079138"/>
                <a:ext cx="609612"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Portvakt</a:t>
                </a:r>
              </a:p>
            </p:txBody>
          </p:sp>
          <p:sp>
            <p:nvSpPr>
              <p:cNvPr id="112" name="Rektangel 190"/>
              <p:cNvSpPr/>
              <p:nvPr/>
            </p:nvSpPr>
            <p:spPr>
              <a:xfrm>
                <a:off x="7837714" y="1959428"/>
                <a:ext cx="533400" cy="489857"/>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3" name="Trekk ut 192"/>
              <p:cNvSpPr/>
              <p:nvPr/>
            </p:nvSpPr>
            <p:spPr>
              <a:xfrm rot="5400000" flipH="1" flipV="1">
                <a:off x="2411220" y="4980208"/>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14" name="Rett linje 196"/>
              <p:cNvCxnSpPr/>
              <p:nvPr/>
            </p:nvCxnSpPr>
            <p:spPr>
              <a:xfrm>
                <a:off x="1295389" y="470267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Rett linje 200"/>
              <p:cNvCxnSpPr/>
              <p:nvPr/>
            </p:nvCxnSpPr>
            <p:spPr>
              <a:xfrm>
                <a:off x="1447789" y="4702675"/>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Rett linje 201"/>
              <p:cNvCxnSpPr/>
              <p:nvPr/>
            </p:nvCxnSpPr>
            <p:spPr>
              <a:xfrm>
                <a:off x="2764991" y="4713557"/>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ktangel 204"/>
              <p:cNvSpPr/>
              <p:nvPr/>
            </p:nvSpPr>
            <p:spPr>
              <a:xfrm rot="5400000">
                <a:off x="555148" y="1774361"/>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205"/>
              <p:cNvSpPr/>
              <p:nvPr/>
            </p:nvSpPr>
            <p:spPr>
              <a:xfrm rot="5400000">
                <a:off x="805522" y="1774357"/>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206"/>
              <p:cNvSpPr/>
              <p:nvPr/>
            </p:nvSpPr>
            <p:spPr>
              <a:xfrm rot="5400000">
                <a:off x="1055896" y="1774353"/>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0" name="Rektangel 209"/>
              <p:cNvSpPr/>
              <p:nvPr/>
            </p:nvSpPr>
            <p:spPr>
              <a:xfrm rot="5400000">
                <a:off x="5499998" y="2539084"/>
                <a:ext cx="446315"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TekstSylinder 210"/>
              <p:cNvSpPr txBox="1"/>
              <p:nvPr/>
            </p:nvSpPr>
            <p:spPr>
              <a:xfrm>
                <a:off x="5431961" y="2666966"/>
                <a:ext cx="620497" cy="215444"/>
              </a:xfrm>
              <a:prstGeom prst="rect">
                <a:avLst/>
              </a:prstGeom>
              <a:noFill/>
            </p:spPr>
            <p:txBody>
              <a:bodyPr wrap="square" rtlCol="0">
                <a:spAutoFit/>
              </a:bodyPr>
              <a:lstStyle/>
              <a:p>
                <a:pPr algn="ctr"/>
                <a:r>
                  <a:rPr lang="nb-NO" sz="800" b="1" dirty="0"/>
                  <a:t>Kantine</a:t>
                </a:r>
              </a:p>
            </p:txBody>
          </p:sp>
          <p:sp>
            <p:nvSpPr>
              <p:cNvPr id="122" name="Rektangel 211"/>
              <p:cNvSpPr/>
              <p:nvPr/>
            </p:nvSpPr>
            <p:spPr>
              <a:xfrm rot="5400000">
                <a:off x="1306270" y="1774349"/>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23" name="Rett linje 214"/>
              <p:cNvCxnSpPr/>
              <p:nvPr/>
            </p:nvCxnSpPr>
            <p:spPr>
              <a:xfrm flipH="1">
                <a:off x="3091539" y="2002972"/>
                <a:ext cx="4" cy="228599"/>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4" name="TekstSylinder 203"/>
              <p:cNvSpPr txBox="1"/>
              <p:nvPr/>
            </p:nvSpPr>
            <p:spPr>
              <a:xfrm>
                <a:off x="761983" y="1796111"/>
                <a:ext cx="772896" cy="215444"/>
              </a:xfrm>
              <a:prstGeom prst="rect">
                <a:avLst/>
              </a:prstGeom>
              <a:noFill/>
            </p:spPr>
            <p:txBody>
              <a:bodyPr wrap="square" rtlCol="0">
                <a:spAutoFit/>
              </a:bodyPr>
              <a:lstStyle/>
              <a:p>
                <a:pPr algn="ctr"/>
                <a:r>
                  <a:rPr lang="nb-NO" sz="800" b="1" dirty="0"/>
                  <a:t>Brakkerigg</a:t>
                </a:r>
              </a:p>
            </p:txBody>
          </p:sp>
          <p:sp>
            <p:nvSpPr>
              <p:cNvPr id="125" name="TekstSylinder 216"/>
              <p:cNvSpPr txBox="1"/>
              <p:nvPr/>
            </p:nvSpPr>
            <p:spPr>
              <a:xfrm>
                <a:off x="664001" y="1621913"/>
                <a:ext cx="217730" cy="217747"/>
              </a:xfrm>
              <a:prstGeom prst="rect">
                <a:avLst/>
              </a:prstGeom>
              <a:noFill/>
            </p:spPr>
            <p:txBody>
              <a:bodyPr wrap="square" rtlCol="0">
                <a:spAutoFit/>
              </a:bodyPr>
              <a:lstStyle/>
              <a:p>
                <a:pPr algn="ctr"/>
                <a:r>
                  <a:rPr lang="nb-NO" sz="800" b="1" dirty="0"/>
                  <a:t>1</a:t>
                </a:r>
              </a:p>
            </p:txBody>
          </p:sp>
          <p:sp>
            <p:nvSpPr>
              <p:cNvPr id="126" name="TekstSylinder 217"/>
              <p:cNvSpPr txBox="1"/>
              <p:nvPr/>
            </p:nvSpPr>
            <p:spPr>
              <a:xfrm>
                <a:off x="914375" y="1621909"/>
                <a:ext cx="217730" cy="217747"/>
              </a:xfrm>
              <a:prstGeom prst="rect">
                <a:avLst/>
              </a:prstGeom>
              <a:noFill/>
            </p:spPr>
            <p:txBody>
              <a:bodyPr wrap="square" rtlCol="0">
                <a:spAutoFit/>
              </a:bodyPr>
              <a:lstStyle/>
              <a:p>
                <a:pPr algn="ctr"/>
                <a:r>
                  <a:rPr lang="nb-NO" sz="800" b="1" dirty="0"/>
                  <a:t>2</a:t>
                </a:r>
              </a:p>
            </p:txBody>
          </p:sp>
          <p:sp>
            <p:nvSpPr>
              <p:cNvPr id="127" name="TekstSylinder 218"/>
              <p:cNvSpPr txBox="1"/>
              <p:nvPr/>
            </p:nvSpPr>
            <p:spPr>
              <a:xfrm>
                <a:off x="1164749" y="1621905"/>
                <a:ext cx="217730" cy="217747"/>
              </a:xfrm>
              <a:prstGeom prst="rect">
                <a:avLst/>
              </a:prstGeom>
              <a:noFill/>
            </p:spPr>
            <p:txBody>
              <a:bodyPr wrap="square" rtlCol="0">
                <a:spAutoFit/>
              </a:bodyPr>
              <a:lstStyle/>
              <a:p>
                <a:pPr algn="ctr"/>
                <a:r>
                  <a:rPr lang="nb-NO" sz="800" b="1" dirty="0"/>
                  <a:t>3</a:t>
                </a:r>
              </a:p>
            </p:txBody>
          </p:sp>
          <p:sp>
            <p:nvSpPr>
              <p:cNvPr id="128" name="TekstSylinder 219"/>
              <p:cNvSpPr txBox="1"/>
              <p:nvPr/>
            </p:nvSpPr>
            <p:spPr>
              <a:xfrm>
                <a:off x="1415123" y="1621901"/>
                <a:ext cx="217730" cy="217747"/>
              </a:xfrm>
              <a:prstGeom prst="rect">
                <a:avLst/>
              </a:prstGeom>
              <a:noFill/>
            </p:spPr>
            <p:txBody>
              <a:bodyPr wrap="square" rtlCol="0">
                <a:spAutoFit/>
              </a:bodyPr>
              <a:lstStyle/>
              <a:p>
                <a:pPr algn="ctr"/>
                <a:r>
                  <a:rPr lang="nb-NO" sz="800" b="1" dirty="0"/>
                  <a:t>4</a:t>
                </a:r>
              </a:p>
            </p:txBody>
          </p:sp>
          <p:sp>
            <p:nvSpPr>
              <p:cNvPr id="129" name="Rektangel 220"/>
              <p:cNvSpPr/>
              <p:nvPr/>
            </p:nvSpPr>
            <p:spPr>
              <a:xfrm rot="5400000">
                <a:off x="62584" y="2860213"/>
                <a:ext cx="1932232" cy="6858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221"/>
              <p:cNvSpPr/>
              <p:nvPr/>
            </p:nvSpPr>
            <p:spPr>
              <a:xfrm rot="5400000">
                <a:off x="1279081" y="3107882"/>
                <a:ext cx="1469574" cy="6531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1" name="Rektangel 222"/>
              <p:cNvSpPr/>
              <p:nvPr/>
            </p:nvSpPr>
            <p:spPr>
              <a:xfrm rot="5400000">
                <a:off x="2237036" y="3107893"/>
                <a:ext cx="1458681" cy="66398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32" name="Rett linje 223"/>
              <p:cNvCxnSpPr/>
              <p:nvPr/>
            </p:nvCxnSpPr>
            <p:spPr>
              <a:xfrm flipH="1">
                <a:off x="5998029" y="4158347"/>
                <a:ext cx="1513114" cy="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33" name="Rett linje 228"/>
              <p:cNvCxnSpPr/>
              <p:nvPr/>
            </p:nvCxnSpPr>
            <p:spPr>
              <a:xfrm>
                <a:off x="5976257" y="3668501"/>
                <a:ext cx="0" cy="446317"/>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4" name="Rett linje 229"/>
              <p:cNvCxnSpPr/>
              <p:nvPr/>
            </p:nvCxnSpPr>
            <p:spPr>
              <a:xfrm>
                <a:off x="5976257" y="3026229"/>
                <a:ext cx="0" cy="6096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5" name="TekstSylinder 241"/>
              <p:cNvSpPr txBox="1"/>
              <p:nvPr/>
            </p:nvSpPr>
            <p:spPr>
              <a:xfrm>
                <a:off x="6313709" y="3526979"/>
                <a:ext cx="968832" cy="215444"/>
              </a:xfrm>
              <a:prstGeom prst="rect">
                <a:avLst/>
              </a:prstGeom>
              <a:noFill/>
            </p:spPr>
            <p:txBody>
              <a:bodyPr wrap="square" rtlCol="0">
                <a:spAutoFit/>
              </a:bodyPr>
              <a:lstStyle/>
              <a:p>
                <a:r>
                  <a:rPr lang="nb-NO" sz="800" b="1" dirty="0"/>
                  <a:t>Konteinerhavn</a:t>
                </a:r>
              </a:p>
            </p:txBody>
          </p:sp>
          <p:sp>
            <p:nvSpPr>
              <p:cNvPr id="136" name="TekstSylinder 269"/>
              <p:cNvSpPr txBox="1"/>
              <p:nvPr/>
            </p:nvSpPr>
            <p:spPr>
              <a:xfrm>
                <a:off x="729333" y="3145937"/>
                <a:ext cx="620497" cy="215444"/>
              </a:xfrm>
              <a:prstGeom prst="rect">
                <a:avLst/>
              </a:prstGeom>
              <a:noFill/>
            </p:spPr>
            <p:txBody>
              <a:bodyPr wrap="square" rtlCol="0">
                <a:spAutoFit/>
              </a:bodyPr>
              <a:lstStyle/>
              <a:p>
                <a:pPr algn="ctr"/>
                <a:r>
                  <a:rPr lang="nb-NO" sz="800" b="1" dirty="0"/>
                  <a:t>Hall 1</a:t>
                </a:r>
              </a:p>
            </p:txBody>
          </p:sp>
          <p:sp>
            <p:nvSpPr>
              <p:cNvPr id="137" name="TekstSylinder 270"/>
              <p:cNvSpPr txBox="1"/>
              <p:nvPr/>
            </p:nvSpPr>
            <p:spPr>
              <a:xfrm>
                <a:off x="1730840" y="3145937"/>
                <a:ext cx="620497" cy="215444"/>
              </a:xfrm>
              <a:prstGeom prst="rect">
                <a:avLst/>
              </a:prstGeom>
              <a:noFill/>
            </p:spPr>
            <p:txBody>
              <a:bodyPr wrap="square" rtlCol="0">
                <a:spAutoFit/>
              </a:bodyPr>
              <a:lstStyle/>
              <a:p>
                <a:pPr algn="ctr"/>
                <a:r>
                  <a:rPr lang="nb-NO" sz="800" b="1" dirty="0"/>
                  <a:t>Hall 2</a:t>
                </a:r>
              </a:p>
            </p:txBody>
          </p:sp>
          <p:sp>
            <p:nvSpPr>
              <p:cNvPr id="138" name="TekstSylinder 271"/>
              <p:cNvSpPr txBox="1"/>
              <p:nvPr/>
            </p:nvSpPr>
            <p:spPr>
              <a:xfrm>
                <a:off x="2645260" y="3145933"/>
                <a:ext cx="620497" cy="215444"/>
              </a:xfrm>
              <a:prstGeom prst="rect">
                <a:avLst/>
              </a:prstGeom>
              <a:noFill/>
            </p:spPr>
            <p:txBody>
              <a:bodyPr wrap="square" rtlCol="0">
                <a:spAutoFit/>
              </a:bodyPr>
              <a:lstStyle/>
              <a:p>
                <a:pPr algn="ctr"/>
                <a:r>
                  <a:rPr lang="nb-NO" sz="800" b="1" dirty="0"/>
                  <a:t>Hall 3</a:t>
                </a:r>
              </a:p>
            </p:txBody>
          </p:sp>
          <p:sp>
            <p:nvSpPr>
              <p:cNvPr id="139" name="Bindepunkt 272"/>
              <p:cNvSpPr/>
              <p:nvPr/>
            </p:nvSpPr>
            <p:spPr>
              <a:xfrm>
                <a:off x="4604672" y="1981198"/>
                <a:ext cx="500750" cy="478975"/>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0" name="Rektangel 274"/>
              <p:cNvSpPr/>
              <p:nvPr/>
            </p:nvSpPr>
            <p:spPr>
              <a:xfrm rot="5400000">
                <a:off x="2163520" y="1347096"/>
                <a:ext cx="397347" cy="91441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1" name="TekstSylinder 275"/>
              <p:cNvSpPr txBox="1"/>
              <p:nvPr/>
            </p:nvSpPr>
            <p:spPr>
              <a:xfrm>
                <a:off x="1926770" y="1687252"/>
                <a:ext cx="881743" cy="215444"/>
              </a:xfrm>
              <a:prstGeom prst="rect">
                <a:avLst/>
              </a:prstGeom>
              <a:noFill/>
            </p:spPr>
            <p:txBody>
              <a:bodyPr wrap="square" rtlCol="0">
                <a:spAutoFit/>
              </a:bodyPr>
              <a:lstStyle/>
              <a:p>
                <a:pPr algn="ctr"/>
                <a:r>
                  <a:rPr lang="nb-NO" sz="800" b="1" dirty="0"/>
                  <a:t>Velferdsbygg</a:t>
                </a:r>
              </a:p>
            </p:txBody>
          </p:sp>
          <p:sp>
            <p:nvSpPr>
              <p:cNvPr id="142" name="TekstSylinder 277"/>
              <p:cNvSpPr txBox="1"/>
              <p:nvPr/>
            </p:nvSpPr>
            <p:spPr>
              <a:xfrm>
                <a:off x="7641760" y="2634318"/>
                <a:ext cx="772896" cy="215444"/>
              </a:xfrm>
              <a:prstGeom prst="rect">
                <a:avLst/>
              </a:prstGeom>
              <a:noFill/>
            </p:spPr>
            <p:txBody>
              <a:bodyPr wrap="square" rtlCol="0">
                <a:spAutoFit/>
              </a:bodyPr>
              <a:lstStyle/>
              <a:p>
                <a:pPr algn="ctr"/>
                <a:r>
                  <a:rPr lang="nb-NO" sz="800" b="1" dirty="0"/>
                  <a:t>Parkering</a:t>
                </a:r>
              </a:p>
            </p:txBody>
          </p:sp>
          <p:sp>
            <p:nvSpPr>
              <p:cNvPr id="143" name="TekstSylinder 278"/>
              <p:cNvSpPr txBox="1"/>
              <p:nvPr/>
            </p:nvSpPr>
            <p:spPr>
              <a:xfrm>
                <a:off x="6683825" y="5442865"/>
                <a:ext cx="816434" cy="215444"/>
              </a:xfrm>
              <a:prstGeom prst="rect">
                <a:avLst/>
              </a:prstGeom>
              <a:noFill/>
            </p:spPr>
            <p:txBody>
              <a:bodyPr wrap="square" rtlCol="0">
                <a:spAutoFit/>
              </a:bodyPr>
              <a:lstStyle/>
              <a:p>
                <a:r>
                  <a:rPr lang="nb-NO" sz="800" b="1" dirty="0"/>
                  <a:t>Småbåthavn</a:t>
                </a:r>
              </a:p>
            </p:txBody>
          </p:sp>
          <p:sp>
            <p:nvSpPr>
              <p:cNvPr id="144" name="Rektangel 282"/>
              <p:cNvSpPr/>
              <p:nvPr/>
            </p:nvSpPr>
            <p:spPr>
              <a:xfrm rot="5400000">
                <a:off x="3673937" y="3129655"/>
                <a:ext cx="457203" cy="44629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5" name="TekstSylinder 283"/>
              <p:cNvSpPr txBox="1"/>
              <p:nvPr/>
            </p:nvSpPr>
            <p:spPr>
              <a:xfrm>
                <a:off x="3875354" y="2993527"/>
                <a:ext cx="282993" cy="461665"/>
              </a:xfrm>
              <a:prstGeom prst="rect">
                <a:avLst/>
              </a:prstGeom>
              <a:noFill/>
            </p:spPr>
            <p:txBody>
              <a:bodyPr wrap="square" rtlCol="0">
                <a:spAutoFit/>
              </a:bodyPr>
              <a:lstStyle/>
              <a:p>
                <a:pPr algn="ctr"/>
                <a:r>
                  <a:rPr lang="nb-NO" sz="2400" b="1" dirty="0">
                    <a:solidFill>
                      <a:srgbClr val="FF0000"/>
                    </a:solidFill>
                  </a:rPr>
                  <a:t>+</a:t>
                </a:r>
              </a:p>
            </p:txBody>
          </p:sp>
          <p:sp>
            <p:nvSpPr>
              <p:cNvPr id="146" name="Sekskant 284"/>
              <p:cNvSpPr/>
              <p:nvPr/>
            </p:nvSpPr>
            <p:spPr>
              <a:xfrm>
                <a:off x="3722924" y="2667004"/>
                <a:ext cx="359220" cy="315683"/>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7" name="TekstSylinder 285"/>
              <p:cNvSpPr txBox="1"/>
              <p:nvPr/>
            </p:nvSpPr>
            <p:spPr>
              <a:xfrm>
                <a:off x="3755608" y="2677844"/>
                <a:ext cx="326540" cy="307777"/>
              </a:xfrm>
              <a:prstGeom prst="rect">
                <a:avLst/>
              </a:prstGeom>
              <a:noFill/>
            </p:spPr>
            <p:txBody>
              <a:bodyPr wrap="square" rtlCol="0">
                <a:spAutoFit/>
              </a:bodyPr>
              <a:lstStyle/>
              <a:p>
                <a:pPr algn="ctr"/>
                <a:r>
                  <a:rPr lang="nb-NO" sz="1400" b="1" dirty="0"/>
                  <a:t>H</a:t>
                </a:r>
              </a:p>
            </p:txBody>
          </p:sp>
          <p:cxnSp>
            <p:nvCxnSpPr>
              <p:cNvPr id="148" name="Rett linje 287"/>
              <p:cNvCxnSpPr/>
              <p:nvPr/>
            </p:nvCxnSpPr>
            <p:spPr>
              <a:xfrm flipH="1">
                <a:off x="3897092" y="3352800"/>
                <a:ext cx="239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Rett linje 291"/>
              <p:cNvCxnSpPr/>
              <p:nvPr/>
            </p:nvCxnSpPr>
            <p:spPr>
              <a:xfrm flipV="1">
                <a:off x="3897086" y="3113316"/>
                <a:ext cx="1" cy="228599"/>
              </a:xfrm>
              <a:prstGeom prst="line">
                <a:avLst/>
              </a:prstGeom>
            </p:spPr>
            <p:style>
              <a:lnRef idx="1">
                <a:schemeClr val="accent1"/>
              </a:lnRef>
              <a:fillRef idx="0">
                <a:schemeClr val="accent1"/>
              </a:fillRef>
              <a:effectRef idx="0">
                <a:schemeClr val="accent1"/>
              </a:effectRef>
              <a:fontRef idx="minor">
                <a:schemeClr val="tx1"/>
              </a:fontRef>
            </p:style>
          </p:cxnSp>
          <p:sp>
            <p:nvSpPr>
              <p:cNvPr id="150" name="TekstSylinder 297"/>
              <p:cNvSpPr txBox="1"/>
              <p:nvPr/>
            </p:nvSpPr>
            <p:spPr>
              <a:xfrm>
                <a:off x="3701132" y="3363659"/>
                <a:ext cx="446326" cy="215444"/>
              </a:xfrm>
              <a:prstGeom prst="rect">
                <a:avLst/>
              </a:prstGeom>
              <a:noFill/>
            </p:spPr>
            <p:txBody>
              <a:bodyPr wrap="square" rtlCol="0">
                <a:spAutoFit/>
              </a:bodyPr>
              <a:lstStyle/>
              <a:p>
                <a:pPr algn="ctr"/>
                <a:r>
                  <a:rPr lang="nb-NO" sz="800" b="1" dirty="0"/>
                  <a:t>Adm.</a:t>
                </a:r>
              </a:p>
            </p:txBody>
          </p:sp>
          <p:sp>
            <p:nvSpPr>
              <p:cNvPr id="151" name="Rektangel 301"/>
              <p:cNvSpPr/>
              <p:nvPr/>
            </p:nvSpPr>
            <p:spPr>
              <a:xfrm>
                <a:off x="4370636" y="3728391"/>
                <a:ext cx="974250" cy="3428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2" name="TekstSylinder 302"/>
              <p:cNvSpPr txBox="1"/>
              <p:nvPr/>
            </p:nvSpPr>
            <p:spPr>
              <a:xfrm>
                <a:off x="4571988" y="3788194"/>
                <a:ext cx="620497" cy="215444"/>
              </a:xfrm>
              <a:prstGeom prst="rect">
                <a:avLst/>
              </a:prstGeom>
              <a:noFill/>
            </p:spPr>
            <p:txBody>
              <a:bodyPr wrap="square" rtlCol="0">
                <a:spAutoFit/>
              </a:bodyPr>
              <a:lstStyle/>
              <a:p>
                <a:pPr algn="ctr"/>
                <a:r>
                  <a:rPr lang="nb-NO" sz="800" b="1" dirty="0"/>
                  <a:t>Verksted</a:t>
                </a:r>
              </a:p>
            </p:txBody>
          </p:sp>
          <p:sp>
            <p:nvSpPr>
              <p:cNvPr id="153" name="Rektangel 303"/>
              <p:cNvSpPr/>
              <p:nvPr/>
            </p:nvSpPr>
            <p:spPr>
              <a:xfrm rot="5400000">
                <a:off x="3635810" y="1627412"/>
                <a:ext cx="517090"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4" name="Rektangel 305"/>
              <p:cNvSpPr/>
              <p:nvPr/>
            </p:nvSpPr>
            <p:spPr>
              <a:xfrm rot="5400000">
                <a:off x="4520298" y="3061626"/>
                <a:ext cx="685811" cy="3537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5" name="Rektangel 306"/>
              <p:cNvSpPr/>
              <p:nvPr/>
            </p:nvSpPr>
            <p:spPr>
              <a:xfrm>
                <a:off x="3635829" y="2536370"/>
                <a:ext cx="522514"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6" name="Rektangel 307"/>
              <p:cNvSpPr/>
              <p:nvPr/>
            </p:nvSpPr>
            <p:spPr>
              <a:xfrm rot="16200000">
                <a:off x="3053440" y="1387925"/>
                <a:ext cx="375562" cy="7892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7" name="Rektangel 308"/>
              <p:cNvSpPr/>
              <p:nvPr/>
            </p:nvSpPr>
            <p:spPr>
              <a:xfrm rot="16200000">
                <a:off x="1613789" y="1679130"/>
                <a:ext cx="375562" cy="1850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58" name="Rett linje 310"/>
              <p:cNvCxnSpPr/>
              <p:nvPr/>
            </p:nvCxnSpPr>
            <p:spPr>
              <a:xfrm>
                <a:off x="3091544" y="1567543"/>
                <a:ext cx="0" cy="3810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9" name="TekstSylinder 313"/>
              <p:cNvSpPr txBox="1"/>
              <p:nvPr/>
            </p:nvSpPr>
            <p:spPr>
              <a:xfrm rot="16200000">
                <a:off x="4550216" y="3124166"/>
                <a:ext cx="620497" cy="215444"/>
              </a:xfrm>
              <a:prstGeom prst="rect">
                <a:avLst/>
              </a:prstGeom>
              <a:noFill/>
            </p:spPr>
            <p:txBody>
              <a:bodyPr wrap="square" rtlCol="0">
                <a:spAutoFit/>
              </a:bodyPr>
              <a:lstStyle/>
              <a:p>
                <a:pPr algn="ctr"/>
                <a:r>
                  <a:rPr lang="nb-NO" sz="800" b="1" dirty="0"/>
                  <a:t>Service</a:t>
                </a:r>
              </a:p>
            </p:txBody>
          </p:sp>
          <p:sp>
            <p:nvSpPr>
              <p:cNvPr id="160" name="Rektangel 314"/>
              <p:cNvSpPr/>
              <p:nvPr/>
            </p:nvSpPr>
            <p:spPr>
              <a:xfrm>
                <a:off x="3679434" y="6008914"/>
                <a:ext cx="1175595" cy="163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1" name="TekstSylinder 315"/>
              <p:cNvSpPr txBox="1"/>
              <p:nvPr/>
            </p:nvSpPr>
            <p:spPr>
              <a:xfrm>
                <a:off x="4038651" y="5976303"/>
                <a:ext cx="468036" cy="215444"/>
              </a:xfrm>
              <a:prstGeom prst="rect">
                <a:avLst/>
              </a:prstGeom>
              <a:noFill/>
            </p:spPr>
            <p:txBody>
              <a:bodyPr wrap="square" rtlCol="0">
                <a:spAutoFit/>
              </a:bodyPr>
              <a:lstStyle/>
              <a:p>
                <a:r>
                  <a:rPr lang="nb-NO" sz="800" b="1" dirty="0"/>
                  <a:t>Kai 4 </a:t>
                </a:r>
              </a:p>
            </p:txBody>
          </p:sp>
          <p:sp>
            <p:nvSpPr>
              <p:cNvPr id="162" name="Rektangel 316"/>
              <p:cNvSpPr/>
              <p:nvPr/>
            </p:nvSpPr>
            <p:spPr>
              <a:xfrm rot="5400000">
                <a:off x="5538107" y="2958194"/>
                <a:ext cx="364671" cy="4680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3" name="Rektangel 317"/>
              <p:cNvSpPr/>
              <p:nvPr/>
            </p:nvSpPr>
            <p:spPr>
              <a:xfrm rot="5400000">
                <a:off x="6229349" y="2027467"/>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4" name="Rektangel 318"/>
              <p:cNvSpPr/>
              <p:nvPr/>
            </p:nvSpPr>
            <p:spPr>
              <a:xfrm rot="5400000">
                <a:off x="6915163" y="2038349"/>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5" name="Rektangel 163"/>
              <p:cNvSpPr/>
              <p:nvPr/>
            </p:nvSpPr>
            <p:spPr>
              <a:xfrm rot="5400000">
                <a:off x="7056662" y="2266958"/>
                <a:ext cx="642257" cy="2775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6" name="Rektangel 161"/>
              <p:cNvSpPr/>
              <p:nvPr/>
            </p:nvSpPr>
            <p:spPr>
              <a:xfrm rot="5400000">
                <a:off x="5799349" y="2266942"/>
                <a:ext cx="642257" cy="2776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7" name="Beslutning 324"/>
              <p:cNvSpPr/>
              <p:nvPr/>
            </p:nvSpPr>
            <p:spPr>
              <a:xfrm>
                <a:off x="7010403" y="5671455"/>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8" name="TekstSylinder 325"/>
              <p:cNvSpPr txBox="1"/>
              <p:nvPr/>
            </p:nvSpPr>
            <p:spPr>
              <a:xfrm>
                <a:off x="3592274" y="1741681"/>
                <a:ext cx="620497" cy="215444"/>
              </a:xfrm>
              <a:prstGeom prst="rect">
                <a:avLst/>
              </a:prstGeom>
              <a:noFill/>
            </p:spPr>
            <p:txBody>
              <a:bodyPr wrap="square" rtlCol="0">
                <a:spAutoFit/>
              </a:bodyPr>
              <a:lstStyle/>
              <a:p>
                <a:pPr algn="ctr"/>
                <a:r>
                  <a:rPr lang="nb-NO" sz="800" b="1" dirty="0"/>
                  <a:t>Lager 1</a:t>
                </a:r>
              </a:p>
            </p:txBody>
          </p:sp>
          <p:sp>
            <p:nvSpPr>
              <p:cNvPr id="169" name="Rektangel 326"/>
              <p:cNvSpPr/>
              <p:nvPr/>
            </p:nvSpPr>
            <p:spPr>
              <a:xfrm rot="5400000">
                <a:off x="7443099" y="4090297"/>
                <a:ext cx="277604" cy="555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0" name="TekstSylinder 327"/>
              <p:cNvSpPr txBox="1"/>
              <p:nvPr/>
            </p:nvSpPr>
            <p:spPr>
              <a:xfrm>
                <a:off x="7293418" y="4256303"/>
                <a:ext cx="620497" cy="215444"/>
              </a:xfrm>
              <a:prstGeom prst="rect">
                <a:avLst/>
              </a:prstGeom>
              <a:noFill/>
            </p:spPr>
            <p:txBody>
              <a:bodyPr wrap="square" rtlCol="0">
                <a:spAutoFit/>
              </a:bodyPr>
              <a:lstStyle/>
              <a:p>
                <a:pPr algn="ctr"/>
                <a:r>
                  <a:rPr lang="nb-NO" sz="800" b="1" dirty="0"/>
                  <a:t>Lager 3</a:t>
                </a:r>
              </a:p>
            </p:txBody>
          </p:sp>
          <p:sp>
            <p:nvSpPr>
              <p:cNvPr id="171" name="Rektangel 312"/>
              <p:cNvSpPr/>
              <p:nvPr/>
            </p:nvSpPr>
            <p:spPr>
              <a:xfrm rot="16200000">
                <a:off x="2166254" y="1469568"/>
                <a:ext cx="168734" cy="17036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72" name="Rett linje 207"/>
              <p:cNvCxnSpPr>
                <a:stCxn id="171" idx="0"/>
              </p:cNvCxnSpPr>
              <p:nvPr/>
            </p:nvCxnSpPr>
            <p:spPr>
              <a:xfrm flipV="1">
                <a:off x="1398813" y="2318661"/>
                <a:ext cx="1703616" cy="271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73" name="Rektangel 331"/>
              <p:cNvSpPr/>
              <p:nvPr/>
            </p:nvSpPr>
            <p:spPr>
              <a:xfrm>
                <a:off x="5486396" y="3320144"/>
                <a:ext cx="468090" cy="1741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4" name="TekstSylinder 330"/>
              <p:cNvSpPr txBox="1"/>
              <p:nvPr/>
            </p:nvSpPr>
            <p:spPr>
              <a:xfrm>
                <a:off x="5412355" y="3298330"/>
                <a:ext cx="598714" cy="215444"/>
              </a:xfrm>
              <a:prstGeom prst="rect">
                <a:avLst/>
              </a:prstGeom>
              <a:noFill/>
            </p:spPr>
            <p:txBody>
              <a:bodyPr wrap="square" rtlCol="0">
                <a:spAutoFit/>
              </a:bodyPr>
              <a:lstStyle/>
              <a:p>
                <a:pPr algn="ctr"/>
                <a:r>
                  <a:rPr lang="nb-NO" sz="800" b="1" dirty="0">
                    <a:solidFill>
                      <a:schemeClr val="bg1"/>
                    </a:solidFill>
                  </a:rPr>
                  <a:t>Redning</a:t>
                </a:r>
              </a:p>
            </p:txBody>
          </p:sp>
          <p:cxnSp>
            <p:nvCxnSpPr>
              <p:cNvPr id="175" name="Rett linje 332"/>
              <p:cNvCxnSpPr/>
              <p:nvPr/>
            </p:nvCxnSpPr>
            <p:spPr>
              <a:xfrm>
                <a:off x="3635863"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Rett linje 333"/>
              <p:cNvCxnSpPr/>
              <p:nvPr/>
            </p:nvCxnSpPr>
            <p:spPr>
              <a:xfrm>
                <a:off x="3494345"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ktangel 334"/>
              <p:cNvSpPr/>
              <p:nvPr/>
            </p:nvSpPr>
            <p:spPr>
              <a:xfrm>
                <a:off x="3472572" y="5192507"/>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8" name="Trekk ut 335"/>
              <p:cNvSpPr/>
              <p:nvPr/>
            </p:nvSpPr>
            <p:spPr>
              <a:xfrm rot="5400000" flipH="1">
                <a:off x="3897095" y="4974779"/>
                <a:ext cx="108857" cy="587812"/>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9" name="TekstSylinder 336"/>
              <p:cNvSpPr txBox="1"/>
              <p:nvPr/>
            </p:nvSpPr>
            <p:spPr>
              <a:xfrm rot="16200000">
                <a:off x="3298403" y="4876795"/>
                <a:ext cx="533400" cy="215444"/>
              </a:xfrm>
              <a:prstGeom prst="rect">
                <a:avLst/>
              </a:prstGeom>
              <a:noFill/>
            </p:spPr>
            <p:txBody>
              <a:bodyPr wrap="square" rtlCol="0">
                <a:spAutoFit/>
              </a:bodyPr>
              <a:lstStyle/>
              <a:p>
                <a:r>
                  <a:rPr lang="nb-NO" sz="800" b="1" dirty="0"/>
                  <a:t>Kran C</a:t>
                </a:r>
              </a:p>
            </p:txBody>
          </p:sp>
          <p:cxnSp>
            <p:nvCxnSpPr>
              <p:cNvPr id="180" name="Rett linje 359"/>
              <p:cNvCxnSpPr/>
              <p:nvPr/>
            </p:nvCxnSpPr>
            <p:spPr>
              <a:xfrm>
                <a:off x="805539" y="4604658"/>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181" name="Rektangel 361"/>
              <p:cNvSpPr/>
              <p:nvPr/>
            </p:nvSpPr>
            <p:spPr>
              <a:xfrm rot="5400000">
                <a:off x="5793912" y="3203115"/>
                <a:ext cx="571520" cy="206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2" name="TekstSylinder 360"/>
              <p:cNvSpPr txBox="1"/>
              <p:nvPr/>
            </p:nvSpPr>
            <p:spPr>
              <a:xfrm rot="16200000">
                <a:off x="5761824" y="3211274"/>
                <a:ext cx="620497"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Lager 2</a:t>
                </a:r>
              </a:p>
            </p:txBody>
          </p:sp>
          <p:sp>
            <p:nvSpPr>
              <p:cNvPr id="183" name="Beslutning 367"/>
              <p:cNvSpPr/>
              <p:nvPr/>
            </p:nvSpPr>
            <p:spPr>
              <a:xfrm>
                <a:off x="3690261" y="4724386"/>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6" name="Frihåndsform 376"/>
              <p:cNvSpPr/>
              <p:nvPr/>
            </p:nvSpPr>
            <p:spPr>
              <a:xfrm>
                <a:off x="2155371" y="5131366"/>
                <a:ext cx="587829" cy="289720"/>
              </a:xfrm>
              <a:custGeom>
                <a:avLst/>
                <a:gdLst>
                  <a:gd name="connsiteX0" fmla="*/ 0 w 587829"/>
                  <a:gd name="connsiteY0" fmla="*/ 278834 h 289720"/>
                  <a:gd name="connsiteX1" fmla="*/ 10886 w 587829"/>
                  <a:gd name="connsiteY1" fmla="*/ 104663 h 289720"/>
                  <a:gd name="connsiteX2" fmla="*/ 21772 w 587829"/>
                  <a:gd name="connsiteY2" fmla="*/ 72005 h 289720"/>
                  <a:gd name="connsiteX3" fmla="*/ 54429 w 587829"/>
                  <a:gd name="connsiteY3" fmla="*/ 61120 h 289720"/>
                  <a:gd name="connsiteX4" fmla="*/ 65315 w 587829"/>
                  <a:gd name="connsiteY4" fmla="*/ 104663 h 289720"/>
                  <a:gd name="connsiteX5" fmla="*/ 97972 w 587829"/>
                  <a:gd name="connsiteY5" fmla="*/ 169977 h 289720"/>
                  <a:gd name="connsiteX6" fmla="*/ 108858 w 587829"/>
                  <a:gd name="connsiteY6" fmla="*/ 235291 h 289720"/>
                  <a:gd name="connsiteX7" fmla="*/ 119743 w 587829"/>
                  <a:gd name="connsiteY7" fmla="*/ 278834 h 289720"/>
                  <a:gd name="connsiteX8" fmla="*/ 163286 w 587829"/>
                  <a:gd name="connsiteY8" fmla="*/ 126434 h 289720"/>
                  <a:gd name="connsiteX9" fmla="*/ 185058 w 587829"/>
                  <a:gd name="connsiteY9" fmla="*/ 93777 h 289720"/>
                  <a:gd name="connsiteX10" fmla="*/ 195943 w 587829"/>
                  <a:gd name="connsiteY10" fmla="*/ 61120 h 289720"/>
                  <a:gd name="connsiteX11" fmla="*/ 206829 w 587829"/>
                  <a:gd name="connsiteY11" fmla="*/ 93777 h 289720"/>
                  <a:gd name="connsiteX12" fmla="*/ 228600 w 587829"/>
                  <a:gd name="connsiteY12" fmla="*/ 126434 h 289720"/>
                  <a:gd name="connsiteX13" fmla="*/ 250372 w 587829"/>
                  <a:gd name="connsiteY13" fmla="*/ 191748 h 289720"/>
                  <a:gd name="connsiteX14" fmla="*/ 261258 w 587829"/>
                  <a:gd name="connsiteY14" fmla="*/ 257063 h 289720"/>
                  <a:gd name="connsiteX15" fmla="*/ 272143 w 587829"/>
                  <a:gd name="connsiteY15" fmla="*/ 180863 h 289720"/>
                  <a:gd name="connsiteX16" fmla="*/ 293915 w 587829"/>
                  <a:gd name="connsiteY16" fmla="*/ 115548 h 289720"/>
                  <a:gd name="connsiteX17" fmla="*/ 337458 w 587829"/>
                  <a:gd name="connsiteY17" fmla="*/ 50234 h 289720"/>
                  <a:gd name="connsiteX18" fmla="*/ 348343 w 587829"/>
                  <a:gd name="connsiteY18" fmla="*/ 6691 h 289720"/>
                  <a:gd name="connsiteX19" fmla="*/ 359229 w 587829"/>
                  <a:gd name="connsiteY19" fmla="*/ 61120 h 289720"/>
                  <a:gd name="connsiteX20" fmla="*/ 370115 w 587829"/>
                  <a:gd name="connsiteY20" fmla="*/ 93777 h 289720"/>
                  <a:gd name="connsiteX21" fmla="*/ 381000 w 587829"/>
                  <a:gd name="connsiteY21" fmla="*/ 180863 h 289720"/>
                  <a:gd name="connsiteX22" fmla="*/ 391886 w 587829"/>
                  <a:gd name="connsiteY22" fmla="*/ 246177 h 289720"/>
                  <a:gd name="connsiteX23" fmla="*/ 413658 w 587829"/>
                  <a:gd name="connsiteY23" fmla="*/ 224405 h 289720"/>
                  <a:gd name="connsiteX24" fmla="*/ 457200 w 587829"/>
                  <a:gd name="connsiteY24" fmla="*/ 159091 h 289720"/>
                  <a:gd name="connsiteX25" fmla="*/ 468086 w 587829"/>
                  <a:gd name="connsiteY25" fmla="*/ 115548 h 289720"/>
                  <a:gd name="connsiteX26" fmla="*/ 489858 w 587829"/>
                  <a:gd name="connsiteY26" fmla="*/ 50234 h 289720"/>
                  <a:gd name="connsiteX27" fmla="*/ 500743 w 587829"/>
                  <a:gd name="connsiteY27" fmla="*/ 82891 h 289720"/>
                  <a:gd name="connsiteX28" fmla="*/ 522515 w 587829"/>
                  <a:gd name="connsiteY28" fmla="*/ 257063 h 289720"/>
                  <a:gd name="connsiteX29" fmla="*/ 533400 w 587829"/>
                  <a:gd name="connsiteY29" fmla="*/ 289720 h 289720"/>
                  <a:gd name="connsiteX30" fmla="*/ 566058 w 587829"/>
                  <a:gd name="connsiteY30" fmla="*/ 93777 h 289720"/>
                  <a:gd name="connsiteX31" fmla="*/ 587829 w 587829"/>
                  <a:gd name="connsiteY31" fmla="*/ 50234 h 2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7829" h="289720">
                    <a:moveTo>
                      <a:pt x="0" y="278834"/>
                    </a:moveTo>
                    <a:cubicBezTo>
                      <a:pt x="3629" y="220777"/>
                      <a:pt x="4796" y="162514"/>
                      <a:pt x="10886" y="104663"/>
                    </a:cubicBezTo>
                    <a:cubicBezTo>
                      <a:pt x="12087" y="93251"/>
                      <a:pt x="13658" y="80119"/>
                      <a:pt x="21772" y="72005"/>
                    </a:cubicBezTo>
                    <a:cubicBezTo>
                      <a:pt x="29886" y="63891"/>
                      <a:pt x="43543" y="64748"/>
                      <a:pt x="54429" y="61120"/>
                    </a:cubicBezTo>
                    <a:cubicBezTo>
                      <a:pt x="58058" y="75634"/>
                      <a:pt x="59422" y="90912"/>
                      <a:pt x="65315" y="104663"/>
                    </a:cubicBezTo>
                    <a:cubicBezTo>
                      <a:pt x="92414" y="167894"/>
                      <a:pt x="83858" y="106467"/>
                      <a:pt x="97972" y="169977"/>
                    </a:cubicBezTo>
                    <a:cubicBezTo>
                      <a:pt x="102760" y="191523"/>
                      <a:pt x="104529" y="213648"/>
                      <a:pt x="108858" y="235291"/>
                    </a:cubicBezTo>
                    <a:cubicBezTo>
                      <a:pt x="111792" y="249961"/>
                      <a:pt x="116115" y="264320"/>
                      <a:pt x="119743" y="278834"/>
                    </a:cubicBezTo>
                    <a:cubicBezTo>
                      <a:pt x="122645" y="267226"/>
                      <a:pt x="150794" y="145171"/>
                      <a:pt x="163286" y="126434"/>
                    </a:cubicBezTo>
                    <a:lnTo>
                      <a:pt x="185058" y="93777"/>
                    </a:lnTo>
                    <a:cubicBezTo>
                      <a:pt x="188686" y="82891"/>
                      <a:pt x="184469" y="61120"/>
                      <a:pt x="195943" y="61120"/>
                    </a:cubicBezTo>
                    <a:cubicBezTo>
                      <a:pt x="207418" y="61120"/>
                      <a:pt x="201697" y="83514"/>
                      <a:pt x="206829" y="93777"/>
                    </a:cubicBezTo>
                    <a:cubicBezTo>
                      <a:pt x="212680" y="105479"/>
                      <a:pt x="223287" y="114479"/>
                      <a:pt x="228600" y="126434"/>
                    </a:cubicBezTo>
                    <a:cubicBezTo>
                      <a:pt x="237921" y="147405"/>
                      <a:pt x="250372" y="191748"/>
                      <a:pt x="250372" y="191748"/>
                    </a:cubicBezTo>
                    <a:cubicBezTo>
                      <a:pt x="254001" y="213520"/>
                      <a:pt x="241516" y="266934"/>
                      <a:pt x="261258" y="257063"/>
                    </a:cubicBezTo>
                    <a:cubicBezTo>
                      <a:pt x="284207" y="245589"/>
                      <a:pt x="266374" y="205864"/>
                      <a:pt x="272143" y="180863"/>
                    </a:cubicBezTo>
                    <a:cubicBezTo>
                      <a:pt x="277303" y="158501"/>
                      <a:pt x="281185" y="134643"/>
                      <a:pt x="293915" y="115548"/>
                    </a:cubicBezTo>
                    <a:lnTo>
                      <a:pt x="337458" y="50234"/>
                    </a:lnTo>
                    <a:cubicBezTo>
                      <a:pt x="341086" y="35720"/>
                      <a:pt x="334962" y="0"/>
                      <a:pt x="348343" y="6691"/>
                    </a:cubicBezTo>
                    <a:cubicBezTo>
                      <a:pt x="364892" y="14966"/>
                      <a:pt x="354741" y="43170"/>
                      <a:pt x="359229" y="61120"/>
                    </a:cubicBezTo>
                    <a:cubicBezTo>
                      <a:pt x="362012" y="72252"/>
                      <a:pt x="366486" y="82891"/>
                      <a:pt x="370115" y="93777"/>
                    </a:cubicBezTo>
                    <a:cubicBezTo>
                      <a:pt x="373743" y="122806"/>
                      <a:pt x="376863" y="151902"/>
                      <a:pt x="381000" y="180863"/>
                    </a:cubicBezTo>
                    <a:cubicBezTo>
                      <a:pt x="384121" y="202713"/>
                      <a:pt x="378643" y="228520"/>
                      <a:pt x="391886" y="246177"/>
                    </a:cubicBezTo>
                    <a:cubicBezTo>
                      <a:pt x="398044" y="254388"/>
                      <a:pt x="407500" y="232616"/>
                      <a:pt x="413658" y="224405"/>
                    </a:cubicBezTo>
                    <a:cubicBezTo>
                      <a:pt x="429357" y="203472"/>
                      <a:pt x="457200" y="159091"/>
                      <a:pt x="457200" y="159091"/>
                    </a:cubicBezTo>
                    <a:cubicBezTo>
                      <a:pt x="460829" y="144577"/>
                      <a:pt x="463787" y="129878"/>
                      <a:pt x="468086" y="115548"/>
                    </a:cubicBezTo>
                    <a:cubicBezTo>
                      <a:pt x="474681" y="93567"/>
                      <a:pt x="489858" y="50234"/>
                      <a:pt x="489858" y="50234"/>
                    </a:cubicBezTo>
                    <a:cubicBezTo>
                      <a:pt x="493486" y="61120"/>
                      <a:pt x="498493" y="71639"/>
                      <a:pt x="500743" y="82891"/>
                    </a:cubicBezTo>
                    <a:cubicBezTo>
                      <a:pt x="517350" y="165928"/>
                      <a:pt x="507420" y="166491"/>
                      <a:pt x="522515" y="257063"/>
                    </a:cubicBezTo>
                    <a:cubicBezTo>
                      <a:pt x="524401" y="268381"/>
                      <a:pt x="529772" y="278834"/>
                      <a:pt x="533400" y="289720"/>
                    </a:cubicBezTo>
                    <a:cubicBezTo>
                      <a:pt x="546193" y="136213"/>
                      <a:pt x="530468" y="200547"/>
                      <a:pt x="566058" y="93777"/>
                    </a:cubicBezTo>
                    <a:cubicBezTo>
                      <a:pt x="578567" y="56250"/>
                      <a:pt x="568829" y="69234"/>
                      <a:pt x="587829" y="50234"/>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7" name="Trekk ut 378"/>
              <p:cNvSpPr/>
              <p:nvPr/>
            </p:nvSpPr>
            <p:spPr>
              <a:xfrm rot="20523453" flipH="1">
                <a:off x="2697700" y="4551645"/>
                <a:ext cx="101889" cy="63943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88" name="Rett linje 202"/>
              <p:cNvCxnSpPr/>
              <p:nvPr/>
            </p:nvCxnSpPr>
            <p:spPr>
              <a:xfrm>
                <a:off x="2917391" y="4713553"/>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Rektangel 191"/>
              <p:cNvSpPr/>
              <p:nvPr/>
            </p:nvSpPr>
            <p:spPr>
              <a:xfrm>
                <a:off x="2764986" y="5181625"/>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3" name="Rektangel 383"/>
              <p:cNvSpPr/>
              <p:nvPr/>
            </p:nvSpPr>
            <p:spPr>
              <a:xfrm rot="20507482">
                <a:off x="2515085" y="4443750"/>
                <a:ext cx="288996" cy="14436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5" name="Gruppe 384"/>
              <p:cNvGrpSpPr/>
              <p:nvPr/>
            </p:nvGrpSpPr>
            <p:grpSpPr>
              <a:xfrm rot="21327013">
                <a:off x="2404335" y="4360491"/>
                <a:ext cx="265393" cy="299427"/>
                <a:chOff x="3984171" y="3145971"/>
                <a:chExt cx="250372" cy="272143"/>
              </a:xfrm>
            </p:grpSpPr>
            <p:sp>
              <p:nvSpPr>
                <p:cNvPr id="220" name="Ellipse 385"/>
                <p:cNvSpPr/>
                <p:nvPr/>
              </p:nvSpPr>
              <p:spPr>
                <a:xfrm>
                  <a:off x="4136571" y="3145971"/>
                  <a:ext cx="97972" cy="762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21" name="Rett linje 386"/>
                <p:cNvCxnSpPr/>
                <p:nvPr/>
              </p:nvCxnSpPr>
              <p:spPr>
                <a:xfrm flipH="1">
                  <a:off x="4060371" y="3189513"/>
                  <a:ext cx="114301" cy="1524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Rett linje 387"/>
                <p:cNvCxnSpPr/>
                <p:nvPr/>
              </p:nvCxnSpPr>
              <p:spPr>
                <a:xfrm flipH="1">
                  <a:off x="3984171" y="3320142"/>
                  <a:ext cx="92532" cy="43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Rett linje 388"/>
                <p:cNvCxnSpPr/>
                <p:nvPr/>
              </p:nvCxnSpPr>
              <p:spPr>
                <a:xfrm flipH="1">
                  <a:off x="4038600" y="3331029"/>
                  <a:ext cx="43543" cy="87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Rett linje 389"/>
                <p:cNvCxnSpPr/>
                <p:nvPr/>
              </p:nvCxnSpPr>
              <p:spPr>
                <a:xfrm>
                  <a:off x="4060371" y="3233057"/>
                  <a:ext cx="119743"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6" name="Trekk ut 397"/>
              <p:cNvSpPr/>
              <p:nvPr/>
            </p:nvSpPr>
            <p:spPr>
              <a:xfrm>
                <a:off x="8294911" y="2090056"/>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97" name="TekstSylinder 398"/>
              <p:cNvSpPr txBox="1"/>
              <p:nvPr/>
            </p:nvSpPr>
            <p:spPr>
              <a:xfrm>
                <a:off x="7892125" y="2188002"/>
                <a:ext cx="598727" cy="215444"/>
              </a:xfrm>
              <a:prstGeom prst="rect">
                <a:avLst/>
              </a:prstGeom>
              <a:noFill/>
            </p:spPr>
            <p:txBody>
              <a:bodyPr wrap="square" rtlCol="0">
                <a:spAutoFit/>
              </a:bodyPr>
              <a:lstStyle/>
              <a:p>
                <a:pPr algn="ctr"/>
                <a:r>
                  <a:rPr lang="nb-NO" sz="800" b="1" dirty="0"/>
                  <a:t>SAML 3</a:t>
                </a:r>
              </a:p>
            </p:txBody>
          </p:sp>
          <p:sp>
            <p:nvSpPr>
              <p:cNvPr id="198" name="Trekk ut 403"/>
              <p:cNvSpPr/>
              <p:nvPr/>
            </p:nvSpPr>
            <p:spPr>
              <a:xfrm>
                <a:off x="5388425" y="2895598"/>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99" name="TekstSylinder 404"/>
              <p:cNvSpPr txBox="1"/>
              <p:nvPr/>
            </p:nvSpPr>
            <p:spPr>
              <a:xfrm>
                <a:off x="4996525" y="3004430"/>
                <a:ext cx="598727" cy="215444"/>
              </a:xfrm>
              <a:prstGeom prst="rect">
                <a:avLst/>
              </a:prstGeom>
              <a:noFill/>
            </p:spPr>
            <p:txBody>
              <a:bodyPr wrap="square" rtlCol="0">
                <a:spAutoFit/>
              </a:bodyPr>
              <a:lstStyle/>
              <a:p>
                <a:pPr algn="ctr"/>
                <a:r>
                  <a:rPr lang="nb-NO" sz="800" b="1" dirty="0"/>
                  <a:t>SAML 2</a:t>
                </a:r>
              </a:p>
            </p:txBody>
          </p:sp>
          <p:sp>
            <p:nvSpPr>
              <p:cNvPr id="200" name="Trekk ut 405"/>
              <p:cNvSpPr/>
              <p:nvPr/>
            </p:nvSpPr>
            <p:spPr>
              <a:xfrm>
                <a:off x="3026225" y="2264227"/>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201" name="TekstSylinder 406"/>
              <p:cNvSpPr txBox="1"/>
              <p:nvPr/>
            </p:nvSpPr>
            <p:spPr>
              <a:xfrm>
                <a:off x="2623439" y="2373059"/>
                <a:ext cx="598727" cy="215444"/>
              </a:xfrm>
              <a:prstGeom prst="rect">
                <a:avLst/>
              </a:prstGeom>
              <a:noFill/>
            </p:spPr>
            <p:txBody>
              <a:bodyPr wrap="square" rtlCol="0">
                <a:spAutoFit/>
              </a:bodyPr>
              <a:lstStyle/>
              <a:p>
                <a:pPr algn="ctr"/>
                <a:r>
                  <a:rPr lang="nb-NO" sz="800" b="1" dirty="0"/>
                  <a:t>SAML 1</a:t>
                </a:r>
              </a:p>
            </p:txBody>
          </p:sp>
          <p:sp>
            <p:nvSpPr>
              <p:cNvPr id="202" name="Beslutning 407"/>
              <p:cNvSpPr/>
              <p:nvPr/>
            </p:nvSpPr>
            <p:spPr>
              <a:xfrm>
                <a:off x="2373086" y="480057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3" name="Beslutning 408"/>
              <p:cNvSpPr/>
              <p:nvPr/>
            </p:nvSpPr>
            <p:spPr>
              <a:xfrm>
                <a:off x="1589290" y="478968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4" name="Beslutning 409"/>
              <p:cNvSpPr/>
              <p:nvPr/>
            </p:nvSpPr>
            <p:spPr>
              <a:xfrm>
                <a:off x="3722890" y="47352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5" name="Beslutning 410"/>
              <p:cNvSpPr/>
              <p:nvPr/>
            </p:nvSpPr>
            <p:spPr>
              <a:xfrm rot="5400000">
                <a:off x="5148919" y="42780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6" name="Beslutning 411"/>
              <p:cNvSpPr/>
              <p:nvPr/>
            </p:nvSpPr>
            <p:spPr>
              <a:xfrm rot="5400000">
                <a:off x="5159804" y="4724370"/>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7" name="Beslutning 412"/>
              <p:cNvSpPr/>
              <p:nvPr/>
            </p:nvSpPr>
            <p:spPr>
              <a:xfrm rot="5400000">
                <a:off x="4348815" y="5426503"/>
                <a:ext cx="228619"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8" name="Beslutning 413"/>
              <p:cNvSpPr/>
              <p:nvPr/>
            </p:nvSpPr>
            <p:spPr>
              <a:xfrm rot="10800000">
                <a:off x="6504198" y="4729828"/>
                <a:ext cx="293914"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 name="Gruppe 414"/>
              <p:cNvGrpSpPr/>
              <p:nvPr/>
            </p:nvGrpSpPr>
            <p:grpSpPr>
              <a:xfrm>
                <a:off x="4702627" y="1926769"/>
                <a:ext cx="315687" cy="478974"/>
                <a:chOff x="4702627" y="1926769"/>
                <a:chExt cx="315687" cy="478974"/>
              </a:xfrm>
            </p:grpSpPr>
            <p:sp>
              <p:nvSpPr>
                <p:cNvPr id="218" name="Pil opp 415"/>
                <p:cNvSpPr/>
                <p:nvPr/>
              </p:nvSpPr>
              <p:spPr>
                <a:xfrm>
                  <a:off x="4702628" y="2198914"/>
                  <a:ext cx="315686" cy="20682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chemeClr val="tx1"/>
                      </a:solidFill>
                    </a:ln>
                    <a:solidFill>
                      <a:schemeClr val="tx1"/>
                    </a:solidFill>
                  </a:endParaRPr>
                </a:p>
              </p:txBody>
            </p:sp>
            <p:sp>
              <p:nvSpPr>
                <p:cNvPr id="219" name="TekstSylinder 416"/>
                <p:cNvSpPr txBox="1"/>
                <p:nvPr/>
              </p:nvSpPr>
              <p:spPr>
                <a:xfrm>
                  <a:off x="4702627" y="1926769"/>
                  <a:ext cx="163286" cy="338554"/>
                </a:xfrm>
                <a:prstGeom prst="rect">
                  <a:avLst/>
                </a:prstGeom>
                <a:noFill/>
              </p:spPr>
              <p:txBody>
                <a:bodyPr wrap="square" rtlCol="0">
                  <a:spAutoFit/>
                </a:bodyPr>
                <a:lstStyle/>
                <a:p>
                  <a:r>
                    <a:rPr lang="nb-NO" sz="1600" b="1" dirty="0">
                      <a:ln>
                        <a:solidFill>
                          <a:schemeClr val="bg1"/>
                        </a:solidFill>
                      </a:ln>
                    </a:rPr>
                    <a:t>N</a:t>
                  </a:r>
                </a:p>
              </p:txBody>
            </p:sp>
          </p:grpSp>
        </p:grpSp>
        <p:sp>
          <p:nvSpPr>
            <p:cNvPr id="7" name="TekstSylinder 197"/>
            <p:cNvSpPr txBox="1"/>
            <p:nvPr/>
          </p:nvSpPr>
          <p:spPr>
            <a:xfrm>
              <a:off x="6379017" y="2492800"/>
              <a:ext cx="772896" cy="215444"/>
            </a:xfrm>
            <a:prstGeom prst="rect">
              <a:avLst/>
            </a:prstGeom>
            <a:noFill/>
          </p:spPr>
          <p:txBody>
            <a:bodyPr wrap="square" rtlCol="0">
              <a:spAutoFit/>
            </a:bodyPr>
            <a:lstStyle/>
            <a:p>
              <a:pPr algn="ctr"/>
              <a:r>
                <a:rPr lang="nb-NO" sz="800" b="1" dirty="0">
                  <a:solidFill>
                    <a:schemeClr val="bg1"/>
                  </a:solidFill>
                </a:rPr>
                <a:t>Hovedadm.</a:t>
              </a:r>
            </a:p>
          </p:txBody>
        </p:sp>
        <p:sp>
          <p:nvSpPr>
            <p:cNvPr id="8" name="TekstSylinder 198"/>
            <p:cNvSpPr txBox="1"/>
            <p:nvPr/>
          </p:nvSpPr>
          <p:spPr>
            <a:xfrm>
              <a:off x="5987149" y="2656118"/>
              <a:ext cx="1567538" cy="307777"/>
            </a:xfrm>
            <a:prstGeom prst="rect">
              <a:avLst/>
            </a:prstGeom>
            <a:noFill/>
          </p:spPr>
          <p:txBody>
            <a:bodyPr wrap="square" rtlCol="0">
              <a:spAutoFit/>
            </a:bodyPr>
            <a:lstStyle/>
            <a:p>
              <a:r>
                <a:rPr lang="nb-NO" sz="1400" b="1" i="1" dirty="0">
                  <a:solidFill>
                    <a:schemeClr val="bg1"/>
                  </a:solidFill>
                </a:rPr>
                <a:t>AS KAIANLEGG</a:t>
              </a:r>
            </a:p>
          </p:txBody>
        </p:sp>
        <p:sp>
          <p:nvSpPr>
            <p:cNvPr id="9" name="Ellipse 199"/>
            <p:cNvSpPr/>
            <p:nvPr/>
          </p:nvSpPr>
          <p:spPr>
            <a:xfrm>
              <a:off x="598715" y="6139544"/>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208"/>
            <p:cNvSpPr/>
            <p:nvPr/>
          </p:nvSpPr>
          <p:spPr>
            <a:xfrm>
              <a:off x="3461728" y="6139540"/>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212"/>
            <p:cNvSpPr/>
            <p:nvPr/>
          </p:nvSpPr>
          <p:spPr>
            <a:xfrm>
              <a:off x="4768045" y="6139536"/>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213"/>
            <p:cNvSpPr/>
            <p:nvPr/>
          </p:nvSpPr>
          <p:spPr>
            <a:xfrm>
              <a:off x="7064987" y="6085102"/>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4" name="Rett linje 237"/>
            <p:cNvCxnSpPr/>
            <p:nvPr/>
          </p:nvCxnSpPr>
          <p:spPr>
            <a:xfrm>
              <a:off x="566058" y="2242457"/>
              <a:ext cx="130628"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192" name="Plassholder for lysbildenummer 19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113</a:t>
            </a:fld>
            <a:endParaRPr lang="nb-NO" b="1" dirty="0">
              <a:solidFill>
                <a:schemeClr val="tx1"/>
              </a:solidFill>
            </a:endParaRPr>
          </a:p>
        </p:txBody>
      </p:sp>
      <p:sp>
        <p:nvSpPr>
          <p:cNvPr id="228" name="Explosion 1 227"/>
          <p:cNvSpPr/>
          <p:nvPr/>
        </p:nvSpPr>
        <p:spPr>
          <a:xfrm>
            <a:off x="1475656" y="3573016"/>
            <a:ext cx="2304256" cy="2376264"/>
          </a:xfrm>
          <a:prstGeom prst="irregularSeal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7" name="TextBox 226"/>
          <p:cNvSpPr txBox="1"/>
          <p:nvPr/>
        </p:nvSpPr>
        <p:spPr>
          <a:xfrm>
            <a:off x="0" y="1563757"/>
            <a:ext cx="9144000" cy="2585323"/>
          </a:xfrm>
          <a:prstGeom prst="rect">
            <a:avLst/>
          </a:prstGeom>
          <a:solidFill>
            <a:schemeClr val="bg1">
              <a:lumMod val="95000"/>
            </a:schemeClr>
          </a:solidFill>
          <a:ln w="38100">
            <a:solidFill>
              <a:srgbClr val="FF0000"/>
            </a:solidFill>
          </a:ln>
        </p:spPr>
        <p:txBody>
          <a:bodyPr wrap="square" rtlCol="0">
            <a:spAutoFit/>
          </a:bodyPr>
          <a:lstStyle/>
          <a:p>
            <a:r>
              <a:rPr lang="nb-NO" dirty="0"/>
              <a:t>Reell tid innkommer følgende melding til Leder Redningsstab på telefon fra Beredskapsleder anlegg:</a:t>
            </a:r>
          </a:p>
          <a:p>
            <a:endParaRPr lang="nb-NO" dirty="0"/>
          </a:p>
          <a:p>
            <a:r>
              <a:rPr lang="nb-NO" i="1" dirty="0"/>
              <a:t>”For 2 minutter siden meldte kranfører Kran 2 at han hadde mistet en konteiner ned på hovedkaien mellom tørrdokken og kai 2. En mann ligger under med beina i klem under og to mann som var med på arbeidet kan ikke gjøres rede for. Vi har varslet 113, slått fabrikkalarm, mobiliserer og går i førstemøte nå.”</a:t>
            </a:r>
          </a:p>
          <a:p>
            <a:endParaRPr lang="nb-NO" dirty="0"/>
          </a:p>
          <a:p>
            <a:r>
              <a:rPr lang="nb-NO" dirty="0"/>
              <a:t>Dere mobiliserer og møter i beredskapsrommet etter ca. 5 minutter.   </a:t>
            </a:r>
          </a:p>
        </p:txBody>
      </p:sp>
    </p:spTree>
    <p:extLst>
      <p:ext uri="{BB962C8B-B14F-4D97-AF65-F5344CB8AC3E}">
        <p14:creationId xmlns:p14="http://schemas.microsoft.com/office/powerpoint/2010/main" val="28219089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99392"/>
            <a:ext cx="8543924" cy="936625"/>
          </a:xfrm>
        </p:spPr>
        <p:txBody>
          <a:bodyPr>
            <a:normAutofit fontScale="90000"/>
          </a:bodyPr>
          <a:lstStyle/>
          <a:p>
            <a:r>
              <a:rPr lang="nb-NO" dirty="0"/>
              <a:t>Utfylt førstemøte på operasjonelt nivå</a:t>
            </a:r>
          </a:p>
        </p:txBody>
      </p:sp>
      <p:sp>
        <p:nvSpPr>
          <p:cNvPr id="6" name="Tittel 1"/>
          <p:cNvSpPr txBox="1">
            <a:spLocks/>
          </p:cNvSpPr>
          <p:nvPr/>
        </p:nvSpPr>
        <p:spPr bwMode="auto">
          <a:xfrm>
            <a:off x="708933" y="1680710"/>
            <a:ext cx="8143875"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3600" b="1" i="0" u="none" strike="noStrike" kern="0" cap="none" spc="0" normalizeH="0" baseline="0" noProof="0" dirty="0">
              <a:ln>
                <a:noFill/>
              </a:ln>
              <a:solidFill>
                <a:schemeClr val="tx2"/>
              </a:solidFill>
              <a:effectLst/>
              <a:uLnTx/>
              <a:uFillTx/>
              <a:latin typeface="Calibri" pitchFamily="34" charset="0"/>
              <a:ea typeface="+mj-ea"/>
              <a:cs typeface="+mj-cs"/>
            </a:endParaRPr>
          </a:p>
        </p:txBody>
      </p:sp>
      <p:pic>
        <p:nvPicPr>
          <p:cNvPr id="1027" name="Picture 3"/>
          <p:cNvPicPr>
            <a:picLocks noChangeAspect="1" noChangeArrowheads="1"/>
          </p:cNvPicPr>
          <p:nvPr/>
        </p:nvPicPr>
        <p:blipFill>
          <a:blip r:embed="rId2" cstate="print"/>
          <a:srcRect/>
          <a:stretch>
            <a:fillRect/>
          </a:stretch>
        </p:blipFill>
        <p:spPr bwMode="auto">
          <a:xfrm>
            <a:off x="2379593" y="764716"/>
            <a:ext cx="4510065" cy="6013419"/>
          </a:xfrm>
          <a:prstGeom prst="rect">
            <a:avLst/>
          </a:prstGeom>
          <a:noFill/>
          <a:ln w="9525">
            <a:noFill/>
            <a:miter lim="800000"/>
            <a:headEnd/>
            <a:tailEnd/>
          </a:ln>
        </p:spPr>
      </p:pic>
      <p:sp>
        <p:nvSpPr>
          <p:cNvPr id="9" name="TekstSylinder 8"/>
          <p:cNvSpPr txBox="1"/>
          <p:nvPr/>
        </p:nvSpPr>
        <p:spPr>
          <a:xfrm>
            <a:off x="3667518" y="1132105"/>
            <a:ext cx="3026183" cy="923330"/>
          </a:xfrm>
          <a:prstGeom prst="rect">
            <a:avLst/>
          </a:prstGeom>
          <a:noFill/>
        </p:spPr>
        <p:txBody>
          <a:bodyPr wrap="square" rtlCol="0">
            <a:spAutoFit/>
          </a:bodyPr>
          <a:lstStyle/>
          <a:p>
            <a:pPr marL="0" lvl="1">
              <a:buFont typeface="Arial" pitchFamily="34" charset="0"/>
              <a:buChar char="•"/>
            </a:pPr>
            <a:r>
              <a:rPr lang="nb-NO" sz="900" dirty="0">
                <a:solidFill>
                  <a:schemeClr val="tx2">
                    <a:lumMod val="75000"/>
                  </a:schemeClr>
                </a:solidFill>
                <a:latin typeface="Comic Sans MS" pitchFamily="66" charset="0"/>
              </a:rPr>
              <a:t> 1 bekreftet klemskade - 4 involvert i arbeidsordet</a:t>
            </a:r>
          </a:p>
          <a:p>
            <a:pPr marL="0" lvl="1">
              <a:buFont typeface="Arial" pitchFamily="34" charset="0"/>
              <a:buChar char="•"/>
            </a:pPr>
            <a:r>
              <a:rPr lang="nb-NO" sz="900" dirty="0">
                <a:solidFill>
                  <a:schemeClr val="tx2">
                    <a:lumMod val="75000"/>
                  </a:schemeClr>
                </a:solidFill>
                <a:latin typeface="Comic Sans MS" pitchFamily="66" charset="0"/>
              </a:rPr>
              <a:t> Yrkesskade</a:t>
            </a:r>
          </a:p>
          <a:p>
            <a:pPr marL="0" lvl="1">
              <a:buFont typeface="Arial" pitchFamily="34" charset="0"/>
              <a:buChar char="•"/>
            </a:pPr>
            <a:r>
              <a:rPr lang="nb-NO" sz="900" dirty="0">
                <a:solidFill>
                  <a:schemeClr val="tx2">
                    <a:lumMod val="75000"/>
                  </a:schemeClr>
                </a:solidFill>
                <a:latin typeface="Comic Sans MS" pitchFamily="66" charset="0"/>
              </a:rPr>
              <a:t> Fallende konteiner fra B kran kai 2</a:t>
            </a:r>
          </a:p>
          <a:p>
            <a:pPr marL="0" lvl="1">
              <a:buFont typeface="Arial" pitchFamily="34" charset="0"/>
              <a:buChar char="•"/>
            </a:pPr>
            <a:r>
              <a:rPr lang="nb-NO" sz="900" dirty="0">
                <a:solidFill>
                  <a:schemeClr val="tx2">
                    <a:lumMod val="75000"/>
                  </a:schemeClr>
                </a:solidFill>
                <a:latin typeface="Comic Sans MS" pitchFamily="66" charset="0"/>
              </a:rPr>
              <a:t> Alarm - Mønstring mannskaper - Mobilisering av taktisk nivå og innsatslag – Varsling av nødetater og konsernledelsen</a:t>
            </a:r>
          </a:p>
        </p:txBody>
      </p:sp>
      <p:sp>
        <p:nvSpPr>
          <p:cNvPr id="10" name="TekstSylinder 9"/>
          <p:cNvSpPr txBox="1"/>
          <p:nvPr/>
        </p:nvSpPr>
        <p:spPr>
          <a:xfrm>
            <a:off x="3667514" y="1959437"/>
            <a:ext cx="3352758" cy="1061829"/>
          </a:xfrm>
          <a:prstGeom prst="rect">
            <a:avLst/>
          </a:prstGeom>
          <a:noFill/>
        </p:spPr>
        <p:txBody>
          <a:bodyPr wrap="square" rtlCol="0">
            <a:spAutoFit/>
          </a:bodyPr>
          <a:lstStyle/>
          <a:p>
            <a:r>
              <a:rPr lang="nb-NO" sz="900" b="1" dirty="0">
                <a:solidFill>
                  <a:schemeClr val="tx2">
                    <a:lumMod val="75000"/>
                  </a:schemeClr>
                </a:solidFill>
                <a:latin typeface="Comic Sans MS" pitchFamily="66" charset="0"/>
              </a:rPr>
              <a:t>  Mennesker:                Miljø:         Materiell:  </a:t>
            </a:r>
          </a:p>
          <a:p>
            <a:r>
              <a:rPr lang="nb-NO" sz="900" dirty="0">
                <a:solidFill>
                  <a:schemeClr val="tx2">
                    <a:lumMod val="75000"/>
                  </a:schemeClr>
                </a:solidFill>
                <a:latin typeface="Comic Sans MS" pitchFamily="66" charset="0"/>
              </a:rPr>
              <a:t>-3 hardt skadd                </a:t>
            </a:r>
            <a:r>
              <a:rPr lang="nb-NO" sz="900" dirty="0" err="1">
                <a:solidFill>
                  <a:schemeClr val="tx2">
                    <a:lumMod val="75000"/>
                  </a:schemeClr>
                </a:solidFill>
                <a:latin typeface="Comic Sans MS" pitchFamily="66" charset="0"/>
              </a:rPr>
              <a:t>-Miljøfarlig</a:t>
            </a:r>
            <a:r>
              <a:rPr lang="nb-NO" sz="900" dirty="0">
                <a:solidFill>
                  <a:schemeClr val="tx2">
                    <a:lumMod val="75000"/>
                  </a:schemeClr>
                </a:solidFill>
                <a:latin typeface="Comic Sans MS" pitchFamily="66" charset="0"/>
              </a:rPr>
              <a:t>     </a:t>
            </a:r>
            <a:r>
              <a:rPr lang="nb-NO" sz="900" dirty="0" err="1">
                <a:solidFill>
                  <a:schemeClr val="tx2">
                    <a:lumMod val="75000"/>
                  </a:schemeClr>
                </a:solidFill>
                <a:latin typeface="Comic Sans MS" pitchFamily="66" charset="0"/>
              </a:rPr>
              <a:t>-Skade</a:t>
            </a:r>
            <a:r>
              <a:rPr lang="nb-NO" sz="900" dirty="0">
                <a:solidFill>
                  <a:schemeClr val="tx2">
                    <a:lumMod val="75000"/>
                  </a:schemeClr>
                </a:solidFill>
                <a:latin typeface="Comic Sans MS" pitchFamily="66" charset="0"/>
              </a:rPr>
              <a:t> kran </a:t>
            </a:r>
          </a:p>
          <a:p>
            <a:r>
              <a:rPr lang="nb-NO" sz="900" dirty="0" err="1">
                <a:solidFill>
                  <a:schemeClr val="tx2">
                    <a:lumMod val="75000"/>
                  </a:schemeClr>
                </a:solidFill>
                <a:latin typeface="Comic Sans MS" pitchFamily="66" charset="0"/>
              </a:rPr>
              <a:t>-Mann</a:t>
            </a:r>
            <a:r>
              <a:rPr lang="nb-NO" sz="900" dirty="0">
                <a:solidFill>
                  <a:schemeClr val="tx2">
                    <a:lumMod val="75000"/>
                  </a:schemeClr>
                </a:solidFill>
                <a:latin typeface="Comic Sans MS" pitchFamily="66" charset="0"/>
              </a:rPr>
              <a:t> på sjø                     innhold          </a:t>
            </a:r>
            <a:r>
              <a:rPr lang="nb-NO" sz="900" dirty="0" err="1">
                <a:solidFill>
                  <a:schemeClr val="tx2">
                    <a:lumMod val="75000"/>
                  </a:schemeClr>
                </a:solidFill>
                <a:latin typeface="Comic Sans MS" pitchFamily="66" charset="0"/>
              </a:rPr>
              <a:t>-Skade</a:t>
            </a:r>
            <a:r>
              <a:rPr lang="nb-NO" sz="900" dirty="0">
                <a:solidFill>
                  <a:schemeClr val="tx2">
                    <a:lumMod val="75000"/>
                  </a:schemeClr>
                </a:solidFill>
                <a:latin typeface="Comic Sans MS" pitchFamily="66" charset="0"/>
              </a:rPr>
              <a:t> kai </a:t>
            </a:r>
          </a:p>
          <a:p>
            <a:r>
              <a:rPr lang="nb-NO" sz="900" dirty="0">
                <a:solidFill>
                  <a:schemeClr val="tx2">
                    <a:lumMod val="75000"/>
                  </a:schemeClr>
                </a:solidFill>
                <a:latin typeface="Comic Sans MS" pitchFamily="66" charset="0"/>
              </a:rPr>
              <a:t>-Mann fastklemt               konteiner      -Skade konteiner</a:t>
            </a:r>
          </a:p>
          <a:p>
            <a:r>
              <a:rPr lang="nb-NO" sz="900" dirty="0" err="1">
                <a:solidFill>
                  <a:schemeClr val="tx2">
                    <a:lumMod val="75000"/>
                  </a:schemeClr>
                </a:solidFill>
                <a:latin typeface="Comic Sans MS" pitchFamily="66" charset="0"/>
              </a:rPr>
              <a:t>-Kranfører</a:t>
            </a:r>
            <a:r>
              <a:rPr lang="nb-NO" sz="900" dirty="0">
                <a:solidFill>
                  <a:schemeClr val="tx2">
                    <a:lumMod val="75000"/>
                  </a:schemeClr>
                </a:solidFill>
                <a:latin typeface="Comic Sans MS" pitchFamily="66" charset="0"/>
              </a:rPr>
              <a:t> </a:t>
            </a:r>
            <a:r>
              <a:rPr lang="nb-NO" sz="900" dirty="0" err="1">
                <a:solidFill>
                  <a:schemeClr val="tx2">
                    <a:lumMod val="75000"/>
                  </a:schemeClr>
                </a:solidFill>
                <a:latin typeface="Comic Sans MS" pitchFamily="66" charset="0"/>
              </a:rPr>
              <a:t>uvell</a:t>
            </a:r>
            <a:endParaRPr lang="nb-NO" sz="900" dirty="0">
              <a:solidFill>
                <a:schemeClr val="tx2">
                  <a:lumMod val="75000"/>
                </a:schemeClr>
              </a:solidFill>
              <a:latin typeface="Comic Sans MS" pitchFamily="66" charset="0"/>
            </a:endParaRPr>
          </a:p>
          <a:p>
            <a:r>
              <a:rPr lang="nb-NO" sz="900" dirty="0" err="1">
                <a:solidFill>
                  <a:schemeClr val="tx2">
                    <a:lumMod val="75000"/>
                  </a:schemeClr>
                </a:solidFill>
                <a:latin typeface="Comic Sans MS" pitchFamily="66" charset="0"/>
              </a:rPr>
              <a:t>-Usikkerhet</a:t>
            </a:r>
            <a:r>
              <a:rPr lang="nb-NO" sz="900" dirty="0">
                <a:solidFill>
                  <a:schemeClr val="tx2">
                    <a:lumMod val="75000"/>
                  </a:schemeClr>
                </a:solidFill>
                <a:latin typeface="Comic Sans MS" pitchFamily="66" charset="0"/>
              </a:rPr>
              <a:t> Ansatte</a:t>
            </a:r>
          </a:p>
          <a:p>
            <a:r>
              <a:rPr lang="nb-NO" sz="900" dirty="0">
                <a:solidFill>
                  <a:schemeClr val="tx2">
                    <a:lumMod val="75000"/>
                  </a:schemeClr>
                </a:solidFill>
                <a:latin typeface="Comic Sans MS" pitchFamily="66" charset="0"/>
              </a:rPr>
              <a:t>og Pårørende </a:t>
            </a:r>
          </a:p>
        </p:txBody>
      </p:sp>
      <p:sp>
        <p:nvSpPr>
          <p:cNvPr id="11" name="TekstSylinder 10"/>
          <p:cNvSpPr txBox="1"/>
          <p:nvPr/>
        </p:nvSpPr>
        <p:spPr>
          <a:xfrm>
            <a:off x="3667514" y="2993607"/>
            <a:ext cx="3156816" cy="646331"/>
          </a:xfrm>
          <a:prstGeom prst="rect">
            <a:avLst/>
          </a:prstGeom>
          <a:noFill/>
        </p:spPr>
        <p:txBody>
          <a:bodyPr wrap="square" rtlCol="0">
            <a:spAutoFit/>
          </a:bodyPr>
          <a:lstStyle/>
          <a:p>
            <a:r>
              <a:rPr lang="nb-NO" sz="900" dirty="0" err="1">
                <a:solidFill>
                  <a:schemeClr val="tx2">
                    <a:lumMod val="75000"/>
                  </a:schemeClr>
                </a:solidFill>
                <a:latin typeface="Comic Sans MS" pitchFamily="66" charset="0"/>
              </a:rPr>
              <a:t>-Behandle</a:t>
            </a:r>
            <a:r>
              <a:rPr lang="nb-NO" sz="900" dirty="0">
                <a:solidFill>
                  <a:schemeClr val="tx2">
                    <a:lumMod val="75000"/>
                  </a:schemeClr>
                </a:solidFill>
                <a:latin typeface="Comic Sans MS" pitchFamily="66" charset="0"/>
              </a:rPr>
              <a:t>, Transportere  </a:t>
            </a:r>
            <a:r>
              <a:rPr lang="nb-NO" sz="900" dirty="0" err="1">
                <a:solidFill>
                  <a:schemeClr val="tx2">
                    <a:lumMod val="75000"/>
                  </a:schemeClr>
                </a:solidFill>
                <a:latin typeface="Comic Sans MS" pitchFamily="66" charset="0"/>
              </a:rPr>
              <a:t>-Verifisere</a:t>
            </a:r>
            <a:r>
              <a:rPr lang="nb-NO" sz="900" dirty="0">
                <a:solidFill>
                  <a:schemeClr val="tx2">
                    <a:lumMod val="75000"/>
                  </a:schemeClr>
                </a:solidFill>
                <a:latin typeface="Comic Sans MS" pitchFamily="66" charset="0"/>
              </a:rPr>
              <a:t>       </a:t>
            </a:r>
            <a:r>
              <a:rPr lang="nb-NO" sz="900" dirty="0" err="1">
                <a:solidFill>
                  <a:schemeClr val="tx2">
                    <a:lumMod val="75000"/>
                  </a:schemeClr>
                </a:solidFill>
                <a:latin typeface="Comic Sans MS" pitchFamily="66" charset="0"/>
              </a:rPr>
              <a:t>-Undersøke</a:t>
            </a:r>
            <a:r>
              <a:rPr lang="nb-NO" sz="900" dirty="0">
                <a:solidFill>
                  <a:schemeClr val="tx2">
                    <a:lumMod val="75000"/>
                  </a:schemeClr>
                </a:solidFill>
                <a:latin typeface="Comic Sans MS" pitchFamily="66" charset="0"/>
              </a:rPr>
              <a:t> </a:t>
            </a:r>
          </a:p>
          <a:p>
            <a:r>
              <a:rPr lang="nb-NO" sz="900" dirty="0" err="1">
                <a:solidFill>
                  <a:schemeClr val="tx2">
                    <a:lumMod val="75000"/>
                  </a:schemeClr>
                </a:solidFill>
                <a:latin typeface="Comic Sans MS" pitchFamily="66" charset="0"/>
              </a:rPr>
              <a:t>-Utkikk</a:t>
            </a:r>
            <a:r>
              <a:rPr lang="nb-NO" sz="900" dirty="0">
                <a:solidFill>
                  <a:schemeClr val="tx2">
                    <a:lumMod val="75000"/>
                  </a:schemeClr>
                </a:solidFill>
                <a:latin typeface="Comic Sans MS" pitchFamily="66" charset="0"/>
              </a:rPr>
              <a:t> og Søke                   innhold            evt. skader   </a:t>
            </a:r>
          </a:p>
          <a:p>
            <a:r>
              <a:rPr lang="nb-NO" sz="900" dirty="0" err="1">
                <a:solidFill>
                  <a:schemeClr val="tx2">
                    <a:lumMod val="75000"/>
                  </a:schemeClr>
                </a:solidFill>
                <a:latin typeface="Comic Sans MS" pitchFamily="66" charset="0"/>
              </a:rPr>
              <a:t>-Hente</a:t>
            </a:r>
            <a:r>
              <a:rPr lang="nb-NO" sz="900" dirty="0">
                <a:solidFill>
                  <a:schemeClr val="tx2">
                    <a:lumMod val="75000"/>
                  </a:schemeClr>
                </a:solidFill>
                <a:latin typeface="Comic Sans MS" pitchFamily="66" charset="0"/>
              </a:rPr>
              <a:t> og Ivareta</a:t>
            </a:r>
          </a:p>
          <a:p>
            <a:r>
              <a:rPr lang="nb-NO" sz="900" dirty="0" err="1">
                <a:solidFill>
                  <a:schemeClr val="tx2">
                    <a:lumMod val="75000"/>
                  </a:schemeClr>
                </a:solidFill>
                <a:latin typeface="Comic Sans MS" pitchFamily="66" charset="0"/>
              </a:rPr>
              <a:t>-Varsle</a:t>
            </a:r>
            <a:r>
              <a:rPr lang="nb-NO" sz="900" dirty="0">
                <a:solidFill>
                  <a:schemeClr val="tx2">
                    <a:lumMod val="75000"/>
                  </a:schemeClr>
                </a:solidFill>
                <a:latin typeface="Comic Sans MS" pitchFamily="66" charset="0"/>
              </a:rPr>
              <a:t> og Informere </a:t>
            </a:r>
          </a:p>
        </p:txBody>
      </p:sp>
      <p:sp>
        <p:nvSpPr>
          <p:cNvPr id="12" name="TekstSylinder 11"/>
          <p:cNvSpPr txBox="1"/>
          <p:nvPr/>
        </p:nvSpPr>
        <p:spPr>
          <a:xfrm>
            <a:off x="3667513" y="3635881"/>
            <a:ext cx="3352759" cy="1061829"/>
          </a:xfrm>
          <a:prstGeom prst="rect">
            <a:avLst/>
          </a:prstGeom>
          <a:noFill/>
        </p:spPr>
        <p:txBody>
          <a:bodyPr wrap="square" rtlCol="0">
            <a:spAutoFit/>
          </a:bodyPr>
          <a:lstStyle/>
          <a:p>
            <a:r>
              <a:rPr lang="nb-NO" sz="900" dirty="0">
                <a:solidFill>
                  <a:schemeClr val="tx2">
                    <a:lumMod val="75000"/>
                  </a:schemeClr>
                </a:solidFill>
                <a:latin typeface="Comic Sans MS" pitchFamily="66" charset="0"/>
              </a:rPr>
              <a:t>-Førstehjelpslag            -Innsatsleder     -Teknisk avd.     </a:t>
            </a:r>
          </a:p>
          <a:p>
            <a:r>
              <a:rPr lang="nb-NO" sz="900" dirty="0" err="1">
                <a:solidFill>
                  <a:schemeClr val="tx2">
                    <a:lumMod val="75000"/>
                  </a:schemeClr>
                </a:solidFill>
                <a:latin typeface="Comic Sans MS" pitchFamily="66" charset="0"/>
              </a:rPr>
              <a:t>-Innsatslag</a:t>
            </a:r>
            <a:r>
              <a:rPr lang="nb-NO" sz="900" dirty="0">
                <a:solidFill>
                  <a:schemeClr val="tx2">
                    <a:lumMod val="75000"/>
                  </a:schemeClr>
                </a:solidFill>
                <a:latin typeface="Comic Sans MS" pitchFamily="66" charset="0"/>
              </a:rPr>
              <a:t> x 2              </a:t>
            </a:r>
            <a:r>
              <a:rPr lang="nb-NO" sz="900" dirty="0" err="1">
                <a:solidFill>
                  <a:schemeClr val="tx2">
                    <a:lumMod val="75000"/>
                  </a:schemeClr>
                </a:solidFill>
                <a:latin typeface="Comic Sans MS" pitchFamily="66" charset="0"/>
              </a:rPr>
              <a:t>-Logistikk</a:t>
            </a:r>
            <a:r>
              <a:rPr lang="nb-NO" sz="900" dirty="0">
                <a:solidFill>
                  <a:schemeClr val="tx2">
                    <a:lumMod val="75000"/>
                  </a:schemeClr>
                </a:solidFill>
                <a:latin typeface="Comic Sans MS" pitchFamily="66" charset="0"/>
              </a:rPr>
              <a:t> avd.   </a:t>
            </a:r>
            <a:r>
              <a:rPr lang="nb-NO" sz="900" dirty="0" err="1">
                <a:solidFill>
                  <a:schemeClr val="tx2">
                    <a:lumMod val="75000"/>
                  </a:schemeClr>
                </a:solidFill>
                <a:latin typeface="Comic Sans MS" pitchFamily="66" charset="0"/>
              </a:rPr>
              <a:t>-Kranfirma</a:t>
            </a:r>
            <a:endParaRPr lang="nb-NO" sz="900" dirty="0">
              <a:solidFill>
                <a:schemeClr val="tx2">
                  <a:lumMod val="75000"/>
                </a:schemeClr>
              </a:solidFill>
              <a:latin typeface="Comic Sans MS" pitchFamily="66" charset="0"/>
            </a:endParaRPr>
          </a:p>
          <a:p>
            <a:r>
              <a:rPr lang="nb-NO" sz="900" dirty="0">
                <a:solidFill>
                  <a:schemeClr val="tx2">
                    <a:lumMod val="75000"/>
                  </a:schemeClr>
                </a:solidFill>
                <a:latin typeface="Comic Sans MS" pitchFamily="66" charset="0"/>
              </a:rPr>
              <a:t>m/frigjøringsutstyr</a:t>
            </a:r>
          </a:p>
          <a:p>
            <a:r>
              <a:rPr lang="nb-NO" sz="900" dirty="0" err="1">
                <a:solidFill>
                  <a:schemeClr val="tx2">
                    <a:lumMod val="75000"/>
                  </a:schemeClr>
                </a:solidFill>
                <a:latin typeface="Comic Sans MS" pitchFamily="66" charset="0"/>
              </a:rPr>
              <a:t>-Redningsbåt</a:t>
            </a:r>
            <a:r>
              <a:rPr lang="nb-NO" sz="900" dirty="0">
                <a:solidFill>
                  <a:schemeClr val="tx2">
                    <a:lumMod val="75000"/>
                  </a:schemeClr>
                </a:solidFill>
                <a:latin typeface="Comic Sans MS" pitchFamily="66" charset="0"/>
              </a:rPr>
              <a:t> og Dykkere</a:t>
            </a:r>
          </a:p>
          <a:p>
            <a:r>
              <a:rPr lang="nb-NO" sz="900" dirty="0" err="1">
                <a:solidFill>
                  <a:schemeClr val="tx2">
                    <a:lumMod val="75000"/>
                  </a:schemeClr>
                </a:solidFill>
                <a:latin typeface="Comic Sans MS" pitchFamily="66" charset="0"/>
              </a:rPr>
              <a:t>-Ambulanse</a:t>
            </a:r>
            <a:r>
              <a:rPr lang="nb-NO" sz="900" dirty="0">
                <a:solidFill>
                  <a:schemeClr val="tx2">
                    <a:lumMod val="75000"/>
                  </a:schemeClr>
                </a:solidFill>
                <a:latin typeface="Comic Sans MS" pitchFamily="66" charset="0"/>
              </a:rPr>
              <a:t> x 3 + Luftambulanse               Veiviser port  </a:t>
            </a:r>
          </a:p>
          <a:p>
            <a:pPr>
              <a:buFontTx/>
              <a:buChar char="-"/>
            </a:pPr>
            <a:r>
              <a:rPr lang="nb-NO" sz="900" dirty="0">
                <a:solidFill>
                  <a:schemeClr val="tx2">
                    <a:lumMod val="75000"/>
                  </a:schemeClr>
                </a:solidFill>
                <a:latin typeface="Comic Sans MS" pitchFamily="66" charset="0"/>
              </a:rPr>
              <a:t>Politi –Brann –Arbeidstilsyn – Personal   </a:t>
            </a:r>
          </a:p>
          <a:p>
            <a:pPr>
              <a:buFontTx/>
              <a:buChar char="-"/>
            </a:pPr>
            <a:r>
              <a:rPr lang="nb-NO" sz="900" dirty="0">
                <a:solidFill>
                  <a:schemeClr val="tx2">
                    <a:lumMod val="75000"/>
                  </a:schemeClr>
                </a:solidFill>
                <a:latin typeface="Comic Sans MS" pitchFamily="66" charset="0"/>
              </a:rPr>
              <a:t>Infomøte kantine/</a:t>
            </a:r>
            <a:r>
              <a:rPr lang="nb-NO" sz="900" dirty="0" err="1">
                <a:solidFill>
                  <a:schemeClr val="tx2">
                    <a:lumMod val="75000"/>
                  </a:schemeClr>
                </a:solidFill>
                <a:latin typeface="Comic Sans MS" pitchFamily="66" charset="0"/>
              </a:rPr>
              <a:t>Telefonsvartjeneste</a:t>
            </a:r>
            <a:r>
              <a:rPr lang="nb-NO" sz="900" dirty="0">
                <a:solidFill>
                  <a:schemeClr val="tx2">
                    <a:lumMod val="75000"/>
                  </a:schemeClr>
                </a:solidFill>
                <a:latin typeface="Comic Sans MS" pitchFamily="66" charset="0"/>
              </a:rPr>
              <a:t>/Pårørendemottak</a:t>
            </a:r>
          </a:p>
        </p:txBody>
      </p:sp>
      <p:sp>
        <p:nvSpPr>
          <p:cNvPr id="21" name="TekstSylinder 20"/>
          <p:cNvSpPr txBox="1"/>
          <p:nvPr/>
        </p:nvSpPr>
        <p:spPr>
          <a:xfrm>
            <a:off x="3667506" y="4702701"/>
            <a:ext cx="3222138" cy="646331"/>
          </a:xfrm>
          <a:prstGeom prst="rect">
            <a:avLst/>
          </a:prstGeom>
          <a:noFill/>
        </p:spPr>
        <p:txBody>
          <a:bodyPr wrap="square" rtlCol="0">
            <a:spAutoFit/>
          </a:bodyPr>
          <a:lstStyle/>
          <a:p>
            <a:pPr>
              <a:buFontTx/>
              <a:buChar char="-"/>
            </a:pPr>
            <a:r>
              <a:rPr lang="nb-NO" sz="900" dirty="0">
                <a:solidFill>
                  <a:schemeClr val="tx2">
                    <a:lumMod val="75000"/>
                  </a:schemeClr>
                </a:solidFill>
                <a:latin typeface="Comic Sans MS" pitchFamily="66" charset="0"/>
              </a:rPr>
              <a:t>Ytterligere internvarsling /Dykkere fra nabobedrift</a:t>
            </a:r>
          </a:p>
          <a:p>
            <a:pPr>
              <a:buFontTx/>
              <a:buChar char="-"/>
            </a:pPr>
            <a:r>
              <a:rPr lang="nb-NO" sz="900" dirty="0">
                <a:solidFill>
                  <a:schemeClr val="tx2">
                    <a:lumMod val="75000"/>
                  </a:schemeClr>
                </a:solidFill>
                <a:latin typeface="Comic Sans MS" pitchFamily="66" charset="0"/>
              </a:rPr>
              <a:t>Personal og </a:t>
            </a:r>
            <a:r>
              <a:rPr lang="nb-NO" sz="900" dirty="0" err="1">
                <a:solidFill>
                  <a:schemeClr val="tx2">
                    <a:lumMod val="75000"/>
                  </a:schemeClr>
                </a:solidFill>
                <a:latin typeface="Comic Sans MS" pitchFamily="66" charset="0"/>
              </a:rPr>
              <a:t>HMS-avd./Logistikkavd/Teknisk</a:t>
            </a:r>
            <a:r>
              <a:rPr lang="nb-NO" sz="900" dirty="0">
                <a:solidFill>
                  <a:schemeClr val="tx2">
                    <a:lumMod val="75000"/>
                  </a:schemeClr>
                </a:solidFill>
                <a:latin typeface="Comic Sans MS" pitchFamily="66" charset="0"/>
              </a:rPr>
              <a:t> </a:t>
            </a:r>
            <a:r>
              <a:rPr lang="nb-NO" sz="900" dirty="0" err="1">
                <a:solidFill>
                  <a:schemeClr val="tx2">
                    <a:lumMod val="75000"/>
                  </a:schemeClr>
                </a:solidFill>
                <a:latin typeface="Comic Sans MS" pitchFamily="66" charset="0"/>
              </a:rPr>
              <a:t>avd/Kran</a:t>
            </a:r>
            <a:endParaRPr lang="nb-NO" sz="900" dirty="0">
              <a:solidFill>
                <a:schemeClr val="tx2">
                  <a:lumMod val="75000"/>
                </a:schemeClr>
              </a:solidFill>
              <a:latin typeface="Comic Sans MS" pitchFamily="66" charset="0"/>
            </a:endParaRPr>
          </a:p>
          <a:p>
            <a:r>
              <a:rPr lang="nb-NO" sz="900" dirty="0" err="1">
                <a:solidFill>
                  <a:schemeClr val="tx2">
                    <a:lumMod val="75000"/>
                  </a:schemeClr>
                </a:solidFill>
                <a:latin typeface="Comic Sans MS" pitchFamily="66" charset="0"/>
              </a:rPr>
              <a:t>-Oppfølgingsvarsling</a:t>
            </a:r>
            <a:r>
              <a:rPr lang="nb-NO" sz="900" dirty="0">
                <a:solidFill>
                  <a:schemeClr val="tx2">
                    <a:lumMod val="75000"/>
                  </a:schemeClr>
                </a:solidFill>
                <a:latin typeface="Comic Sans MS" pitchFamily="66" charset="0"/>
              </a:rPr>
              <a:t> nødetatene/Arbeidstilsynet</a:t>
            </a:r>
          </a:p>
          <a:p>
            <a:r>
              <a:rPr lang="nb-NO" sz="900" dirty="0" err="1">
                <a:solidFill>
                  <a:schemeClr val="tx2">
                    <a:lumMod val="75000"/>
                  </a:schemeClr>
                </a:solidFill>
                <a:latin typeface="Comic Sans MS" pitchFamily="66" charset="0"/>
              </a:rPr>
              <a:t>-Portvakt</a:t>
            </a:r>
            <a:endParaRPr lang="nb-NO" sz="900" dirty="0">
              <a:solidFill>
                <a:schemeClr val="tx2">
                  <a:lumMod val="75000"/>
                </a:schemeClr>
              </a:solidFill>
              <a:latin typeface="Comic Sans MS" pitchFamily="66" charset="0"/>
            </a:endParaRPr>
          </a:p>
        </p:txBody>
      </p:sp>
      <p:sp>
        <p:nvSpPr>
          <p:cNvPr id="22" name="TekstSylinder 21"/>
          <p:cNvSpPr txBox="1"/>
          <p:nvPr/>
        </p:nvSpPr>
        <p:spPr>
          <a:xfrm>
            <a:off x="3678388" y="6128763"/>
            <a:ext cx="2906487" cy="507831"/>
          </a:xfrm>
          <a:prstGeom prst="rect">
            <a:avLst/>
          </a:prstGeom>
          <a:noFill/>
        </p:spPr>
        <p:txBody>
          <a:bodyPr wrap="square" rtlCol="0">
            <a:spAutoFit/>
          </a:bodyPr>
          <a:lstStyle/>
          <a:p>
            <a:r>
              <a:rPr lang="nb-NO" sz="900" dirty="0" err="1">
                <a:solidFill>
                  <a:schemeClr val="tx2">
                    <a:lumMod val="75000"/>
                  </a:schemeClr>
                </a:solidFill>
                <a:latin typeface="Comic Sans MS" pitchFamily="66" charset="0"/>
              </a:rPr>
              <a:t>-Vær</a:t>
            </a:r>
            <a:r>
              <a:rPr lang="nb-NO" sz="900" dirty="0">
                <a:solidFill>
                  <a:schemeClr val="tx2">
                    <a:lumMod val="75000"/>
                  </a:schemeClr>
                </a:solidFill>
                <a:latin typeface="Comic Sans MS" pitchFamily="66" charset="0"/>
              </a:rPr>
              <a:t>: for i forhold til søk og redning</a:t>
            </a:r>
          </a:p>
          <a:p>
            <a:r>
              <a:rPr lang="nb-NO" sz="900" dirty="0" err="1">
                <a:solidFill>
                  <a:schemeClr val="tx2">
                    <a:lumMod val="75000"/>
                  </a:schemeClr>
                </a:solidFill>
                <a:latin typeface="Comic Sans MS" pitchFamily="66" charset="0"/>
              </a:rPr>
              <a:t>-Sjøtemperatur</a:t>
            </a:r>
            <a:r>
              <a:rPr lang="nb-NO" sz="900" dirty="0">
                <a:solidFill>
                  <a:schemeClr val="tx2">
                    <a:lumMod val="75000"/>
                  </a:schemeClr>
                </a:solidFill>
                <a:latin typeface="Comic Sans MS" pitchFamily="66" charset="0"/>
              </a:rPr>
              <a:t>: mot i forhold til mann over bord</a:t>
            </a:r>
          </a:p>
          <a:p>
            <a:r>
              <a:rPr lang="nb-NO" sz="900" dirty="0" err="1">
                <a:solidFill>
                  <a:schemeClr val="tx2">
                    <a:lumMod val="75000"/>
                  </a:schemeClr>
                </a:solidFill>
                <a:latin typeface="Comic Sans MS" pitchFamily="66" charset="0"/>
              </a:rPr>
              <a:t>-Mot</a:t>
            </a:r>
            <a:r>
              <a:rPr lang="nb-NO" sz="900" dirty="0">
                <a:solidFill>
                  <a:schemeClr val="tx2">
                    <a:lumMod val="75000"/>
                  </a:schemeClr>
                </a:solidFill>
                <a:latin typeface="Comic Sans MS" pitchFamily="66" charset="0"/>
              </a:rPr>
              <a:t>: avlyse planlagt </a:t>
            </a:r>
            <a:r>
              <a:rPr lang="nb-NO" sz="900" dirty="0" err="1">
                <a:solidFill>
                  <a:schemeClr val="tx2">
                    <a:lumMod val="75000"/>
                  </a:schemeClr>
                </a:solidFill>
                <a:latin typeface="Comic Sans MS" pitchFamily="66" charset="0"/>
              </a:rPr>
              <a:t>fagfor.møte</a:t>
            </a:r>
            <a:r>
              <a:rPr lang="nb-NO" sz="900" dirty="0">
                <a:solidFill>
                  <a:schemeClr val="tx2">
                    <a:lumMod val="75000"/>
                  </a:schemeClr>
                </a:solidFill>
                <a:latin typeface="Comic Sans MS" pitchFamily="66" charset="0"/>
              </a:rPr>
              <a:t> i kantinen  </a:t>
            </a:r>
          </a:p>
        </p:txBody>
      </p:sp>
      <p:sp>
        <p:nvSpPr>
          <p:cNvPr id="23" name="TekstSylinder 22"/>
          <p:cNvSpPr txBox="1"/>
          <p:nvPr/>
        </p:nvSpPr>
        <p:spPr>
          <a:xfrm>
            <a:off x="3678384" y="5475599"/>
            <a:ext cx="2906487" cy="369332"/>
          </a:xfrm>
          <a:prstGeom prst="rect">
            <a:avLst/>
          </a:prstGeom>
          <a:noFill/>
        </p:spPr>
        <p:txBody>
          <a:bodyPr wrap="square" rtlCol="0">
            <a:spAutoFit/>
          </a:bodyPr>
          <a:lstStyle/>
          <a:p>
            <a:pPr>
              <a:buFontTx/>
              <a:buChar char="-"/>
            </a:pPr>
            <a:r>
              <a:rPr lang="nb-NO" sz="900" dirty="0">
                <a:solidFill>
                  <a:schemeClr val="tx2">
                    <a:lumMod val="75000"/>
                  </a:schemeClr>
                </a:solidFill>
                <a:latin typeface="Comic Sans MS" pitchFamily="66" charset="0"/>
              </a:rPr>
              <a:t>Stans av all drift på kai</a:t>
            </a:r>
          </a:p>
          <a:p>
            <a:pPr>
              <a:buFontTx/>
              <a:buChar char="-"/>
            </a:pPr>
            <a:r>
              <a:rPr lang="nb-NO" sz="900" dirty="0">
                <a:solidFill>
                  <a:schemeClr val="tx2">
                    <a:lumMod val="75000"/>
                  </a:schemeClr>
                </a:solidFill>
                <a:latin typeface="Comic Sans MS" pitchFamily="66" charset="0"/>
              </a:rPr>
              <a:t>Fortsatt kantinedrift ut over kvelden</a:t>
            </a:r>
          </a:p>
        </p:txBody>
      </p:sp>
      <p:sp>
        <p:nvSpPr>
          <p:cNvPr id="13" name="TekstSylinder 12"/>
          <p:cNvSpPr txBox="1"/>
          <p:nvPr/>
        </p:nvSpPr>
        <p:spPr>
          <a:xfrm>
            <a:off x="2633328" y="783770"/>
            <a:ext cx="859972" cy="230832"/>
          </a:xfrm>
          <a:prstGeom prst="rect">
            <a:avLst/>
          </a:prstGeom>
          <a:noFill/>
        </p:spPr>
        <p:txBody>
          <a:bodyPr wrap="square" rtlCol="0">
            <a:spAutoFit/>
          </a:bodyPr>
          <a:lstStyle/>
          <a:p>
            <a:r>
              <a:rPr lang="nb-NO" sz="900" b="1" dirty="0">
                <a:solidFill>
                  <a:schemeClr val="bg1"/>
                </a:solidFill>
                <a:latin typeface="Comic Sans MS" pitchFamily="66" charset="0"/>
              </a:rPr>
              <a:t>1210</a:t>
            </a:r>
          </a:p>
        </p:txBody>
      </p:sp>
      <p:sp>
        <p:nvSpPr>
          <p:cNvPr id="15" name="Høyre klammeparentes 14"/>
          <p:cNvSpPr/>
          <p:nvPr/>
        </p:nvSpPr>
        <p:spPr>
          <a:xfrm>
            <a:off x="5833730" y="4071255"/>
            <a:ext cx="141514" cy="43543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4"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114</a:t>
            </a:fld>
            <a:endParaRPr lang="nb-NO" sz="1200" b="1" dirty="0"/>
          </a:p>
        </p:txBody>
      </p:sp>
    </p:spTree>
    <p:extLst>
      <p:ext uri="{BB962C8B-B14F-4D97-AF65-F5344CB8AC3E}">
        <p14:creationId xmlns:p14="http://schemas.microsoft.com/office/powerpoint/2010/main" val="29675779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Proaktiv stabsmetodikk</a:t>
            </a:r>
          </a:p>
        </p:txBody>
      </p:sp>
      <p:sp>
        <p:nvSpPr>
          <p:cNvPr id="3" name="Content Placeholder 2"/>
          <p:cNvSpPr>
            <a:spLocks noGrp="1"/>
          </p:cNvSpPr>
          <p:nvPr>
            <p:ph idx="1"/>
          </p:nvPr>
        </p:nvSpPr>
        <p:spPr/>
        <p:txBody>
          <a:bodyPr/>
          <a:lstStyle/>
          <a:p>
            <a:r>
              <a:rPr lang="nb-NO" dirty="0"/>
              <a:t>Historikk og begrunnelse</a:t>
            </a:r>
          </a:p>
          <a:p>
            <a:r>
              <a:rPr lang="nb-NO" dirty="0"/>
              <a:t>Oppbygning og utøvelse</a:t>
            </a:r>
          </a:p>
          <a:p>
            <a:pPr lvl="1">
              <a:buFont typeface="Arial" pitchFamily="34" charset="0"/>
              <a:buChar char="•"/>
            </a:pPr>
            <a:r>
              <a:rPr lang="nb-NO" dirty="0"/>
              <a:t>Taktisk</a:t>
            </a:r>
          </a:p>
          <a:p>
            <a:pPr lvl="1">
              <a:buFont typeface="Arial" pitchFamily="34" charset="0"/>
              <a:buChar char="•"/>
            </a:pPr>
            <a:r>
              <a:rPr lang="nb-NO" dirty="0"/>
              <a:t>Operasjonelt </a:t>
            </a:r>
          </a:p>
          <a:p>
            <a:pPr lvl="1">
              <a:buFont typeface="Arial" pitchFamily="34" charset="0"/>
              <a:buChar char="•"/>
            </a:pPr>
            <a:r>
              <a:rPr lang="nb-NO" dirty="0">
                <a:solidFill>
                  <a:srgbClr val="FF0000"/>
                </a:solidFill>
              </a:rPr>
              <a:t>Strategisk</a:t>
            </a:r>
          </a:p>
          <a:p>
            <a:pPr lvl="1">
              <a:buFont typeface="Arial" pitchFamily="34" charset="0"/>
              <a:buChar char="•"/>
            </a:pPr>
            <a:r>
              <a:rPr lang="nb-NO" dirty="0"/>
              <a:t>Politisk</a:t>
            </a:r>
          </a:p>
          <a:p>
            <a:r>
              <a:rPr lang="nb-NO" dirty="0"/>
              <a:t>Nivåer av proaktiv håndtering</a:t>
            </a:r>
          </a:p>
          <a:p>
            <a:endParaRPr lang="nb-NO" dirty="0"/>
          </a:p>
          <a:p>
            <a:pPr lvl="1"/>
            <a:endParaRPr lang="nb-NO" dirty="0"/>
          </a:p>
          <a:p>
            <a:endParaRPr lang="nb-NO" dirty="0"/>
          </a:p>
          <a:p>
            <a:endParaRPr lang="nb-NO" dirty="0"/>
          </a:p>
          <a:p>
            <a:pPr lvl="1">
              <a:buFont typeface="Arial" pitchFamily="34" charset="0"/>
              <a:buChar char="•"/>
            </a:pPr>
            <a:endParaRPr lang="nb-NO" dirty="0"/>
          </a:p>
          <a:p>
            <a:pPr lvl="1">
              <a:buFont typeface="Courier New" pitchFamily="49" charset="0"/>
              <a:buChar char="o"/>
            </a:pPr>
            <a:endParaRPr lang="nb-NO" dirty="0"/>
          </a:p>
          <a:p>
            <a:endParaRPr lang="nb-NO" dirty="0"/>
          </a:p>
        </p:txBody>
      </p:sp>
      <p:sp>
        <p:nvSpPr>
          <p:cNvPr id="8"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115</a:t>
            </a:fld>
            <a:endParaRPr lang="nb-NO" b="1" dirty="0">
              <a:solidFill>
                <a:schemeClr val="tx1"/>
              </a:solidFill>
            </a:endParaRPr>
          </a:p>
        </p:txBody>
      </p:sp>
      <p:pic>
        <p:nvPicPr>
          <p:cNvPr id="7" name="Picture 2">
            <a:extLst>
              <a:ext uri="{FF2B5EF4-FFF2-40B4-BE49-F238E27FC236}">
                <a16:creationId xmlns:a16="http://schemas.microsoft.com/office/drawing/2014/main" id="{B52DF8B0-C588-43F8-A512-B7EE2D6D4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1085">
            <a:off x="7228824" y="4382962"/>
            <a:ext cx="1572479" cy="223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35496" y="1340767"/>
            <a:ext cx="9073008" cy="5107484"/>
          </a:xfrm>
          <a:prstGeom prst="rect">
            <a:avLst/>
          </a:prstGeom>
          <a:ln w="38100">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nb-NO" sz="2000" dirty="0">
              <a:solidFill>
                <a:schemeClr val="tx1"/>
              </a:solidFill>
              <a:latin typeface="+mn-lt"/>
            </a:endParaRPr>
          </a:p>
        </p:txBody>
      </p:sp>
      <p:sp>
        <p:nvSpPr>
          <p:cNvPr id="2" name="Title 1"/>
          <p:cNvSpPr>
            <a:spLocks noGrp="1"/>
          </p:cNvSpPr>
          <p:nvPr>
            <p:ph type="title"/>
          </p:nvPr>
        </p:nvSpPr>
        <p:spPr/>
        <p:txBody>
          <a:bodyPr/>
          <a:lstStyle/>
          <a:p>
            <a:r>
              <a:rPr lang="nb-NO" dirty="0"/>
              <a:t>Strategisk beredskapsledelse</a:t>
            </a:r>
          </a:p>
        </p:txBody>
      </p:sp>
      <p:sp>
        <p:nvSpPr>
          <p:cNvPr id="4" name="TextBox 3"/>
          <p:cNvSpPr txBox="1"/>
          <p:nvPr/>
        </p:nvSpPr>
        <p:spPr>
          <a:xfrm>
            <a:off x="2915817" y="2816349"/>
            <a:ext cx="3096344" cy="1692771"/>
          </a:xfrm>
          <a:prstGeom prst="rect">
            <a:avLst/>
          </a:prstGeom>
          <a:solidFill>
            <a:schemeClr val="tx1"/>
          </a:solidFill>
        </p:spPr>
        <p:txBody>
          <a:bodyPr wrap="square" rtlCol="0">
            <a:spAutoFit/>
          </a:bodyPr>
          <a:lstStyle/>
          <a:p>
            <a:pPr algn="ctr"/>
            <a:endParaRPr lang="nb-NO" sz="800" dirty="0">
              <a:solidFill>
                <a:schemeClr val="bg1"/>
              </a:solidFill>
            </a:endParaRPr>
          </a:p>
          <a:p>
            <a:pPr algn="ctr"/>
            <a:r>
              <a:rPr lang="nb-NO" sz="3200" b="1" dirty="0">
                <a:solidFill>
                  <a:schemeClr val="bg1"/>
                </a:solidFill>
                <a:latin typeface="+mn-lt"/>
              </a:rPr>
              <a:t>Drift</a:t>
            </a:r>
          </a:p>
          <a:p>
            <a:pPr algn="ctr"/>
            <a:r>
              <a:rPr lang="nb-NO" sz="3200" b="1" dirty="0">
                <a:solidFill>
                  <a:schemeClr val="bg1"/>
                </a:solidFill>
                <a:latin typeface="+mn-lt"/>
              </a:rPr>
              <a:t>Omdømme</a:t>
            </a:r>
          </a:p>
          <a:p>
            <a:pPr algn="ctr"/>
            <a:r>
              <a:rPr lang="nb-NO" sz="3200" b="1" dirty="0">
                <a:solidFill>
                  <a:schemeClr val="bg1"/>
                </a:solidFill>
                <a:latin typeface="+mn-lt"/>
              </a:rPr>
              <a:t>Tillit</a:t>
            </a:r>
          </a:p>
        </p:txBody>
      </p:sp>
      <p:sp>
        <p:nvSpPr>
          <p:cNvPr id="6" name="Rectangle 3"/>
          <p:cNvSpPr>
            <a:spLocks noChangeArrowheads="1"/>
          </p:cNvSpPr>
          <p:nvPr/>
        </p:nvSpPr>
        <p:spPr bwMode="auto">
          <a:xfrm>
            <a:off x="312738" y="1744663"/>
            <a:ext cx="2074862" cy="919162"/>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2000" dirty="0">
                <a:solidFill>
                  <a:schemeClr val="bg1"/>
                </a:solidFill>
                <a:latin typeface="+mn-lt"/>
              </a:rPr>
              <a:t>Interessegrupper</a:t>
            </a:r>
          </a:p>
        </p:txBody>
      </p:sp>
      <p:sp>
        <p:nvSpPr>
          <p:cNvPr id="8" name="Rectangle 5"/>
          <p:cNvSpPr>
            <a:spLocks noChangeArrowheads="1"/>
          </p:cNvSpPr>
          <p:nvPr/>
        </p:nvSpPr>
        <p:spPr bwMode="auto">
          <a:xfrm>
            <a:off x="384558" y="2953474"/>
            <a:ext cx="1890712" cy="5873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a:solidFill>
                  <a:schemeClr val="bg1"/>
                </a:solidFill>
                <a:latin typeface="+mn-lt"/>
              </a:rPr>
              <a:t>Media</a:t>
            </a:r>
          </a:p>
        </p:txBody>
      </p:sp>
      <p:sp>
        <p:nvSpPr>
          <p:cNvPr id="9" name="Rectangle 6"/>
          <p:cNvSpPr>
            <a:spLocks noChangeArrowheads="1"/>
          </p:cNvSpPr>
          <p:nvPr/>
        </p:nvSpPr>
        <p:spPr bwMode="auto">
          <a:xfrm>
            <a:off x="179512" y="3855052"/>
            <a:ext cx="1869209" cy="37782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2000" dirty="0">
                <a:solidFill>
                  <a:schemeClr val="bg1"/>
                </a:solidFill>
                <a:latin typeface="+mn-lt"/>
              </a:rPr>
              <a:t>Offentligheten</a:t>
            </a:r>
          </a:p>
        </p:txBody>
      </p:sp>
      <p:sp>
        <p:nvSpPr>
          <p:cNvPr id="10" name="Rectangle 7"/>
          <p:cNvSpPr>
            <a:spLocks noChangeArrowheads="1"/>
          </p:cNvSpPr>
          <p:nvPr/>
        </p:nvSpPr>
        <p:spPr bwMode="auto">
          <a:xfrm>
            <a:off x="6696958" y="3727450"/>
            <a:ext cx="1691466" cy="554038"/>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2000" dirty="0">
                <a:solidFill>
                  <a:schemeClr val="bg1"/>
                </a:solidFill>
                <a:latin typeface="+mn-lt"/>
              </a:rPr>
              <a:t>Pårørende</a:t>
            </a:r>
          </a:p>
        </p:txBody>
      </p:sp>
      <p:sp>
        <p:nvSpPr>
          <p:cNvPr id="11" name="Rectangle 8"/>
          <p:cNvSpPr>
            <a:spLocks noChangeArrowheads="1"/>
          </p:cNvSpPr>
          <p:nvPr/>
        </p:nvSpPr>
        <p:spPr bwMode="auto">
          <a:xfrm>
            <a:off x="6513513" y="2805113"/>
            <a:ext cx="2378967" cy="54768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2000" dirty="0">
                <a:solidFill>
                  <a:schemeClr val="bg1"/>
                </a:solidFill>
              </a:rPr>
              <a:t>S</a:t>
            </a:r>
            <a:r>
              <a:rPr lang="nb-NO" sz="2000" dirty="0">
                <a:solidFill>
                  <a:schemeClr val="bg1"/>
                </a:solidFill>
                <a:latin typeface="+mn-lt"/>
              </a:rPr>
              <a:t>amarbeidspartnere</a:t>
            </a:r>
          </a:p>
        </p:txBody>
      </p:sp>
      <p:sp>
        <p:nvSpPr>
          <p:cNvPr id="12" name="Rectangle 9"/>
          <p:cNvSpPr>
            <a:spLocks noChangeArrowheads="1"/>
          </p:cNvSpPr>
          <p:nvPr/>
        </p:nvSpPr>
        <p:spPr bwMode="auto">
          <a:xfrm>
            <a:off x="6484938" y="2752725"/>
            <a:ext cx="2378075" cy="914400"/>
          </a:xfrm>
          <a:prstGeom prst="rect">
            <a:avLst/>
          </a:prstGeom>
          <a:noFill/>
          <a:ln w="9525">
            <a:noFill/>
            <a:round/>
            <a:headEnd/>
            <a:tailEnd/>
          </a:ln>
        </p:spPr>
        <p:txBody>
          <a:bodyPr wrap="none" anchor="ctr"/>
          <a:lstStyle/>
          <a:p>
            <a:endParaRPr lang="nb-NO" sz="2000" dirty="0">
              <a:latin typeface="+mn-lt"/>
            </a:endParaRPr>
          </a:p>
        </p:txBody>
      </p:sp>
      <p:sp>
        <p:nvSpPr>
          <p:cNvPr id="13" name="Rectangle 10"/>
          <p:cNvSpPr>
            <a:spLocks noChangeArrowheads="1"/>
          </p:cNvSpPr>
          <p:nvPr/>
        </p:nvSpPr>
        <p:spPr bwMode="auto">
          <a:xfrm>
            <a:off x="6700838" y="1776413"/>
            <a:ext cx="2317750" cy="588962"/>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2000" dirty="0">
                <a:solidFill>
                  <a:schemeClr val="bg1"/>
                </a:solidFill>
                <a:latin typeface="+mn-lt"/>
              </a:rPr>
              <a:t>Myndigheter</a:t>
            </a:r>
          </a:p>
        </p:txBody>
      </p:sp>
      <p:sp>
        <p:nvSpPr>
          <p:cNvPr id="14" name="Rectangle 11"/>
          <p:cNvSpPr>
            <a:spLocks noChangeArrowheads="1"/>
          </p:cNvSpPr>
          <p:nvPr/>
        </p:nvSpPr>
        <p:spPr bwMode="auto">
          <a:xfrm>
            <a:off x="4938713" y="1512888"/>
            <a:ext cx="1658937" cy="6477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2000" dirty="0">
                <a:solidFill>
                  <a:schemeClr val="bg1"/>
                </a:solidFill>
                <a:latin typeface="+mn-lt"/>
              </a:rPr>
              <a:t>Eiere/Børs</a:t>
            </a:r>
          </a:p>
        </p:txBody>
      </p:sp>
      <p:sp>
        <p:nvSpPr>
          <p:cNvPr id="17" name="Line 14"/>
          <p:cNvSpPr>
            <a:spLocks noChangeShapeType="1"/>
          </p:cNvSpPr>
          <p:nvPr/>
        </p:nvSpPr>
        <p:spPr bwMode="auto">
          <a:xfrm flipH="1" flipV="1">
            <a:off x="6056313" y="3865563"/>
            <a:ext cx="612775" cy="115887"/>
          </a:xfrm>
          <a:prstGeom prst="line">
            <a:avLst/>
          </a:prstGeom>
          <a:noFill/>
          <a:ln w="28440">
            <a:solidFill>
              <a:srgbClr val="000000"/>
            </a:solidFill>
            <a:miter lim="800000"/>
            <a:headEnd/>
            <a:tailEnd type="triangle" w="med" len="med"/>
          </a:ln>
        </p:spPr>
        <p:txBody>
          <a:bodyPr/>
          <a:lstStyle/>
          <a:p>
            <a:endParaRPr lang="nb-NO" sz="2000" dirty="0">
              <a:latin typeface="+mn-lt"/>
            </a:endParaRPr>
          </a:p>
        </p:txBody>
      </p:sp>
      <p:sp>
        <p:nvSpPr>
          <p:cNvPr id="18" name="Line 15"/>
          <p:cNvSpPr>
            <a:spLocks noChangeShapeType="1"/>
          </p:cNvSpPr>
          <p:nvPr/>
        </p:nvSpPr>
        <p:spPr bwMode="auto">
          <a:xfrm flipH="1">
            <a:off x="6076708" y="3211514"/>
            <a:ext cx="387591" cy="87272"/>
          </a:xfrm>
          <a:prstGeom prst="line">
            <a:avLst/>
          </a:prstGeom>
          <a:noFill/>
          <a:ln w="28440">
            <a:solidFill>
              <a:srgbClr val="000000"/>
            </a:solidFill>
            <a:miter lim="800000"/>
            <a:headEnd/>
            <a:tailEnd type="triangle" w="med" len="med"/>
          </a:ln>
        </p:spPr>
        <p:txBody>
          <a:bodyPr/>
          <a:lstStyle/>
          <a:p>
            <a:endParaRPr lang="nb-NO" sz="2000" dirty="0">
              <a:latin typeface="+mn-lt"/>
            </a:endParaRPr>
          </a:p>
        </p:txBody>
      </p:sp>
      <p:sp>
        <p:nvSpPr>
          <p:cNvPr id="19" name="Line 16"/>
          <p:cNvSpPr>
            <a:spLocks noChangeShapeType="1"/>
          </p:cNvSpPr>
          <p:nvPr/>
        </p:nvSpPr>
        <p:spPr bwMode="auto">
          <a:xfrm flipH="1">
            <a:off x="6076708" y="2322513"/>
            <a:ext cx="617779" cy="351239"/>
          </a:xfrm>
          <a:prstGeom prst="line">
            <a:avLst/>
          </a:prstGeom>
          <a:noFill/>
          <a:ln w="28440">
            <a:solidFill>
              <a:srgbClr val="000000"/>
            </a:solidFill>
            <a:miter lim="800000"/>
            <a:headEnd/>
            <a:tailEnd type="triangle" w="med" len="med"/>
          </a:ln>
        </p:spPr>
        <p:txBody>
          <a:bodyPr/>
          <a:lstStyle/>
          <a:p>
            <a:endParaRPr lang="nb-NO" sz="2000" dirty="0">
              <a:latin typeface="+mn-lt"/>
            </a:endParaRPr>
          </a:p>
        </p:txBody>
      </p:sp>
      <p:sp>
        <p:nvSpPr>
          <p:cNvPr id="20" name="Line 17"/>
          <p:cNvSpPr>
            <a:spLocks noChangeShapeType="1"/>
          </p:cNvSpPr>
          <p:nvPr/>
        </p:nvSpPr>
        <p:spPr bwMode="auto">
          <a:xfrm flipH="1">
            <a:off x="5463250" y="2192338"/>
            <a:ext cx="243812" cy="319368"/>
          </a:xfrm>
          <a:prstGeom prst="line">
            <a:avLst/>
          </a:prstGeom>
          <a:noFill/>
          <a:ln w="28440">
            <a:solidFill>
              <a:srgbClr val="000000"/>
            </a:solidFill>
            <a:miter lim="800000"/>
            <a:headEnd/>
            <a:tailEnd type="triangle" w="med" len="med"/>
          </a:ln>
        </p:spPr>
        <p:txBody>
          <a:bodyPr/>
          <a:lstStyle/>
          <a:p>
            <a:endParaRPr lang="nb-NO" sz="2000" dirty="0">
              <a:latin typeface="+mn-lt"/>
            </a:endParaRPr>
          </a:p>
        </p:txBody>
      </p:sp>
      <p:sp>
        <p:nvSpPr>
          <p:cNvPr id="21" name="Line 18"/>
          <p:cNvSpPr>
            <a:spLocks noChangeShapeType="1"/>
          </p:cNvSpPr>
          <p:nvPr/>
        </p:nvSpPr>
        <p:spPr bwMode="auto">
          <a:xfrm>
            <a:off x="2406650" y="2354263"/>
            <a:ext cx="417573" cy="493109"/>
          </a:xfrm>
          <a:prstGeom prst="line">
            <a:avLst/>
          </a:prstGeom>
          <a:noFill/>
          <a:ln w="28440">
            <a:solidFill>
              <a:srgbClr val="000000"/>
            </a:solidFill>
            <a:miter lim="800000"/>
            <a:headEnd/>
            <a:tailEnd type="triangle" w="med" len="med"/>
          </a:ln>
        </p:spPr>
        <p:txBody>
          <a:bodyPr/>
          <a:lstStyle/>
          <a:p>
            <a:endParaRPr lang="nb-NO" sz="2000" dirty="0">
              <a:latin typeface="+mn-lt"/>
            </a:endParaRPr>
          </a:p>
        </p:txBody>
      </p:sp>
      <p:sp>
        <p:nvSpPr>
          <p:cNvPr id="22" name="Line 19"/>
          <p:cNvSpPr>
            <a:spLocks noChangeShapeType="1"/>
          </p:cNvSpPr>
          <p:nvPr/>
        </p:nvSpPr>
        <p:spPr bwMode="auto">
          <a:xfrm flipV="1">
            <a:off x="2159001" y="3808071"/>
            <a:ext cx="665222" cy="238467"/>
          </a:xfrm>
          <a:prstGeom prst="line">
            <a:avLst/>
          </a:prstGeom>
          <a:noFill/>
          <a:ln w="28440">
            <a:solidFill>
              <a:srgbClr val="000000"/>
            </a:solidFill>
            <a:miter lim="800000"/>
            <a:headEnd/>
            <a:tailEnd type="triangle" w="med" len="med"/>
          </a:ln>
        </p:spPr>
        <p:txBody>
          <a:bodyPr/>
          <a:lstStyle/>
          <a:p>
            <a:endParaRPr lang="nb-NO" sz="2000" dirty="0">
              <a:latin typeface="+mn-lt"/>
            </a:endParaRPr>
          </a:p>
        </p:txBody>
      </p:sp>
      <p:sp>
        <p:nvSpPr>
          <p:cNvPr id="23" name="Line 20"/>
          <p:cNvSpPr>
            <a:spLocks noChangeShapeType="1"/>
          </p:cNvSpPr>
          <p:nvPr/>
        </p:nvSpPr>
        <p:spPr bwMode="auto">
          <a:xfrm flipH="1" flipV="1">
            <a:off x="6123006" y="4560426"/>
            <a:ext cx="461880" cy="258242"/>
          </a:xfrm>
          <a:prstGeom prst="line">
            <a:avLst/>
          </a:prstGeom>
          <a:noFill/>
          <a:ln w="28440">
            <a:solidFill>
              <a:srgbClr val="000000"/>
            </a:solidFill>
            <a:miter lim="800000"/>
            <a:headEnd/>
            <a:tailEnd type="triangle" w="med" len="med"/>
          </a:ln>
        </p:spPr>
        <p:txBody>
          <a:bodyPr/>
          <a:lstStyle/>
          <a:p>
            <a:endParaRPr lang="nb-NO" sz="2000" dirty="0">
              <a:latin typeface="+mn-lt"/>
            </a:endParaRPr>
          </a:p>
        </p:txBody>
      </p:sp>
      <p:sp>
        <p:nvSpPr>
          <p:cNvPr id="24" name="Rectangle 21"/>
          <p:cNvSpPr>
            <a:spLocks noChangeArrowheads="1"/>
          </p:cNvSpPr>
          <p:nvPr/>
        </p:nvSpPr>
        <p:spPr bwMode="auto">
          <a:xfrm>
            <a:off x="6624638" y="4724400"/>
            <a:ext cx="1331738" cy="4953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2000" dirty="0">
                <a:solidFill>
                  <a:schemeClr val="bg1"/>
                </a:solidFill>
                <a:latin typeface="+mn-lt"/>
              </a:rPr>
              <a:t>Ansatte</a:t>
            </a:r>
          </a:p>
        </p:txBody>
      </p:sp>
      <p:sp>
        <p:nvSpPr>
          <p:cNvPr id="25" name="Line 22"/>
          <p:cNvSpPr>
            <a:spLocks noChangeShapeType="1"/>
          </p:cNvSpPr>
          <p:nvPr/>
        </p:nvSpPr>
        <p:spPr bwMode="auto">
          <a:xfrm flipV="1">
            <a:off x="2403475" y="4433103"/>
            <a:ext cx="409173" cy="251609"/>
          </a:xfrm>
          <a:prstGeom prst="line">
            <a:avLst/>
          </a:prstGeom>
          <a:noFill/>
          <a:ln w="28440">
            <a:solidFill>
              <a:srgbClr val="000000"/>
            </a:solidFill>
            <a:miter lim="800000"/>
            <a:headEnd/>
            <a:tailEnd type="triangle" w="med" len="med"/>
          </a:ln>
        </p:spPr>
        <p:txBody>
          <a:bodyPr/>
          <a:lstStyle/>
          <a:p>
            <a:endParaRPr lang="nb-NO" sz="2000" dirty="0">
              <a:latin typeface="+mn-lt"/>
            </a:endParaRPr>
          </a:p>
        </p:txBody>
      </p:sp>
      <p:sp>
        <p:nvSpPr>
          <p:cNvPr id="28" name="Line 25"/>
          <p:cNvSpPr>
            <a:spLocks noChangeShapeType="1"/>
          </p:cNvSpPr>
          <p:nvPr/>
        </p:nvSpPr>
        <p:spPr bwMode="auto">
          <a:xfrm>
            <a:off x="2354263" y="3303589"/>
            <a:ext cx="493109" cy="53070"/>
          </a:xfrm>
          <a:prstGeom prst="line">
            <a:avLst/>
          </a:prstGeom>
          <a:noFill/>
          <a:ln w="28448">
            <a:solidFill>
              <a:srgbClr val="000000"/>
            </a:solidFill>
            <a:miter lim="800000"/>
            <a:headEnd/>
            <a:tailEnd type="triangle" w="med" len="med"/>
          </a:ln>
        </p:spPr>
        <p:txBody>
          <a:bodyPr/>
          <a:lstStyle/>
          <a:p>
            <a:endParaRPr lang="nb-NO" sz="2000" dirty="0">
              <a:latin typeface="+mn-lt"/>
            </a:endParaRPr>
          </a:p>
        </p:txBody>
      </p:sp>
      <p:sp>
        <p:nvSpPr>
          <p:cNvPr id="29" name="Rectangle 26"/>
          <p:cNvSpPr>
            <a:spLocks noChangeArrowheads="1"/>
          </p:cNvSpPr>
          <p:nvPr/>
        </p:nvSpPr>
        <p:spPr bwMode="auto">
          <a:xfrm>
            <a:off x="426133" y="4528756"/>
            <a:ext cx="1890713" cy="5873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2000" dirty="0">
                <a:solidFill>
                  <a:schemeClr val="bg1"/>
                </a:solidFill>
              </a:rPr>
              <a:t>Kunder</a:t>
            </a:r>
            <a:endParaRPr lang="nb-NO" sz="2000" dirty="0">
              <a:solidFill>
                <a:schemeClr val="bg1"/>
              </a:solidFill>
              <a:latin typeface="+mn-lt"/>
            </a:endParaRPr>
          </a:p>
        </p:txBody>
      </p:sp>
      <p:sp>
        <p:nvSpPr>
          <p:cNvPr id="31" name="Line 28"/>
          <p:cNvSpPr>
            <a:spLocks noChangeShapeType="1"/>
          </p:cNvSpPr>
          <p:nvPr/>
        </p:nvSpPr>
        <p:spPr bwMode="auto">
          <a:xfrm>
            <a:off x="3697288" y="2212975"/>
            <a:ext cx="120711" cy="460777"/>
          </a:xfrm>
          <a:prstGeom prst="line">
            <a:avLst/>
          </a:prstGeom>
          <a:noFill/>
          <a:ln w="28440">
            <a:solidFill>
              <a:srgbClr val="000000"/>
            </a:solidFill>
            <a:miter lim="800000"/>
            <a:headEnd/>
            <a:tailEnd type="triangle" w="med" len="med"/>
          </a:ln>
        </p:spPr>
        <p:txBody>
          <a:bodyPr/>
          <a:lstStyle/>
          <a:p>
            <a:endParaRPr lang="nb-NO" sz="2000" dirty="0">
              <a:latin typeface="+mn-lt"/>
            </a:endParaRPr>
          </a:p>
        </p:txBody>
      </p:sp>
      <p:sp>
        <p:nvSpPr>
          <p:cNvPr id="33" name="Rectangle 30"/>
          <p:cNvSpPr>
            <a:spLocks noChangeArrowheads="1"/>
          </p:cNvSpPr>
          <p:nvPr/>
        </p:nvSpPr>
        <p:spPr bwMode="auto">
          <a:xfrm>
            <a:off x="2509309" y="1752074"/>
            <a:ext cx="2278063" cy="40229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0000" tIns="46800" rIns="90000" bIns="46800">
            <a:spAutoFit/>
          </a:bodyP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2000" dirty="0">
                <a:solidFill>
                  <a:schemeClr val="bg1"/>
                </a:solidFill>
              </a:rPr>
              <a:t>Selskapsstyret</a:t>
            </a:r>
            <a:endParaRPr lang="nb-NO" sz="2000" dirty="0">
              <a:solidFill>
                <a:schemeClr val="bg1"/>
              </a:solidFill>
              <a:latin typeface="+mn-lt"/>
            </a:endParaRPr>
          </a:p>
        </p:txBody>
      </p:sp>
      <p:sp>
        <p:nvSpPr>
          <p:cNvPr id="27" name="Plassholder for lysbildenummer 10"/>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116</a:t>
            </a:fld>
            <a:endParaRPr lang="nb-NO" b="1" dirty="0">
              <a:solidFill>
                <a:schemeClr val="tx1"/>
              </a:solidFill>
            </a:endParaRPr>
          </a:p>
        </p:txBody>
      </p:sp>
      <p:sp>
        <p:nvSpPr>
          <p:cNvPr id="3" name="TekstSylinder 2">
            <a:extLst>
              <a:ext uri="{FF2B5EF4-FFF2-40B4-BE49-F238E27FC236}">
                <a16:creationId xmlns:a16="http://schemas.microsoft.com/office/drawing/2014/main" id="{90277D5D-B485-4A60-B7C3-A3B3DD9D794A}"/>
              </a:ext>
            </a:extLst>
          </p:cNvPr>
          <p:cNvSpPr txBox="1"/>
          <p:nvPr/>
        </p:nvSpPr>
        <p:spPr>
          <a:xfrm>
            <a:off x="426134" y="5589240"/>
            <a:ext cx="8260666" cy="584775"/>
          </a:xfrm>
          <a:prstGeom prst="rect">
            <a:avLst/>
          </a:prstGeom>
          <a:noFill/>
        </p:spPr>
        <p:txBody>
          <a:bodyPr wrap="square" rtlCol="0">
            <a:spAutoFit/>
          </a:bodyPr>
          <a:lstStyle/>
          <a:p>
            <a:pPr algn="ctr">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3200" b="1" i="1" dirty="0">
                <a:latin typeface="+mn-lt"/>
              </a:rPr>
              <a:t>Rammer: normer, verdier, etisk standard</a:t>
            </a:r>
          </a:p>
        </p:txBody>
      </p:sp>
      <p:sp>
        <p:nvSpPr>
          <p:cNvPr id="30" name="Rectangle 3">
            <a:extLst>
              <a:ext uri="{FF2B5EF4-FFF2-40B4-BE49-F238E27FC236}">
                <a16:creationId xmlns:a16="http://schemas.microsoft.com/office/drawing/2014/main" id="{77EC8EFD-0906-4333-98BC-887E9806E209}"/>
              </a:ext>
            </a:extLst>
          </p:cNvPr>
          <p:cNvSpPr/>
          <p:nvPr/>
        </p:nvSpPr>
        <p:spPr>
          <a:xfrm>
            <a:off x="3851920" y="6453336"/>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18768" y="512763"/>
            <a:ext cx="8773712" cy="481012"/>
          </a:xfrm>
          <a:prstGeom prst="rect">
            <a:avLst/>
          </a:prstGeom>
          <a:noFill/>
          <a:ln w="9525">
            <a:noFill/>
            <a:round/>
            <a:headEnd/>
            <a:tailEnd/>
          </a:ln>
        </p:spPr>
        <p:txBody>
          <a:bodyPr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dirty="0">
                <a:solidFill>
                  <a:schemeClr val="tx2"/>
                </a:solidFill>
                <a:latin typeface="Calibri" pitchFamily="34" charset="0"/>
              </a:rPr>
              <a:t>     </a:t>
            </a:r>
            <a:r>
              <a:rPr lang="nb-NO" sz="4400" dirty="0">
                <a:latin typeface="+mj-lt"/>
                <a:ea typeface="+mj-ea"/>
                <a:cs typeface="+mj-cs"/>
              </a:rPr>
              <a:t>Hovedoppgaver strategisk nivå </a:t>
            </a:r>
          </a:p>
        </p:txBody>
      </p:sp>
      <p:sp>
        <p:nvSpPr>
          <p:cNvPr id="41985" name="Rectangle 1"/>
          <p:cNvSpPr>
            <a:spLocks noChangeArrowheads="1"/>
          </p:cNvSpPr>
          <p:nvPr/>
        </p:nvSpPr>
        <p:spPr bwMode="auto">
          <a:xfrm>
            <a:off x="118023" y="1650474"/>
            <a:ext cx="9060365" cy="378565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ü"/>
              <a:tabLst/>
            </a:pPr>
            <a:r>
              <a:rPr lang="nb-NO" sz="2200" dirty="0">
                <a:latin typeface="+mn-lt"/>
                <a:ea typeface="Calibri" pitchFamily="34" charset="0"/>
                <a:cs typeface="Calibri" pitchFamily="34" charset="0"/>
              </a:rPr>
              <a:t> </a:t>
            </a:r>
            <a:r>
              <a:rPr lang="nb-NO" sz="2400" dirty="0">
                <a:latin typeface="+mn-lt"/>
                <a:ea typeface="Calibri" pitchFamily="34" charset="0"/>
                <a:cs typeface="Calibri" pitchFamily="34" charset="0"/>
              </a:rPr>
              <a:t>P</a:t>
            </a:r>
            <a:r>
              <a:rPr kumimoji="0" lang="nb-NO" sz="2400" b="0" i="0" u="none" strike="noStrike" cap="none" normalizeH="0" baseline="0" dirty="0">
                <a:ln>
                  <a:noFill/>
                </a:ln>
                <a:solidFill>
                  <a:schemeClr val="tx1"/>
                </a:solidFill>
                <a:effectLst/>
                <a:latin typeface="+mn-lt"/>
                <a:ea typeface="Calibri" pitchFamily="34" charset="0"/>
                <a:cs typeface="Calibri" pitchFamily="34" charset="0"/>
              </a:rPr>
              <a:t>åse at underliggende nivå håndterer beredskapshendelsen</a:t>
            </a:r>
          </a:p>
          <a:p>
            <a:pPr marL="0" marR="0" lvl="0" indent="0" algn="just" defTabSz="914400" rtl="0" eaLnBrk="1" fontAlgn="base" latinLnBrk="0" hangingPunct="1">
              <a:lnSpc>
                <a:spcPct val="100000"/>
              </a:lnSpc>
              <a:spcBef>
                <a:spcPct val="0"/>
              </a:spcBef>
              <a:spcAft>
                <a:spcPct val="0"/>
              </a:spcAft>
              <a:buClrTx/>
              <a:buSzTx/>
              <a:tabLst/>
            </a:pPr>
            <a:r>
              <a:rPr kumimoji="0" lang="nb-NO" sz="2400" b="0" i="0" u="none" strike="noStrike" cap="none" normalizeH="0" baseline="0" dirty="0">
                <a:ln>
                  <a:noFill/>
                </a:ln>
                <a:solidFill>
                  <a:schemeClr val="tx1"/>
                </a:solidFill>
                <a:effectLst/>
                <a:latin typeface="+mn-lt"/>
                <a:ea typeface="Calibri" pitchFamily="34" charset="0"/>
                <a:cs typeface="Calibri" pitchFamily="34" charset="0"/>
              </a:rPr>
              <a:t>    i tråd med myndighetenes og virksomhetens interne krav til </a:t>
            </a:r>
          </a:p>
          <a:p>
            <a:pPr marL="0" marR="0" lvl="0" indent="0" algn="just" defTabSz="914400" rtl="0" eaLnBrk="1" fontAlgn="base" latinLnBrk="0" hangingPunct="1">
              <a:lnSpc>
                <a:spcPct val="100000"/>
              </a:lnSpc>
              <a:spcBef>
                <a:spcPct val="0"/>
              </a:spcBef>
              <a:spcAft>
                <a:spcPct val="0"/>
              </a:spcAft>
              <a:buClrTx/>
              <a:buSzTx/>
              <a:tabLst/>
            </a:pPr>
            <a:r>
              <a:rPr lang="nb-NO" sz="2400" dirty="0">
                <a:latin typeface="+mn-lt"/>
                <a:ea typeface="Calibri" pitchFamily="34" charset="0"/>
                <a:cs typeface="Calibri" pitchFamily="34" charset="0"/>
              </a:rPr>
              <a:t>    </a:t>
            </a:r>
            <a:r>
              <a:rPr kumimoji="0" lang="nb-NO" sz="2400" b="0" i="0" u="none" strike="noStrike" cap="none" normalizeH="0" baseline="0" dirty="0">
                <a:ln>
                  <a:noFill/>
                </a:ln>
                <a:solidFill>
                  <a:schemeClr val="tx1"/>
                </a:solidFill>
                <a:effectLst/>
                <a:latin typeface="+mn-lt"/>
                <a:ea typeface="Calibri" pitchFamily="34" charset="0"/>
                <a:cs typeface="Calibri" pitchFamily="34" charset="0"/>
              </a:rPr>
              <a:t>beredskap.</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ü"/>
              <a:tabLst/>
            </a:pPr>
            <a:endParaRPr kumimoji="0" lang="nb-NO" sz="2400" b="0" i="0" u="none" strike="noStrike" cap="none" normalizeH="0" baseline="0" dirty="0">
              <a:ln>
                <a:noFill/>
              </a:ln>
              <a:solidFill>
                <a:schemeClr val="tx1"/>
              </a:solidFill>
              <a:effectLst/>
              <a:latin typeface="+mn-lt"/>
            </a:endParaRPr>
          </a:p>
          <a:p>
            <a:pPr algn="just">
              <a:buFont typeface="Wingdings" pitchFamily="2" charset="2"/>
              <a:buChar char="ü"/>
            </a:pPr>
            <a:r>
              <a:rPr lang="nb-NO" sz="2400" dirty="0">
                <a:latin typeface="+mn-lt"/>
                <a:ea typeface="Calibri" pitchFamily="34" charset="0"/>
                <a:cs typeface="Calibri" pitchFamily="34" charset="0"/>
              </a:rPr>
              <a:t> Representere virksomheten utad og beskytte underliggende nivå for </a:t>
            </a:r>
          </a:p>
          <a:p>
            <a:pPr algn="just"/>
            <a:r>
              <a:rPr lang="nb-NO" sz="2400" dirty="0">
                <a:latin typeface="+mn-lt"/>
                <a:ea typeface="Calibri" pitchFamily="34" charset="0"/>
                <a:cs typeface="Calibri" pitchFamily="34" charset="0"/>
              </a:rPr>
              <a:t>    unødvendige henvendelser som ikke er direkte knyttet</a:t>
            </a:r>
          </a:p>
          <a:p>
            <a:pPr algn="just"/>
            <a:r>
              <a:rPr lang="nb-NO" sz="2400" dirty="0">
                <a:latin typeface="+mn-lt"/>
                <a:ea typeface="Calibri" pitchFamily="34" charset="0"/>
                <a:cs typeface="Calibri" pitchFamily="34" charset="0"/>
              </a:rPr>
              <a:t>    til den operative håndteringen av beredskapssituasjonen.</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nb-NO" sz="2400" b="0" i="0" u="none" strike="noStrike" cap="none" normalizeH="0" baseline="0" dirty="0">
              <a:ln>
                <a:noFill/>
              </a:ln>
              <a:solidFill>
                <a:schemeClr val="tx1"/>
              </a:solidFill>
              <a:effectLst/>
              <a:latin typeface="+mn-lt"/>
            </a:endParaRPr>
          </a:p>
          <a:p>
            <a:pPr marL="0" marR="0" lvl="0" indent="0" algn="just" defTabSz="914400" eaLnBrk="0" latinLnBrk="0" hangingPunct="0">
              <a:lnSpc>
                <a:spcPct val="100000"/>
              </a:lnSpc>
              <a:buClrTx/>
              <a:buSzTx/>
              <a:buFont typeface="Wingdings" pitchFamily="2" charset="2"/>
              <a:buChar char="ü"/>
              <a:tabLst/>
            </a:pPr>
            <a:r>
              <a:rPr lang="nb-NO" sz="2400" dirty="0">
                <a:latin typeface="+mn-lt"/>
                <a:ea typeface="Calibri" pitchFamily="34" charset="0"/>
                <a:cs typeface="Calibri" pitchFamily="34" charset="0"/>
              </a:rPr>
              <a:t> Ivareta virksomhetens overordnede interesser, </a:t>
            </a:r>
          </a:p>
          <a:p>
            <a:pPr marR="0" lvl="0" indent="273050" algn="just" defTabSz="914400" eaLnBrk="0" latinLnBrk="0" hangingPunct="0">
              <a:lnSpc>
                <a:spcPct val="100000"/>
              </a:lnSpc>
              <a:buClrTx/>
              <a:buSzTx/>
              <a:tabLst/>
            </a:pPr>
            <a:r>
              <a:rPr lang="nb-NO" sz="2400" dirty="0">
                <a:latin typeface="+mn-lt"/>
                <a:ea typeface="Calibri" pitchFamily="34" charset="0"/>
                <a:cs typeface="Calibri" pitchFamily="34" charset="0"/>
              </a:rPr>
              <a:t>herunder virksomhetens og industriens omdømme.</a:t>
            </a:r>
          </a:p>
        </p:txBody>
      </p:sp>
      <p:sp>
        <p:nvSpPr>
          <p:cNvPr id="4"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117</a:t>
            </a:fld>
            <a:endParaRPr lang="nb-NO" sz="1200" b="1" dirty="0"/>
          </a:p>
        </p:txBody>
      </p:sp>
      <p:sp>
        <p:nvSpPr>
          <p:cNvPr id="5" name="Rectangle 3"/>
          <p:cNvSpPr/>
          <p:nvPr/>
        </p:nvSpPr>
        <p:spPr>
          <a:xfrm>
            <a:off x="3779912" y="5672281"/>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26133813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18768" y="512763"/>
            <a:ext cx="8845720" cy="481012"/>
          </a:xfrm>
          <a:prstGeom prst="rect">
            <a:avLst/>
          </a:prstGeom>
          <a:noFill/>
          <a:ln w="9525">
            <a:noFill/>
            <a:round/>
            <a:headEnd/>
            <a:tailEnd/>
          </a:ln>
        </p:spPr>
        <p:txBody>
          <a:bodyPr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a:solidFill>
                  <a:srgbClr val="000000"/>
                </a:solidFill>
                <a:latin typeface="+mj-lt"/>
              </a:rPr>
              <a:t>       </a:t>
            </a:r>
            <a:r>
              <a:rPr lang="nb-NO" sz="4400" dirty="0">
                <a:latin typeface="+mj-lt"/>
                <a:ea typeface="+mj-ea"/>
                <a:cs typeface="+mj-cs"/>
              </a:rPr>
              <a:t>Strategisk forståelse</a:t>
            </a:r>
          </a:p>
        </p:txBody>
      </p:sp>
      <p:grpSp>
        <p:nvGrpSpPr>
          <p:cNvPr id="3" name="Group 5"/>
          <p:cNvGrpSpPr/>
          <p:nvPr/>
        </p:nvGrpSpPr>
        <p:grpSpPr>
          <a:xfrm>
            <a:off x="1554355" y="1268760"/>
            <a:ext cx="5897965" cy="5204652"/>
            <a:chOff x="474235" y="1949038"/>
            <a:chExt cx="4452938" cy="4524374"/>
          </a:xfrm>
        </p:grpSpPr>
        <p:grpSp>
          <p:nvGrpSpPr>
            <p:cNvPr id="4" name="Group 1"/>
            <p:cNvGrpSpPr>
              <a:grpSpLocks/>
            </p:cNvGrpSpPr>
            <p:nvPr/>
          </p:nvGrpSpPr>
          <p:grpSpPr bwMode="auto">
            <a:xfrm>
              <a:off x="474235" y="1949038"/>
              <a:ext cx="4452938" cy="4524374"/>
              <a:chOff x="194" y="835"/>
              <a:chExt cx="2805" cy="2850"/>
            </a:xfrm>
          </p:grpSpPr>
          <p:sp>
            <p:nvSpPr>
              <p:cNvPr id="9" name="AutoShape 2"/>
              <p:cNvSpPr>
                <a:spLocks noChangeArrowheads="1"/>
              </p:cNvSpPr>
              <p:nvPr/>
            </p:nvSpPr>
            <p:spPr bwMode="auto">
              <a:xfrm>
                <a:off x="194" y="835"/>
                <a:ext cx="2805" cy="2850"/>
              </a:xfrm>
              <a:prstGeom prst="roundRect">
                <a:avLst>
                  <a:gd name="adj" fmla="val 32"/>
                </a:avLst>
              </a:prstGeom>
              <a:noFill/>
              <a:ln w="9525">
                <a:noFill/>
                <a:round/>
                <a:headEnd/>
                <a:tailEnd/>
              </a:ln>
            </p:spPr>
            <p:txBody>
              <a:bodyPr wrap="none" anchor="ctr"/>
              <a:lstStyle/>
              <a:p>
                <a:endParaRPr lang="nb-NO" dirty="0"/>
              </a:p>
            </p:txBody>
          </p:sp>
          <p:sp>
            <p:nvSpPr>
              <p:cNvPr id="10" name="AutoShape 3"/>
              <p:cNvSpPr>
                <a:spLocks noChangeArrowheads="1"/>
              </p:cNvSpPr>
              <p:nvPr/>
            </p:nvSpPr>
            <p:spPr bwMode="auto">
              <a:xfrm>
                <a:off x="634" y="1068"/>
                <a:ext cx="1926" cy="1812"/>
              </a:xfrm>
              <a:custGeom>
                <a:avLst/>
                <a:gdLst>
                  <a:gd name="T0" fmla="*/ 6 w 21600"/>
                  <a:gd name="T1" fmla="*/ 0 h 21600"/>
                  <a:gd name="T2" fmla="*/ 4 w 21600"/>
                  <a:gd name="T3" fmla="*/ 2 h 21600"/>
                  <a:gd name="T4" fmla="*/ 6 w 21600"/>
                  <a:gd name="T5" fmla="*/ 2 h 21600"/>
                  <a:gd name="T6" fmla="*/ 9 w 21600"/>
                  <a:gd name="T7" fmla="*/ -2 h 21600"/>
                  <a:gd name="T8" fmla="*/ 12 w 21600"/>
                  <a:gd name="T9" fmla="*/ 2 h 21600"/>
                  <a:gd name="T10" fmla="*/ 8 w 21600"/>
                  <a:gd name="T11" fmla="*/ 4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44859F"/>
              </a:solidFill>
              <a:ln w="936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nb-NO" dirty="0"/>
              </a:p>
            </p:txBody>
          </p:sp>
          <p:sp>
            <p:nvSpPr>
              <p:cNvPr id="11" name="AutoShape 4"/>
              <p:cNvSpPr>
                <a:spLocks noChangeArrowheads="1"/>
              </p:cNvSpPr>
              <p:nvPr/>
            </p:nvSpPr>
            <p:spPr bwMode="auto">
              <a:xfrm rot="7200000">
                <a:off x="955" y="1442"/>
                <a:ext cx="1811" cy="1926"/>
              </a:xfrm>
              <a:custGeom>
                <a:avLst/>
                <a:gdLst>
                  <a:gd name="T0" fmla="*/ 5 w 21600"/>
                  <a:gd name="T1" fmla="*/ 0 h 21600"/>
                  <a:gd name="T2" fmla="*/ 3 w 21600"/>
                  <a:gd name="T3" fmla="*/ 3 h 21600"/>
                  <a:gd name="T4" fmla="*/ 5 w 21600"/>
                  <a:gd name="T5" fmla="*/ 3 h 21600"/>
                  <a:gd name="T6" fmla="*/ 8 w 21600"/>
                  <a:gd name="T7" fmla="*/ -2 h 21600"/>
                  <a:gd name="T8" fmla="*/ 10 w 21600"/>
                  <a:gd name="T9" fmla="*/ 2 h 21600"/>
                  <a:gd name="T10" fmla="*/ 7 w 21600"/>
                  <a:gd name="T11" fmla="*/ 5 h 21600"/>
                  <a:gd name="T12" fmla="*/ 0 60000 65536"/>
                  <a:gd name="T13" fmla="*/ 0 60000 65536"/>
                  <a:gd name="T14" fmla="*/ 0 60000 65536"/>
                  <a:gd name="T15" fmla="*/ 0 60000 65536"/>
                  <a:gd name="T16" fmla="*/ 0 60000 65536"/>
                  <a:gd name="T17" fmla="*/ 0 60000 65536"/>
                  <a:gd name="T18" fmla="*/ 3161 w 21600"/>
                  <a:gd name="T19" fmla="*/ 3163 h 21600"/>
                  <a:gd name="T20" fmla="*/ 18439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44859F"/>
              </a:solidFill>
              <a:ln w="936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nb-NO" dirty="0"/>
              </a:p>
            </p:txBody>
          </p:sp>
          <p:sp>
            <p:nvSpPr>
              <p:cNvPr id="12" name="AutoShape 5"/>
              <p:cNvSpPr>
                <a:spLocks noChangeArrowheads="1"/>
              </p:cNvSpPr>
              <p:nvPr/>
            </p:nvSpPr>
            <p:spPr bwMode="auto">
              <a:xfrm rot="-7200000">
                <a:off x="428" y="1442"/>
                <a:ext cx="1811" cy="1926"/>
              </a:xfrm>
              <a:custGeom>
                <a:avLst/>
                <a:gdLst>
                  <a:gd name="T0" fmla="*/ 5 w 21600"/>
                  <a:gd name="T1" fmla="*/ 0 h 21600"/>
                  <a:gd name="T2" fmla="*/ 3 w 21600"/>
                  <a:gd name="T3" fmla="*/ 3 h 21600"/>
                  <a:gd name="T4" fmla="*/ 5 w 21600"/>
                  <a:gd name="T5" fmla="*/ 3 h 21600"/>
                  <a:gd name="T6" fmla="*/ 8 w 21600"/>
                  <a:gd name="T7" fmla="*/ -2 h 21600"/>
                  <a:gd name="T8" fmla="*/ 10 w 21600"/>
                  <a:gd name="T9" fmla="*/ 2 h 21600"/>
                  <a:gd name="T10" fmla="*/ 7 w 21600"/>
                  <a:gd name="T11" fmla="*/ 5 h 21600"/>
                  <a:gd name="T12" fmla="*/ 0 60000 65536"/>
                  <a:gd name="T13" fmla="*/ 0 60000 65536"/>
                  <a:gd name="T14" fmla="*/ 0 60000 65536"/>
                  <a:gd name="T15" fmla="*/ 0 60000 65536"/>
                  <a:gd name="T16" fmla="*/ 0 60000 65536"/>
                  <a:gd name="T17" fmla="*/ 0 60000 65536"/>
                  <a:gd name="T18" fmla="*/ 3161 w 21600"/>
                  <a:gd name="T19" fmla="*/ 3163 h 21600"/>
                  <a:gd name="T20" fmla="*/ 18439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44859F"/>
              </a:solidFill>
              <a:ln w="936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nb-NO" dirty="0"/>
              </a:p>
            </p:txBody>
          </p:sp>
          <p:sp>
            <p:nvSpPr>
              <p:cNvPr id="13" name="Rectangle 6"/>
              <p:cNvSpPr>
                <a:spLocks noChangeArrowheads="1"/>
              </p:cNvSpPr>
              <p:nvPr/>
            </p:nvSpPr>
            <p:spPr bwMode="auto">
              <a:xfrm>
                <a:off x="2124" y="1427"/>
                <a:ext cx="773" cy="727"/>
              </a:xfrm>
              <a:prstGeom prst="rect">
                <a:avLst/>
              </a:prstGeom>
              <a:noFill/>
              <a:ln w="9525">
                <a:noFill/>
                <a:round/>
                <a:headEnd/>
                <a:tailEnd/>
              </a:ln>
            </p:spPr>
            <p:txBody>
              <a:bodyPr wrap="none" lIns="0" tIns="0" rIns="0" bIns="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b="1" dirty="0">
                    <a:solidFill>
                      <a:srgbClr val="000000"/>
                    </a:solidFill>
                    <a:latin typeface="+mn-lt"/>
                  </a:rPr>
                  <a:t>Analysere:</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dirty="0">
                    <a:solidFill>
                      <a:srgbClr val="000000"/>
                    </a:solidFill>
                    <a:latin typeface="+mn-lt"/>
                  </a:rPr>
                  <a:t>- Situasjonen</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dirty="0">
                    <a:solidFill>
                      <a:srgbClr val="000000"/>
                    </a:solidFill>
                    <a:latin typeface="+mn-lt"/>
                  </a:rPr>
                  <a:t>- Potensialet</a:t>
                </a:r>
              </a:p>
              <a:p>
                <a:pPr algn="ctr">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dirty="0">
                    <a:solidFill>
                      <a:srgbClr val="000000"/>
                    </a:solidFill>
                    <a:latin typeface="+mn-lt"/>
                  </a:rPr>
                  <a:t> Utviklingen</a:t>
                </a:r>
              </a:p>
            </p:txBody>
          </p:sp>
          <p:sp>
            <p:nvSpPr>
              <p:cNvPr id="14" name="Rectangle 7"/>
              <p:cNvSpPr>
                <a:spLocks noChangeArrowheads="1"/>
              </p:cNvSpPr>
              <p:nvPr/>
            </p:nvSpPr>
            <p:spPr bwMode="auto">
              <a:xfrm>
                <a:off x="1212" y="2890"/>
                <a:ext cx="773" cy="727"/>
              </a:xfrm>
              <a:prstGeom prst="rect">
                <a:avLst/>
              </a:prstGeom>
              <a:noFill/>
              <a:ln w="9525">
                <a:noFill/>
                <a:round/>
                <a:headEnd/>
                <a:tailEnd/>
              </a:ln>
            </p:spPr>
            <p:txBody>
              <a:bodyPr wrap="none" lIns="0" tIns="0" rIns="0" bIns="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b="1" dirty="0">
                    <a:solidFill>
                      <a:srgbClr val="000000"/>
                    </a:solidFill>
                    <a:latin typeface="+mn-lt"/>
                  </a:rPr>
                  <a:t>Interessenter:</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dirty="0">
                    <a:solidFill>
                      <a:srgbClr val="000000"/>
                    </a:solidFill>
                    <a:latin typeface="+mn-lt"/>
                  </a:rPr>
                  <a:t> - Identifiser</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dirty="0">
                    <a:solidFill>
                      <a:srgbClr val="000000"/>
                    </a:solidFill>
                    <a:latin typeface="+mn-lt"/>
                  </a:rPr>
                  <a:t>- Prioriter </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dirty="0">
                    <a:solidFill>
                      <a:srgbClr val="000000"/>
                    </a:solidFill>
                    <a:latin typeface="+mn-lt"/>
                  </a:rPr>
                  <a:t>- Kommuniser</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nb-NO" sz="1500" dirty="0">
                  <a:solidFill>
                    <a:srgbClr val="000000"/>
                  </a:solidFill>
                </a:endParaRP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nb-NO" sz="1500" dirty="0">
                  <a:solidFill>
                    <a:srgbClr val="000000"/>
                  </a:solidFill>
                </a:endParaRPr>
              </a:p>
            </p:txBody>
          </p:sp>
          <p:sp>
            <p:nvSpPr>
              <p:cNvPr id="15" name="Rectangle 8"/>
              <p:cNvSpPr>
                <a:spLocks noChangeArrowheads="1"/>
              </p:cNvSpPr>
              <p:nvPr/>
            </p:nvSpPr>
            <p:spPr bwMode="auto">
              <a:xfrm>
                <a:off x="259" y="1490"/>
                <a:ext cx="773" cy="727"/>
              </a:xfrm>
              <a:prstGeom prst="rect">
                <a:avLst/>
              </a:prstGeom>
              <a:noFill/>
              <a:ln w="9525">
                <a:noFill/>
                <a:round/>
                <a:headEnd/>
                <a:tailEnd/>
              </a:ln>
            </p:spPr>
            <p:txBody>
              <a:bodyPr wrap="none" lIns="0" tIns="0" rIns="0" bIns="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b="1" dirty="0">
                    <a:solidFill>
                      <a:srgbClr val="000000"/>
                    </a:solidFill>
                    <a:latin typeface="+mn-lt"/>
                  </a:rPr>
                  <a:t>Ledelse:</a:t>
                </a:r>
              </a:p>
              <a:p>
                <a:pPr algn="ctr">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dirty="0">
                    <a:solidFill>
                      <a:srgbClr val="000000"/>
                    </a:solidFill>
                    <a:latin typeface="+mn-lt"/>
                  </a:rPr>
                  <a:t> Strategi </a:t>
                </a:r>
              </a:p>
              <a:p>
                <a:pPr algn="ctr">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dirty="0">
                    <a:solidFill>
                      <a:srgbClr val="000000"/>
                    </a:solidFill>
                    <a:latin typeface="+mn-lt"/>
                  </a:rPr>
                  <a:t> Mål</a:t>
                </a:r>
              </a:p>
              <a:p>
                <a:pPr algn="ctr">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b-NO" sz="1600" dirty="0">
                    <a:solidFill>
                      <a:srgbClr val="000000"/>
                    </a:solidFill>
                    <a:latin typeface="+mn-lt"/>
                  </a:rPr>
                  <a:t>Tiltak</a:t>
                </a:r>
              </a:p>
            </p:txBody>
          </p:sp>
        </p:grpSp>
        <p:sp>
          <p:nvSpPr>
            <p:cNvPr id="8" name="TextBox 7"/>
            <p:cNvSpPr txBox="1"/>
            <p:nvPr/>
          </p:nvSpPr>
          <p:spPr>
            <a:xfrm>
              <a:off x="1719595" y="3952114"/>
              <a:ext cx="1947657" cy="321058"/>
            </a:xfrm>
            <a:prstGeom prst="rect">
              <a:avLst/>
            </a:prstGeom>
            <a:noFill/>
          </p:spPr>
          <p:txBody>
            <a:bodyPr wrap="square" rtlCol="0">
              <a:spAutoFit/>
            </a:bodyPr>
            <a:lstStyle/>
            <a:p>
              <a:pPr algn="ctr"/>
              <a:r>
                <a:rPr lang="nb-NO" b="1" dirty="0"/>
                <a:t>Situasjonsforståelse</a:t>
              </a:r>
            </a:p>
          </p:txBody>
        </p:sp>
      </p:grpSp>
      <p:sp>
        <p:nvSpPr>
          <p:cNvPr id="16" name="TextBox 15"/>
          <p:cNvSpPr txBox="1"/>
          <p:nvPr/>
        </p:nvSpPr>
        <p:spPr>
          <a:xfrm rot="1618701">
            <a:off x="5567217" y="2411385"/>
            <a:ext cx="3336683" cy="338554"/>
          </a:xfrm>
          <a:prstGeom prst="rect">
            <a:avLst/>
          </a:prstGeom>
          <a:noFill/>
        </p:spPr>
        <p:txBody>
          <a:bodyPr wrap="none" rtlCol="0">
            <a:spAutoFit/>
          </a:bodyPr>
          <a:lstStyle/>
          <a:p>
            <a:r>
              <a:rPr lang="nb-NO" sz="1600" b="1" i="1" dirty="0">
                <a:latin typeface="+mj-lt"/>
              </a:rPr>
              <a:t>Kan virksomheten komme styrket ut?</a:t>
            </a:r>
          </a:p>
        </p:txBody>
      </p:sp>
      <p:sp>
        <p:nvSpPr>
          <p:cNvPr id="17" name="TextBox 16"/>
          <p:cNvSpPr txBox="1"/>
          <p:nvPr/>
        </p:nvSpPr>
        <p:spPr>
          <a:xfrm>
            <a:off x="2915816" y="6021288"/>
            <a:ext cx="3400490" cy="338554"/>
          </a:xfrm>
          <a:prstGeom prst="rect">
            <a:avLst/>
          </a:prstGeom>
          <a:noFill/>
        </p:spPr>
        <p:txBody>
          <a:bodyPr wrap="square" rtlCol="0">
            <a:spAutoFit/>
          </a:bodyPr>
          <a:lstStyle/>
          <a:p>
            <a:r>
              <a:rPr lang="nb-NO" sz="1600" b="1" i="1" dirty="0">
                <a:latin typeface="+mj-lt"/>
              </a:rPr>
              <a:t>Kan noen bruke situasjonen mot oss?</a:t>
            </a:r>
          </a:p>
        </p:txBody>
      </p:sp>
      <p:sp>
        <p:nvSpPr>
          <p:cNvPr id="18" name="TextBox 17"/>
          <p:cNvSpPr txBox="1"/>
          <p:nvPr/>
        </p:nvSpPr>
        <p:spPr>
          <a:xfrm rot="19553417">
            <a:off x="206255" y="2512243"/>
            <a:ext cx="3254628" cy="338554"/>
          </a:xfrm>
          <a:prstGeom prst="rect">
            <a:avLst/>
          </a:prstGeom>
          <a:noFill/>
        </p:spPr>
        <p:txBody>
          <a:bodyPr wrap="square" rtlCol="0">
            <a:spAutoFit/>
          </a:bodyPr>
          <a:lstStyle/>
          <a:p>
            <a:r>
              <a:rPr lang="nb-NO" sz="1600" b="1" i="1" dirty="0">
                <a:latin typeface="+mj-lt"/>
              </a:rPr>
              <a:t>Utnytte styrker, håndtere svakheter</a:t>
            </a:r>
          </a:p>
        </p:txBody>
      </p:sp>
      <p:sp>
        <p:nvSpPr>
          <p:cNvPr id="19"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118</a:t>
            </a:fld>
            <a:endParaRPr lang="nb-NO" sz="1200" b="1" dirty="0"/>
          </a:p>
        </p:txBody>
      </p:sp>
      <p:sp>
        <p:nvSpPr>
          <p:cNvPr id="20" name="Rectangle 3">
            <a:extLst>
              <a:ext uri="{FF2B5EF4-FFF2-40B4-BE49-F238E27FC236}">
                <a16:creationId xmlns:a16="http://schemas.microsoft.com/office/drawing/2014/main" id="{6A34AAF6-840D-45C6-8310-260B1C8347BC}"/>
              </a:ext>
            </a:extLst>
          </p:cNvPr>
          <p:cNvSpPr/>
          <p:nvPr/>
        </p:nvSpPr>
        <p:spPr>
          <a:xfrm>
            <a:off x="3851920" y="6464369"/>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86993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2135"/>
            <a:ext cx="8048625" cy="936625"/>
          </a:xfrm>
        </p:spPr>
        <p:txBody>
          <a:bodyPr>
            <a:normAutofit/>
          </a:bodyPr>
          <a:lstStyle/>
          <a:p>
            <a:r>
              <a:rPr lang="nb-NO" sz="4000" dirty="0"/>
              <a:t>Strategisk Førstemøtetavle </a:t>
            </a:r>
          </a:p>
        </p:txBody>
      </p:sp>
      <p:pic>
        <p:nvPicPr>
          <p:cNvPr id="5" name="Picture 4" descr="Strategic First meeting 1975x1175.jpg"/>
          <p:cNvPicPr>
            <a:picLocks noChangeAspect="1"/>
          </p:cNvPicPr>
          <p:nvPr/>
        </p:nvPicPr>
        <p:blipFill>
          <a:blip r:embed="rId2" cstate="print"/>
          <a:srcRect r="38229"/>
          <a:stretch>
            <a:fillRect/>
          </a:stretch>
        </p:blipFill>
        <p:spPr>
          <a:xfrm>
            <a:off x="1763688" y="1514603"/>
            <a:ext cx="5472608" cy="5154757"/>
          </a:xfrm>
          <a:prstGeom prst="rect">
            <a:avLst/>
          </a:prstGeom>
        </p:spPr>
      </p:pic>
      <p:sp>
        <p:nvSpPr>
          <p:cNvPr id="6" name="TextBox 5"/>
          <p:cNvSpPr txBox="1"/>
          <p:nvPr/>
        </p:nvSpPr>
        <p:spPr>
          <a:xfrm>
            <a:off x="3779912" y="1990581"/>
            <a:ext cx="2973313" cy="646331"/>
          </a:xfrm>
          <a:prstGeom prst="rect">
            <a:avLst/>
          </a:prstGeom>
          <a:noFill/>
        </p:spPr>
        <p:txBody>
          <a:bodyPr wrap="square" rtlCol="0">
            <a:spAutoFit/>
          </a:bodyPr>
          <a:lstStyle/>
          <a:p>
            <a:r>
              <a:rPr lang="nb-NO" sz="3600" dirty="0">
                <a:solidFill>
                  <a:schemeClr val="tx2">
                    <a:lumMod val="75000"/>
                  </a:schemeClr>
                </a:solidFill>
                <a:latin typeface="+mn-lt"/>
              </a:rPr>
              <a:t>SITUASJON</a:t>
            </a:r>
          </a:p>
        </p:txBody>
      </p:sp>
      <p:sp>
        <p:nvSpPr>
          <p:cNvPr id="7" name="TextBox 6"/>
          <p:cNvSpPr txBox="1"/>
          <p:nvPr/>
        </p:nvSpPr>
        <p:spPr>
          <a:xfrm>
            <a:off x="3779912" y="3430741"/>
            <a:ext cx="2829297" cy="646331"/>
          </a:xfrm>
          <a:prstGeom prst="rect">
            <a:avLst/>
          </a:prstGeom>
          <a:noFill/>
        </p:spPr>
        <p:txBody>
          <a:bodyPr wrap="square" rtlCol="0">
            <a:spAutoFit/>
          </a:bodyPr>
          <a:lstStyle/>
          <a:p>
            <a:r>
              <a:rPr lang="nb-NO" sz="3600" dirty="0">
                <a:solidFill>
                  <a:schemeClr val="tx2">
                    <a:lumMod val="75000"/>
                  </a:schemeClr>
                </a:solidFill>
                <a:latin typeface="+mn-lt"/>
              </a:rPr>
              <a:t>POTENSIAL</a:t>
            </a:r>
          </a:p>
        </p:txBody>
      </p:sp>
      <p:sp>
        <p:nvSpPr>
          <p:cNvPr id="8" name="TextBox 7"/>
          <p:cNvSpPr txBox="1"/>
          <p:nvPr/>
        </p:nvSpPr>
        <p:spPr>
          <a:xfrm>
            <a:off x="3779912" y="4870901"/>
            <a:ext cx="1821185" cy="646331"/>
          </a:xfrm>
          <a:prstGeom prst="rect">
            <a:avLst/>
          </a:prstGeom>
          <a:noFill/>
        </p:spPr>
        <p:txBody>
          <a:bodyPr wrap="square" rtlCol="0">
            <a:spAutoFit/>
          </a:bodyPr>
          <a:lstStyle/>
          <a:p>
            <a:r>
              <a:rPr lang="nb-NO" sz="3600" dirty="0">
                <a:solidFill>
                  <a:schemeClr val="tx2">
                    <a:lumMod val="75000"/>
                  </a:schemeClr>
                </a:solidFill>
                <a:latin typeface="+mn-lt"/>
              </a:rPr>
              <a:t>PLAN</a:t>
            </a:r>
          </a:p>
        </p:txBody>
      </p:sp>
      <p:sp>
        <p:nvSpPr>
          <p:cNvPr id="9" name="TextBox 8"/>
          <p:cNvSpPr txBox="1"/>
          <p:nvPr/>
        </p:nvSpPr>
        <p:spPr>
          <a:xfrm>
            <a:off x="3779912" y="6020941"/>
            <a:ext cx="1965201" cy="648419"/>
          </a:xfrm>
          <a:prstGeom prst="rect">
            <a:avLst/>
          </a:prstGeom>
          <a:noFill/>
        </p:spPr>
        <p:txBody>
          <a:bodyPr wrap="square" rtlCol="0">
            <a:spAutoFit/>
          </a:bodyPr>
          <a:lstStyle/>
          <a:p>
            <a:r>
              <a:rPr lang="nb-NO" sz="3600" dirty="0">
                <a:solidFill>
                  <a:schemeClr val="tx2">
                    <a:lumMod val="75000"/>
                  </a:schemeClr>
                </a:solidFill>
                <a:latin typeface="+mn-lt"/>
              </a:rPr>
              <a:t>FOKUS</a:t>
            </a:r>
          </a:p>
        </p:txBody>
      </p:sp>
      <p:sp>
        <p:nvSpPr>
          <p:cNvPr id="10" name="TextBox 9"/>
          <p:cNvSpPr txBox="1"/>
          <p:nvPr/>
        </p:nvSpPr>
        <p:spPr>
          <a:xfrm>
            <a:off x="5867400" y="1752600"/>
            <a:ext cx="3848100" cy="646331"/>
          </a:xfrm>
          <a:prstGeom prst="rect">
            <a:avLst/>
          </a:prstGeom>
          <a:noFill/>
        </p:spPr>
        <p:txBody>
          <a:bodyPr wrap="square" rtlCol="0">
            <a:spAutoFit/>
          </a:bodyPr>
          <a:lstStyle/>
          <a:p>
            <a:endParaRPr lang="nb-NO" sz="3600" dirty="0">
              <a:solidFill>
                <a:schemeClr val="tx2">
                  <a:lumMod val="75000"/>
                </a:schemeClr>
              </a:solidFill>
              <a:latin typeface="+mn-lt"/>
            </a:endParaRPr>
          </a:p>
        </p:txBody>
      </p:sp>
      <p:sp>
        <p:nvSpPr>
          <p:cNvPr id="11" name="Plassholder for lysbildenummer 10"/>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119</a:t>
            </a:fld>
            <a:endParaRPr lang="nb-NO"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36802" y="1649867"/>
            <a:ext cx="8048625" cy="4770437"/>
          </a:xfrm>
        </p:spPr>
        <p:txBody>
          <a:bodyPr/>
          <a:lstStyle/>
          <a:p>
            <a:endParaRPr lang="nb-NO" dirty="0"/>
          </a:p>
        </p:txBody>
      </p:sp>
      <p:sp>
        <p:nvSpPr>
          <p:cNvPr id="4" name="Freeform 3"/>
          <p:cNvSpPr>
            <a:spLocks/>
          </p:cNvSpPr>
          <p:nvPr/>
        </p:nvSpPr>
        <p:spPr bwMode="auto">
          <a:xfrm>
            <a:off x="523876" y="1353187"/>
            <a:ext cx="4162425" cy="1905000"/>
          </a:xfrm>
          <a:custGeom>
            <a:avLst/>
            <a:gdLst/>
            <a:ahLst/>
            <a:cxnLst>
              <a:cxn ang="0">
                <a:pos x="0" y="944"/>
              </a:cxn>
              <a:cxn ang="0">
                <a:pos x="1591" y="944"/>
              </a:cxn>
              <a:cxn ang="0">
                <a:pos x="1846" y="1198"/>
              </a:cxn>
              <a:cxn ang="0">
                <a:pos x="1886" y="1141"/>
              </a:cxn>
              <a:cxn ang="0">
                <a:pos x="1932" y="1088"/>
              </a:cxn>
              <a:cxn ang="0">
                <a:pos x="1981" y="1036"/>
              </a:cxn>
              <a:cxn ang="0">
                <a:pos x="2033" y="990"/>
              </a:cxn>
              <a:cxn ang="0">
                <a:pos x="2085" y="953"/>
              </a:cxn>
              <a:cxn ang="0">
                <a:pos x="2141" y="924"/>
              </a:cxn>
              <a:cxn ang="0">
                <a:pos x="2200" y="898"/>
              </a:cxn>
              <a:cxn ang="0">
                <a:pos x="2259" y="877"/>
              </a:cxn>
              <a:cxn ang="0">
                <a:pos x="2321" y="863"/>
              </a:cxn>
              <a:cxn ang="0">
                <a:pos x="2358" y="1107"/>
              </a:cxn>
              <a:cxn ang="0">
                <a:pos x="2620" y="515"/>
              </a:cxn>
              <a:cxn ang="0">
                <a:pos x="2226" y="0"/>
              </a:cxn>
              <a:cxn ang="0">
                <a:pos x="2227" y="215"/>
              </a:cxn>
              <a:cxn ang="0">
                <a:pos x="0" y="215"/>
              </a:cxn>
              <a:cxn ang="0">
                <a:pos x="0" y="944"/>
              </a:cxn>
            </a:cxnLst>
            <a:rect l="0" t="0" r="r" b="b"/>
            <a:pathLst>
              <a:path w="2621" h="1199">
                <a:moveTo>
                  <a:pt x="0" y="944"/>
                </a:moveTo>
                <a:lnTo>
                  <a:pt x="1591" y="944"/>
                </a:lnTo>
                <a:lnTo>
                  <a:pt x="1846" y="1198"/>
                </a:lnTo>
                <a:lnTo>
                  <a:pt x="1886" y="1141"/>
                </a:lnTo>
                <a:lnTo>
                  <a:pt x="1932" y="1088"/>
                </a:lnTo>
                <a:lnTo>
                  <a:pt x="1981" y="1036"/>
                </a:lnTo>
                <a:lnTo>
                  <a:pt x="2033" y="990"/>
                </a:lnTo>
                <a:lnTo>
                  <a:pt x="2085" y="953"/>
                </a:lnTo>
                <a:lnTo>
                  <a:pt x="2141" y="924"/>
                </a:lnTo>
                <a:lnTo>
                  <a:pt x="2200" y="898"/>
                </a:lnTo>
                <a:lnTo>
                  <a:pt x="2259" y="877"/>
                </a:lnTo>
                <a:lnTo>
                  <a:pt x="2321" y="863"/>
                </a:lnTo>
                <a:lnTo>
                  <a:pt x="2358" y="1107"/>
                </a:lnTo>
                <a:lnTo>
                  <a:pt x="2620" y="515"/>
                </a:lnTo>
                <a:lnTo>
                  <a:pt x="2226" y="0"/>
                </a:lnTo>
                <a:lnTo>
                  <a:pt x="2227" y="215"/>
                </a:lnTo>
                <a:lnTo>
                  <a:pt x="0" y="215"/>
                </a:lnTo>
                <a:lnTo>
                  <a:pt x="0" y="944"/>
                </a:lnTo>
              </a:path>
            </a:pathLst>
          </a:custGeom>
          <a:solidFill>
            <a:srgbClr val="FF0000"/>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5" name="Freeform 4"/>
          <p:cNvSpPr>
            <a:spLocks/>
          </p:cNvSpPr>
          <p:nvPr/>
        </p:nvSpPr>
        <p:spPr bwMode="auto">
          <a:xfrm>
            <a:off x="4387852" y="1670688"/>
            <a:ext cx="2093913" cy="1666875"/>
          </a:xfrm>
          <a:custGeom>
            <a:avLst/>
            <a:gdLst/>
            <a:ahLst/>
            <a:cxnLst>
              <a:cxn ang="0">
                <a:pos x="294" y="1048"/>
              </a:cxn>
              <a:cxn ang="0">
                <a:pos x="999" y="1049"/>
              </a:cxn>
              <a:cxn ang="0">
                <a:pos x="1111" y="859"/>
              </a:cxn>
              <a:cxn ang="0">
                <a:pos x="1218" y="668"/>
              </a:cxn>
              <a:cxn ang="0">
                <a:pos x="1317" y="469"/>
              </a:cxn>
              <a:cxn ang="0">
                <a:pos x="1106" y="589"/>
              </a:cxn>
              <a:cxn ang="0">
                <a:pos x="1053" y="515"/>
              </a:cxn>
              <a:cxn ang="0">
                <a:pos x="996" y="444"/>
              </a:cxn>
              <a:cxn ang="0">
                <a:pos x="932" y="376"/>
              </a:cxn>
              <a:cxn ang="0">
                <a:pos x="862" y="314"/>
              </a:cxn>
              <a:cxn ang="0">
                <a:pos x="788" y="258"/>
              </a:cxn>
              <a:cxn ang="0">
                <a:pos x="712" y="206"/>
              </a:cxn>
              <a:cxn ang="0">
                <a:pos x="631" y="159"/>
              </a:cxn>
              <a:cxn ang="0">
                <a:pos x="547" y="117"/>
              </a:cxn>
              <a:cxn ang="0">
                <a:pos x="461" y="82"/>
              </a:cxn>
              <a:cxn ang="0">
                <a:pos x="370" y="53"/>
              </a:cxn>
              <a:cxn ang="0">
                <a:pos x="281" y="29"/>
              </a:cxn>
              <a:cxn ang="0">
                <a:pos x="187" y="13"/>
              </a:cxn>
              <a:cxn ang="0">
                <a:pos x="95" y="3"/>
              </a:cxn>
              <a:cxn ang="0">
                <a:pos x="0" y="0"/>
              </a:cxn>
              <a:cxn ang="0">
                <a:pos x="250" y="304"/>
              </a:cxn>
              <a:cxn ang="0">
                <a:pos x="95" y="658"/>
              </a:cxn>
              <a:cxn ang="0">
                <a:pos x="159" y="670"/>
              </a:cxn>
              <a:cxn ang="0">
                <a:pos x="222" y="690"/>
              </a:cxn>
              <a:cxn ang="0">
                <a:pos x="281" y="715"/>
              </a:cxn>
              <a:cxn ang="0">
                <a:pos x="337" y="744"/>
              </a:cxn>
              <a:cxn ang="0">
                <a:pos x="391" y="782"/>
              </a:cxn>
              <a:cxn ang="0">
                <a:pos x="441" y="822"/>
              </a:cxn>
              <a:cxn ang="0">
                <a:pos x="486" y="866"/>
              </a:cxn>
              <a:cxn ang="0">
                <a:pos x="530" y="915"/>
              </a:cxn>
              <a:cxn ang="0">
                <a:pos x="294" y="1048"/>
              </a:cxn>
            </a:cxnLst>
            <a:rect l="0" t="0" r="r" b="b"/>
            <a:pathLst>
              <a:path w="1318" h="1050">
                <a:moveTo>
                  <a:pt x="294" y="1048"/>
                </a:moveTo>
                <a:lnTo>
                  <a:pt x="999" y="1049"/>
                </a:lnTo>
                <a:lnTo>
                  <a:pt x="1111" y="859"/>
                </a:lnTo>
                <a:lnTo>
                  <a:pt x="1218" y="668"/>
                </a:lnTo>
                <a:lnTo>
                  <a:pt x="1317" y="469"/>
                </a:lnTo>
                <a:lnTo>
                  <a:pt x="1106" y="589"/>
                </a:lnTo>
                <a:lnTo>
                  <a:pt x="1053" y="515"/>
                </a:lnTo>
                <a:lnTo>
                  <a:pt x="996" y="444"/>
                </a:lnTo>
                <a:lnTo>
                  <a:pt x="932" y="376"/>
                </a:lnTo>
                <a:lnTo>
                  <a:pt x="862" y="314"/>
                </a:lnTo>
                <a:lnTo>
                  <a:pt x="788" y="258"/>
                </a:lnTo>
                <a:lnTo>
                  <a:pt x="712" y="206"/>
                </a:lnTo>
                <a:lnTo>
                  <a:pt x="631" y="159"/>
                </a:lnTo>
                <a:lnTo>
                  <a:pt x="547" y="117"/>
                </a:lnTo>
                <a:lnTo>
                  <a:pt x="461" y="82"/>
                </a:lnTo>
                <a:lnTo>
                  <a:pt x="370" y="53"/>
                </a:lnTo>
                <a:lnTo>
                  <a:pt x="281" y="29"/>
                </a:lnTo>
                <a:lnTo>
                  <a:pt x="187" y="13"/>
                </a:lnTo>
                <a:lnTo>
                  <a:pt x="95" y="3"/>
                </a:lnTo>
                <a:lnTo>
                  <a:pt x="0" y="0"/>
                </a:lnTo>
                <a:lnTo>
                  <a:pt x="250" y="304"/>
                </a:lnTo>
                <a:lnTo>
                  <a:pt x="95" y="658"/>
                </a:lnTo>
                <a:lnTo>
                  <a:pt x="159" y="670"/>
                </a:lnTo>
                <a:lnTo>
                  <a:pt x="222" y="690"/>
                </a:lnTo>
                <a:lnTo>
                  <a:pt x="281" y="715"/>
                </a:lnTo>
                <a:lnTo>
                  <a:pt x="337" y="744"/>
                </a:lnTo>
                <a:lnTo>
                  <a:pt x="391" y="782"/>
                </a:lnTo>
                <a:lnTo>
                  <a:pt x="441" y="822"/>
                </a:lnTo>
                <a:lnTo>
                  <a:pt x="486" y="866"/>
                </a:lnTo>
                <a:lnTo>
                  <a:pt x="530" y="915"/>
                </a:lnTo>
                <a:lnTo>
                  <a:pt x="294" y="1048"/>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6" name="Freeform 5"/>
          <p:cNvSpPr>
            <a:spLocks/>
          </p:cNvSpPr>
          <p:nvPr/>
        </p:nvSpPr>
        <p:spPr bwMode="auto">
          <a:xfrm>
            <a:off x="4984751" y="2899413"/>
            <a:ext cx="1604963" cy="2003425"/>
          </a:xfrm>
          <a:custGeom>
            <a:avLst/>
            <a:gdLst/>
            <a:ahLst/>
            <a:cxnLst>
              <a:cxn ang="0">
                <a:pos x="313" y="1261"/>
              </a:cxn>
              <a:cxn ang="0">
                <a:pos x="1010" y="1249"/>
              </a:cxn>
              <a:cxn ang="0">
                <a:pos x="794" y="1128"/>
              </a:cxn>
              <a:cxn ang="0">
                <a:pos x="836" y="1046"/>
              </a:cxn>
              <a:cxn ang="0">
                <a:pos x="870" y="964"/>
              </a:cxn>
              <a:cxn ang="0">
                <a:pos x="901" y="879"/>
              </a:cxn>
              <a:cxn ang="0">
                <a:pos x="922" y="790"/>
              </a:cxn>
              <a:cxn ang="0">
                <a:pos x="940" y="701"/>
              </a:cxn>
              <a:cxn ang="0">
                <a:pos x="949" y="613"/>
              </a:cxn>
              <a:cxn ang="0">
                <a:pos x="951" y="522"/>
              </a:cxn>
              <a:cxn ang="0">
                <a:pos x="949" y="432"/>
              </a:cxn>
              <a:cxn ang="0">
                <a:pos x="939" y="343"/>
              </a:cxn>
              <a:cxn ang="0">
                <a:pos x="922" y="255"/>
              </a:cxn>
              <a:cxn ang="0">
                <a:pos x="899" y="167"/>
              </a:cxn>
              <a:cxn ang="0">
                <a:pos x="868" y="82"/>
              </a:cxn>
              <a:cxn ang="0">
                <a:pos x="833" y="0"/>
              </a:cxn>
              <a:cxn ang="0">
                <a:pos x="647" y="323"/>
              </a:cxn>
              <a:cxn ang="0">
                <a:pos x="248" y="318"/>
              </a:cxn>
              <a:cxn ang="0">
                <a:pos x="265" y="377"/>
              </a:cxn>
              <a:cxn ang="0">
                <a:pos x="275" y="439"/>
              </a:cxn>
              <a:cxn ang="0">
                <a:pos x="279" y="500"/>
              </a:cxn>
              <a:cxn ang="0">
                <a:pos x="278" y="562"/>
              </a:cxn>
              <a:cxn ang="0">
                <a:pos x="272" y="624"/>
              </a:cxn>
              <a:cxn ang="0">
                <a:pos x="258" y="685"/>
              </a:cxn>
              <a:cxn ang="0">
                <a:pos x="241" y="745"/>
              </a:cxn>
              <a:cxn ang="0">
                <a:pos x="215" y="802"/>
              </a:cxn>
              <a:cxn ang="0">
                <a:pos x="0" y="686"/>
              </a:cxn>
              <a:cxn ang="0">
                <a:pos x="313" y="1261"/>
              </a:cxn>
            </a:cxnLst>
            <a:rect l="0" t="0" r="r" b="b"/>
            <a:pathLst>
              <a:path w="1011" h="1262">
                <a:moveTo>
                  <a:pt x="313" y="1261"/>
                </a:moveTo>
                <a:lnTo>
                  <a:pt x="1010" y="1249"/>
                </a:lnTo>
                <a:lnTo>
                  <a:pt x="794" y="1128"/>
                </a:lnTo>
                <a:lnTo>
                  <a:pt x="836" y="1046"/>
                </a:lnTo>
                <a:lnTo>
                  <a:pt x="870" y="964"/>
                </a:lnTo>
                <a:lnTo>
                  <a:pt x="901" y="879"/>
                </a:lnTo>
                <a:lnTo>
                  <a:pt x="922" y="790"/>
                </a:lnTo>
                <a:lnTo>
                  <a:pt x="940" y="701"/>
                </a:lnTo>
                <a:lnTo>
                  <a:pt x="949" y="613"/>
                </a:lnTo>
                <a:lnTo>
                  <a:pt x="951" y="522"/>
                </a:lnTo>
                <a:lnTo>
                  <a:pt x="949" y="432"/>
                </a:lnTo>
                <a:lnTo>
                  <a:pt x="939" y="343"/>
                </a:lnTo>
                <a:lnTo>
                  <a:pt x="922" y="255"/>
                </a:lnTo>
                <a:lnTo>
                  <a:pt x="899" y="167"/>
                </a:lnTo>
                <a:lnTo>
                  <a:pt x="868" y="82"/>
                </a:lnTo>
                <a:lnTo>
                  <a:pt x="833" y="0"/>
                </a:lnTo>
                <a:lnTo>
                  <a:pt x="647" y="323"/>
                </a:lnTo>
                <a:lnTo>
                  <a:pt x="248" y="318"/>
                </a:lnTo>
                <a:lnTo>
                  <a:pt x="265" y="377"/>
                </a:lnTo>
                <a:lnTo>
                  <a:pt x="275" y="439"/>
                </a:lnTo>
                <a:lnTo>
                  <a:pt x="279" y="500"/>
                </a:lnTo>
                <a:lnTo>
                  <a:pt x="278" y="562"/>
                </a:lnTo>
                <a:lnTo>
                  <a:pt x="272" y="624"/>
                </a:lnTo>
                <a:lnTo>
                  <a:pt x="258" y="685"/>
                </a:lnTo>
                <a:lnTo>
                  <a:pt x="241" y="745"/>
                </a:lnTo>
                <a:lnTo>
                  <a:pt x="215" y="802"/>
                </a:lnTo>
                <a:lnTo>
                  <a:pt x="0" y="686"/>
                </a:lnTo>
                <a:lnTo>
                  <a:pt x="313" y="1261"/>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7" name="Freeform 6"/>
          <p:cNvSpPr>
            <a:spLocks/>
          </p:cNvSpPr>
          <p:nvPr/>
        </p:nvSpPr>
        <p:spPr bwMode="auto">
          <a:xfrm>
            <a:off x="3971926" y="4367850"/>
            <a:ext cx="2103439" cy="1835150"/>
          </a:xfrm>
          <a:custGeom>
            <a:avLst/>
            <a:gdLst/>
            <a:ahLst/>
            <a:cxnLst>
              <a:cxn ang="0">
                <a:pos x="0" y="579"/>
              </a:cxn>
              <a:cxn ang="0">
                <a:pos x="332" y="1155"/>
              </a:cxn>
              <a:cxn ang="0">
                <a:pos x="332" y="891"/>
              </a:cxn>
              <a:cxn ang="0">
                <a:pos x="421" y="884"/>
              </a:cxn>
              <a:cxn ang="0">
                <a:pos x="510" y="869"/>
              </a:cxn>
              <a:cxn ang="0">
                <a:pos x="597" y="850"/>
              </a:cxn>
              <a:cxn ang="0">
                <a:pos x="682" y="825"/>
              </a:cxn>
              <a:cxn ang="0">
                <a:pos x="766" y="794"/>
              </a:cxn>
              <a:cxn ang="0">
                <a:pos x="847" y="757"/>
              </a:cxn>
              <a:cxn ang="0">
                <a:pos x="925" y="716"/>
              </a:cxn>
              <a:cxn ang="0">
                <a:pos x="1003" y="670"/>
              </a:cxn>
              <a:cxn ang="0">
                <a:pos x="1072" y="616"/>
              </a:cxn>
              <a:cxn ang="0">
                <a:pos x="1144" y="560"/>
              </a:cxn>
              <a:cxn ang="0">
                <a:pos x="1208" y="499"/>
              </a:cxn>
              <a:cxn ang="0">
                <a:pos x="1270" y="431"/>
              </a:cxn>
              <a:cxn ang="0">
                <a:pos x="1324" y="363"/>
              </a:cxn>
              <a:cxn ang="0">
                <a:pos x="923" y="384"/>
              </a:cxn>
              <a:cxn ang="0">
                <a:pos x="741" y="39"/>
              </a:cxn>
              <a:cxn ang="0">
                <a:pos x="702" y="75"/>
              </a:cxn>
              <a:cxn ang="0">
                <a:pos x="663" y="108"/>
              </a:cxn>
              <a:cxn ang="0">
                <a:pos x="614" y="140"/>
              </a:cxn>
              <a:cxn ang="0">
                <a:pos x="562" y="171"/>
              </a:cxn>
              <a:cxn ang="0">
                <a:pos x="506" y="195"/>
              </a:cxn>
              <a:cxn ang="0">
                <a:pos x="450" y="215"/>
              </a:cxn>
              <a:cxn ang="0">
                <a:pos x="393" y="231"/>
              </a:cxn>
              <a:cxn ang="0">
                <a:pos x="332" y="240"/>
              </a:cxn>
              <a:cxn ang="0">
                <a:pos x="332" y="0"/>
              </a:cxn>
              <a:cxn ang="0">
                <a:pos x="0" y="579"/>
              </a:cxn>
            </a:cxnLst>
            <a:rect l="0" t="0" r="r" b="b"/>
            <a:pathLst>
              <a:path w="1325" h="1156">
                <a:moveTo>
                  <a:pt x="0" y="579"/>
                </a:moveTo>
                <a:lnTo>
                  <a:pt x="332" y="1155"/>
                </a:lnTo>
                <a:lnTo>
                  <a:pt x="332" y="891"/>
                </a:lnTo>
                <a:lnTo>
                  <a:pt x="421" y="884"/>
                </a:lnTo>
                <a:lnTo>
                  <a:pt x="510" y="869"/>
                </a:lnTo>
                <a:lnTo>
                  <a:pt x="597" y="850"/>
                </a:lnTo>
                <a:lnTo>
                  <a:pt x="682" y="825"/>
                </a:lnTo>
                <a:lnTo>
                  <a:pt x="766" y="794"/>
                </a:lnTo>
                <a:lnTo>
                  <a:pt x="847" y="757"/>
                </a:lnTo>
                <a:lnTo>
                  <a:pt x="925" y="716"/>
                </a:lnTo>
                <a:lnTo>
                  <a:pt x="1003" y="670"/>
                </a:lnTo>
                <a:lnTo>
                  <a:pt x="1072" y="616"/>
                </a:lnTo>
                <a:lnTo>
                  <a:pt x="1144" y="560"/>
                </a:lnTo>
                <a:lnTo>
                  <a:pt x="1208" y="499"/>
                </a:lnTo>
                <a:lnTo>
                  <a:pt x="1270" y="431"/>
                </a:lnTo>
                <a:lnTo>
                  <a:pt x="1324" y="363"/>
                </a:lnTo>
                <a:lnTo>
                  <a:pt x="923" y="384"/>
                </a:lnTo>
                <a:lnTo>
                  <a:pt x="741" y="39"/>
                </a:lnTo>
                <a:lnTo>
                  <a:pt x="702" y="75"/>
                </a:lnTo>
                <a:lnTo>
                  <a:pt x="663" y="108"/>
                </a:lnTo>
                <a:lnTo>
                  <a:pt x="614" y="140"/>
                </a:lnTo>
                <a:lnTo>
                  <a:pt x="562" y="171"/>
                </a:lnTo>
                <a:lnTo>
                  <a:pt x="506" y="195"/>
                </a:lnTo>
                <a:lnTo>
                  <a:pt x="450" y="215"/>
                </a:lnTo>
                <a:lnTo>
                  <a:pt x="393" y="231"/>
                </a:lnTo>
                <a:lnTo>
                  <a:pt x="332" y="240"/>
                </a:lnTo>
                <a:lnTo>
                  <a:pt x="332" y="0"/>
                </a:lnTo>
                <a:lnTo>
                  <a:pt x="0" y="579"/>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8" name="Freeform 7"/>
          <p:cNvSpPr>
            <a:spLocks/>
          </p:cNvSpPr>
          <p:nvPr/>
        </p:nvSpPr>
        <p:spPr bwMode="auto">
          <a:xfrm>
            <a:off x="2190751" y="4140838"/>
            <a:ext cx="1998663" cy="1636713"/>
          </a:xfrm>
          <a:custGeom>
            <a:avLst/>
            <a:gdLst/>
            <a:ahLst/>
            <a:cxnLst>
              <a:cxn ang="0">
                <a:pos x="442" y="0"/>
              </a:cxn>
              <a:cxn ang="0">
                <a:pos x="0" y="520"/>
              </a:cxn>
              <a:cxn ang="0">
                <a:pos x="246" y="431"/>
              </a:cxn>
              <a:cxn ang="0">
                <a:pos x="299" y="507"/>
              </a:cxn>
              <a:cxn ang="0">
                <a:pos x="359" y="580"/>
              </a:cxn>
              <a:cxn ang="0">
                <a:pos x="421" y="645"/>
              </a:cxn>
              <a:cxn ang="0">
                <a:pos x="488" y="708"/>
              </a:cxn>
              <a:cxn ang="0">
                <a:pos x="560" y="766"/>
              </a:cxn>
              <a:cxn ang="0">
                <a:pos x="635" y="818"/>
              </a:cxn>
              <a:cxn ang="0">
                <a:pos x="716" y="867"/>
              </a:cxn>
              <a:cxn ang="0">
                <a:pos x="796" y="909"/>
              </a:cxn>
              <a:cxn ang="0">
                <a:pos x="885" y="945"/>
              </a:cxn>
              <a:cxn ang="0">
                <a:pos x="971" y="975"/>
              </a:cxn>
              <a:cxn ang="0">
                <a:pos x="1063" y="1001"/>
              </a:cxn>
              <a:cxn ang="0">
                <a:pos x="1153" y="1018"/>
              </a:cxn>
              <a:cxn ang="0">
                <a:pos x="1245" y="1029"/>
              </a:cxn>
              <a:cxn ang="0">
                <a:pos x="1064" y="730"/>
              </a:cxn>
              <a:cxn ang="0">
                <a:pos x="1258" y="378"/>
              </a:cxn>
              <a:cxn ang="0">
                <a:pos x="1193" y="365"/>
              </a:cxn>
              <a:cxn ang="0">
                <a:pos x="1130" y="344"/>
              </a:cxn>
              <a:cxn ang="0">
                <a:pos x="1067" y="316"/>
              </a:cxn>
              <a:cxn ang="0">
                <a:pos x="1010" y="283"/>
              </a:cxn>
              <a:cxn ang="0">
                <a:pos x="953" y="243"/>
              </a:cxn>
              <a:cxn ang="0">
                <a:pos x="905" y="200"/>
              </a:cxn>
              <a:cxn ang="0">
                <a:pos x="1115" y="124"/>
              </a:cxn>
              <a:cxn ang="0">
                <a:pos x="442" y="0"/>
              </a:cxn>
            </a:cxnLst>
            <a:rect l="0" t="0" r="r" b="b"/>
            <a:pathLst>
              <a:path w="1259" h="1030">
                <a:moveTo>
                  <a:pt x="442" y="0"/>
                </a:moveTo>
                <a:lnTo>
                  <a:pt x="0" y="520"/>
                </a:lnTo>
                <a:lnTo>
                  <a:pt x="246" y="431"/>
                </a:lnTo>
                <a:lnTo>
                  <a:pt x="299" y="507"/>
                </a:lnTo>
                <a:lnTo>
                  <a:pt x="359" y="580"/>
                </a:lnTo>
                <a:lnTo>
                  <a:pt x="421" y="645"/>
                </a:lnTo>
                <a:lnTo>
                  <a:pt x="488" y="708"/>
                </a:lnTo>
                <a:lnTo>
                  <a:pt x="560" y="766"/>
                </a:lnTo>
                <a:lnTo>
                  <a:pt x="635" y="818"/>
                </a:lnTo>
                <a:lnTo>
                  <a:pt x="716" y="867"/>
                </a:lnTo>
                <a:lnTo>
                  <a:pt x="796" y="909"/>
                </a:lnTo>
                <a:lnTo>
                  <a:pt x="885" y="945"/>
                </a:lnTo>
                <a:lnTo>
                  <a:pt x="971" y="975"/>
                </a:lnTo>
                <a:lnTo>
                  <a:pt x="1063" y="1001"/>
                </a:lnTo>
                <a:lnTo>
                  <a:pt x="1153" y="1018"/>
                </a:lnTo>
                <a:lnTo>
                  <a:pt x="1245" y="1029"/>
                </a:lnTo>
                <a:lnTo>
                  <a:pt x="1064" y="730"/>
                </a:lnTo>
                <a:lnTo>
                  <a:pt x="1258" y="378"/>
                </a:lnTo>
                <a:lnTo>
                  <a:pt x="1193" y="365"/>
                </a:lnTo>
                <a:lnTo>
                  <a:pt x="1130" y="344"/>
                </a:lnTo>
                <a:lnTo>
                  <a:pt x="1067" y="316"/>
                </a:lnTo>
                <a:lnTo>
                  <a:pt x="1010" y="283"/>
                </a:lnTo>
                <a:lnTo>
                  <a:pt x="953" y="243"/>
                </a:lnTo>
                <a:lnTo>
                  <a:pt x="905" y="200"/>
                </a:lnTo>
                <a:lnTo>
                  <a:pt x="1115" y="124"/>
                </a:lnTo>
                <a:lnTo>
                  <a:pt x="442" y="0"/>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9" name="Freeform 8"/>
          <p:cNvSpPr>
            <a:spLocks/>
          </p:cNvSpPr>
          <p:nvPr/>
        </p:nvSpPr>
        <p:spPr bwMode="auto">
          <a:xfrm>
            <a:off x="2082800" y="2735900"/>
            <a:ext cx="1635125" cy="1828800"/>
          </a:xfrm>
          <a:custGeom>
            <a:avLst/>
            <a:gdLst/>
            <a:ahLst/>
            <a:cxnLst>
              <a:cxn ang="0">
                <a:pos x="679" y="0"/>
              </a:cxn>
              <a:cxn ang="0">
                <a:pos x="0" y="2"/>
              </a:cxn>
              <a:cxn ang="0">
                <a:pos x="213" y="121"/>
              </a:cxn>
              <a:cxn ang="0">
                <a:pos x="182" y="204"/>
              </a:cxn>
              <a:cxn ang="0">
                <a:pos x="154" y="290"/>
              </a:cxn>
              <a:cxn ang="0">
                <a:pos x="134" y="374"/>
              </a:cxn>
              <a:cxn ang="0">
                <a:pos x="120" y="462"/>
              </a:cxn>
              <a:cxn ang="0">
                <a:pos x="111" y="551"/>
              </a:cxn>
              <a:cxn ang="0">
                <a:pos x="111" y="637"/>
              </a:cxn>
              <a:cxn ang="0">
                <a:pos x="113" y="727"/>
              </a:cxn>
              <a:cxn ang="0">
                <a:pos x="124" y="813"/>
              </a:cxn>
              <a:cxn ang="0">
                <a:pos x="141" y="901"/>
              </a:cxn>
              <a:cxn ang="0">
                <a:pos x="163" y="987"/>
              </a:cxn>
              <a:cxn ang="0">
                <a:pos x="190" y="1071"/>
              </a:cxn>
              <a:cxn ang="0">
                <a:pos x="225" y="1151"/>
              </a:cxn>
              <a:cxn ang="0">
                <a:pos x="490" y="838"/>
              </a:cxn>
              <a:cxn ang="0">
                <a:pos x="836" y="892"/>
              </a:cxn>
              <a:cxn ang="0">
                <a:pos x="810" y="831"/>
              </a:cxn>
              <a:cxn ang="0">
                <a:pos x="793" y="772"/>
              </a:cxn>
              <a:cxn ang="0">
                <a:pos x="782" y="707"/>
              </a:cxn>
              <a:cxn ang="0">
                <a:pos x="776" y="643"/>
              </a:cxn>
              <a:cxn ang="0">
                <a:pos x="776" y="578"/>
              </a:cxn>
              <a:cxn ang="0">
                <a:pos x="786" y="514"/>
              </a:cxn>
              <a:cxn ang="0">
                <a:pos x="799" y="452"/>
              </a:cxn>
              <a:cxn ang="0">
                <a:pos x="1028" y="581"/>
              </a:cxn>
              <a:cxn ang="0">
                <a:pos x="679" y="0"/>
              </a:cxn>
            </a:cxnLst>
            <a:rect l="0" t="0" r="r" b="b"/>
            <a:pathLst>
              <a:path w="1029" h="1152">
                <a:moveTo>
                  <a:pt x="679" y="0"/>
                </a:moveTo>
                <a:lnTo>
                  <a:pt x="0" y="2"/>
                </a:lnTo>
                <a:lnTo>
                  <a:pt x="213" y="121"/>
                </a:lnTo>
                <a:lnTo>
                  <a:pt x="182" y="204"/>
                </a:lnTo>
                <a:lnTo>
                  <a:pt x="154" y="290"/>
                </a:lnTo>
                <a:lnTo>
                  <a:pt x="134" y="374"/>
                </a:lnTo>
                <a:lnTo>
                  <a:pt x="120" y="462"/>
                </a:lnTo>
                <a:lnTo>
                  <a:pt x="111" y="551"/>
                </a:lnTo>
                <a:lnTo>
                  <a:pt x="111" y="637"/>
                </a:lnTo>
                <a:lnTo>
                  <a:pt x="113" y="727"/>
                </a:lnTo>
                <a:lnTo>
                  <a:pt x="124" y="813"/>
                </a:lnTo>
                <a:lnTo>
                  <a:pt x="141" y="901"/>
                </a:lnTo>
                <a:lnTo>
                  <a:pt x="163" y="987"/>
                </a:lnTo>
                <a:lnTo>
                  <a:pt x="190" y="1071"/>
                </a:lnTo>
                <a:lnTo>
                  <a:pt x="225" y="1151"/>
                </a:lnTo>
                <a:lnTo>
                  <a:pt x="490" y="838"/>
                </a:lnTo>
                <a:lnTo>
                  <a:pt x="836" y="892"/>
                </a:lnTo>
                <a:lnTo>
                  <a:pt x="810" y="831"/>
                </a:lnTo>
                <a:lnTo>
                  <a:pt x="793" y="772"/>
                </a:lnTo>
                <a:lnTo>
                  <a:pt x="782" y="707"/>
                </a:lnTo>
                <a:lnTo>
                  <a:pt x="776" y="643"/>
                </a:lnTo>
                <a:lnTo>
                  <a:pt x="776" y="578"/>
                </a:lnTo>
                <a:lnTo>
                  <a:pt x="786" y="514"/>
                </a:lnTo>
                <a:lnTo>
                  <a:pt x="799" y="452"/>
                </a:lnTo>
                <a:lnTo>
                  <a:pt x="1028" y="581"/>
                </a:lnTo>
                <a:lnTo>
                  <a:pt x="679" y="0"/>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10" name="Rectangle 13"/>
          <p:cNvSpPr>
            <a:spLocks noChangeArrowheads="1"/>
          </p:cNvSpPr>
          <p:nvPr/>
        </p:nvSpPr>
        <p:spPr bwMode="auto">
          <a:xfrm>
            <a:off x="656545" y="1974711"/>
            <a:ext cx="1772331" cy="430887"/>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IDENTIFISERING:</a:t>
            </a:r>
          </a:p>
          <a:p>
            <a:pPr algn="ctr" defTabSz="1068388" eaLnBrk="0" hangingPunct="0"/>
            <a:r>
              <a:rPr lang="nb-NO" sz="1200" b="1" dirty="0">
                <a:solidFill>
                  <a:prstClr val="white"/>
                </a:solidFill>
                <a:latin typeface="Calibri"/>
              </a:rPr>
              <a:t>Beredskapsanalyse</a:t>
            </a:r>
          </a:p>
        </p:txBody>
      </p:sp>
      <p:sp>
        <p:nvSpPr>
          <p:cNvPr id="11" name="Rectangle 673"/>
          <p:cNvSpPr>
            <a:spLocks noChangeArrowheads="1"/>
          </p:cNvSpPr>
          <p:nvPr/>
        </p:nvSpPr>
        <p:spPr bwMode="auto">
          <a:xfrm>
            <a:off x="3574929" y="3400875"/>
            <a:ext cx="1600200" cy="689420"/>
          </a:xfrm>
          <a:prstGeom prst="rect">
            <a:avLst/>
          </a:prstGeom>
          <a:noFill/>
          <a:ln w="9525">
            <a:noFill/>
            <a:miter lim="800000"/>
            <a:headEnd/>
            <a:tailEnd/>
          </a:ln>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ct val="20000"/>
              </a:spcBef>
            </a:pPr>
            <a:r>
              <a:rPr lang="nb-NO" sz="1600" b="1" dirty="0">
                <a:solidFill>
                  <a:prstClr val="black"/>
                </a:solidFill>
                <a:latin typeface="Calibri"/>
              </a:rPr>
              <a:t>MÅL:</a:t>
            </a:r>
          </a:p>
          <a:p>
            <a:pPr algn="ctr">
              <a:spcBef>
                <a:spcPct val="20000"/>
              </a:spcBef>
            </a:pPr>
            <a:r>
              <a:rPr lang="nb-NO" sz="1200" b="1" dirty="0">
                <a:solidFill>
                  <a:prstClr val="black"/>
                </a:solidFill>
                <a:latin typeface="Calibri"/>
              </a:rPr>
              <a:t>Kontinuerlig</a:t>
            </a:r>
          </a:p>
          <a:p>
            <a:pPr algn="ctr">
              <a:spcBef>
                <a:spcPct val="20000"/>
              </a:spcBef>
            </a:pPr>
            <a:r>
              <a:rPr lang="nb-NO" sz="1200" b="1" dirty="0">
                <a:solidFill>
                  <a:prstClr val="black"/>
                </a:solidFill>
                <a:latin typeface="Calibri"/>
              </a:rPr>
              <a:t>forbedring</a:t>
            </a:r>
          </a:p>
        </p:txBody>
      </p:sp>
      <p:sp>
        <p:nvSpPr>
          <p:cNvPr id="12" name="Rectangle 9"/>
          <p:cNvSpPr>
            <a:spLocks noChangeArrowheads="1"/>
          </p:cNvSpPr>
          <p:nvPr/>
        </p:nvSpPr>
        <p:spPr bwMode="auto">
          <a:xfrm>
            <a:off x="4621915" y="2202356"/>
            <a:ext cx="1471612"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a:t>
            </a:r>
          </a:p>
          <a:p>
            <a:pPr algn="ctr" defTabSz="1068388" eaLnBrk="0" hangingPunct="0"/>
            <a:r>
              <a:rPr lang="nb-NO" sz="1200" b="1" dirty="0">
                <a:solidFill>
                  <a:prstClr val="white"/>
                </a:solidFill>
                <a:latin typeface="Calibri"/>
              </a:rPr>
              <a:t>eksterne</a:t>
            </a:r>
          </a:p>
          <a:p>
            <a:pPr algn="ctr" defTabSz="1068388" eaLnBrk="0" hangingPunct="0"/>
            <a:r>
              <a:rPr lang="nb-NO" sz="1200" b="1" dirty="0">
                <a:solidFill>
                  <a:prstClr val="white"/>
                </a:solidFill>
                <a:latin typeface="Calibri"/>
              </a:rPr>
              <a:t>ressurser </a:t>
            </a:r>
          </a:p>
        </p:txBody>
      </p:sp>
      <p:sp>
        <p:nvSpPr>
          <p:cNvPr id="13" name="Rectangle 674"/>
          <p:cNvSpPr>
            <a:spLocks noChangeArrowheads="1"/>
          </p:cNvSpPr>
          <p:nvPr/>
        </p:nvSpPr>
        <p:spPr bwMode="auto">
          <a:xfrm>
            <a:off x="5282564" y="3677057"/>
            <a:ext cx="1239837" cy="553998"/>
          </a:xfrm>
          <a:prstGeom prst="rect">
            <a:avLst/>
          </a:prstGeom>
          <a:noFill/>
          <a:ln w="9525">
            <a:noFill/>
            <a:miter lim="800000"/>
            <a:headEnd/>
            <a:tailEnd/>
          </a:ln>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 </a:t>
            </a:r>
          </a:p>
          <a:p>
            <a:pPr algn="ctr" defTabSz="1068388" eaLnBrk="0" hangingPunct="0"/>
            <a:r>
              <a:rPr lang="nb-NO" sz="1200" b="1" dirty="0">
                <a:solidFill>
                  <a:prstClr val="white"/>
                </a:solidFill>
                <a:latin typeface="Calibri"/>
              </a:rPr>
              <a:t>interne</a:t>
            </a:r>
          </a:p>
          <a:p>
            <a:pPr algn="ctr" defTabSz="1068388" eaLnBrk="0" hangingPunct="0"/>
            <a:r>
              <a:rPr lang="nb-NO" sz="1200" b="1" dirty="0">
                <a:solidFill>
                  <a:prstClr val="white"/>
                </a:solidFill>
                <a:latin typeface="Calibri"/>
              </a:rPr>
              <a:t>ressurser</a:t>
            </a:r>
          </a:p>
        </p:txBody>
      </p:sp>
      <p:sp>
        <p:nvSpPr>
          <p:cNvPr id="14" name="Rectangle 10"/>
          <p:cNvSpPr>
            <a:spLocks noChangeArrowheads="1"/>
          </p:cNvSpPr>
          <p:nvPr/>
        </p:nvSpPr>
        <p:spPr bwMode="auto">
          <a:xfrm>
            <a:off x="4124326" y="4811388"/>
            <a:ext cx="1323975" cy="615553"/>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ETABLERING: </a:t>
            </a:r>
            <a:r>
              <a:rPr lang="nb-NO" sz="1200" b="1" dirty="0">
                <a:solidFill>
                  <a:prstClr val="white"/>
                </a:solidFill>
                <a:latin typeface="Calibri"/>
              </a:rPr>
              <a:t>Beredskaps -dokumentasjon</a:t>
            </a:r>
          </a:p>
        </p:txBody>
      </p:sp>
      <p:sp>
        <p:nvSpPr>
          <p:cNvPr id="15" name="Rectangle 11"/>
          <p:cNvSpPr>
            <a:spLocks noChangeArrowheads="1"/>
          </p:cNvSpPr>
          <p:nvPr/>
        </p:nvSpPr>
        <p:spPr bwMode="auto">
          <a:xfrm>
            <a:off x="2581013" y="4612773"/>
            <a:ext cx="1290639"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Kompetanseheving</a:t>
            </a:r>
          </a:p>
          <a:p>
            <a:pPr algn="ctr" defTabSz="1068388" eaLnBrk="0" hangingPunct="0"/>
            <a:r>
              <a:rPr lang="nb-NO" sz="1200" b="1" dirty="0">
                <a:solidFill>
                  <a:prstClr val="white"/>
                </a:solidFill>
                <a:latin typeface="Calibri"/>
              </a:rPr>
              <a:t>Trening</a:t>
            </a:r>
          </a:p>
          <a:p>
            <a:pPr algn="ctr" defTabSz="1068388" eaLnBrk="0" hangingPunct="0"/>
            <a:r>
              <a:rPr lang="nb-NO" sz="1200" b="1" dirty="0">
                <a:solidFill>
                  <a:prstClr val="white"/>
                </a:solidFill>
                <a:latin typeface="Calibri"/>
              </a:rPr>
              <a:t>Øvelser</a:t>
            </a:r>
          </a:p>
        </p:txBody>
      </p:sp>
      <p:sp>
        <p:nvSpPr>
          <p:cNvPr id="16" name="Rectangle 12"/>
          <p:cNvSpPr>
            <a:spLocks noChangeArrowheads="1"/>
          </p:cNvSpPr>
          <p:nvPr/>
        </p:nvSpPr>
        <p:spPr bwMode="auto">
          <a:xfrm>
            <a:off x="2238376" y="3207418"/>
            <a:ext cx="1233347" cy="769441"/>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400" b="1" dirty="0">
                <a:solidFill>
                  <a:prstClr val="white"/>
                </a:solidFill>
                <a:latin typeface="Calibri"/>
              </a:rPr>
              <a:t>EVALUERING:</a:t>
            </a:r>
          </a:p>
          <a:p>
            <a:pPr algn="ctr" defTabSz="1068388" eaLnBrk="0" hangingPunct="0"/>
            <a:r>
              <a:rPr lang="nb-NO" sz="1200" b="1" dirty="0">
                <a:solidFill>
                  <a:prstClr val="white"/>
                </a:solidFill>
                <a:latin typeface="Calibri"/>
              </a:rPr>
              <a:t>Verifisere</a:t>
            </a:r>
          </a:p>
          <a:p>
            <a:pPr algn="ctr" defTabSz="1068388" eaLnBrk="0" hangingPunct="0"/>
            <a:r>
              <a:rPr lang="nb-NO" sz="1200" b="1" dirty="0">
                <a:solidFill>
                  <a:prstClr val="white"/>
                </a:solidFill>
                <a:latin typeface="Calibri"/>
              </a:rPr>
              <a:t>Revidere</a:t>
            </a:r>
          </a:p>
          <a:p>
            <a:pPr algn="ctr" defTabSz="1068388" eaLnBrk="0" hangingPunct="0"/>
            <a:r>
              <a:rPr lang="nb-NO" sz="1200" b="1" dirty="0">
                <a:solidFill>
                  <a:prstClr val="white"/>
                </a:solidFill>
                <a:latin typeface="Calibri"/>
              </a:rPr>
              <a:t>Forbedre</a:t>
            </a:r>
          </a:p>
        </p:txBody>
      </p:sp>
      <p:sp>
        <p:nvSpPr>
          <p:cNvPr id="17" name="Rectangle 668"/>
          <p:cNvSpPr>
            <a:spLocks noChangeArrowheads="1"/>
          </p:cNvSpPr>
          <p:nvPr/>
        </p:nvSpPr>
        <p:spPr bwMode="auto">
          <a:xfrm>
            <a:off x="598482" y="1261417"/>
            <a:ext cx="3805239" cy="369332"/>
          </a:xfrm>
          <a:prstGeom prst="rect">
            <a:avLst/>
          </a:prstGeom>
          <a:noFill/>
          <a:ln w="9525">
            <a:noFill/>
            <a:miter lim="800000"/>
            <a:headEnd/>
            <a:tailEnd/>
          </a:ln>
          <a:effectLst/>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Risikoanalyser</a:t>
            </a:r>
          </a:p>
          <a:p>
            <a:pPr marL="111125" indent="-111125" defTabSz="1068388" eaLnBrk="0" hangingPunct="0">
              <a:buFontTx/>
              <a:buChar char="•"/>
            </a:pPr>
            <a:r>
              <a:rPr lang="nb-NO" sz="1200" dirty="0">
                <a:solidFill>
                  <a:prstClr val="black"/>
                </a:solidFill>
              </a:rPr>
              <a:t>Erfaringsoverføring</a:t>
            </a:r>
          </a:p>
        </p:txBody>
      </p:sp>
      <p:sp>
        <p:nvSpPr>
          <p:cNvPr id="18" name="Rectangle 676"/>
          <p:cNvSpPr>
            <a:spLocks noChangeArrowheads="1"/>
          </p:cNvSpPr>
          <p:nvPr/>
        </p:nvSpPr>
        <p:spPr bwMode="auto">
          <a:xfrm>
            <a:off x="5909253" y="1649867"/>
            <a:ext cx="2748971" cy="553998"/>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Nødetater</a:t>
            </a:r>
          </a:p>
          <a:p>
            <a:pPr marL="111125" indent="-111125" defTabSz="1068388" eaLnBrk="0" hangingPunct="0">
              <a:buFontTx/>
              <a:buChar char="•"/>
            </a:pPr>
            <a:r>
              <a:rPr lang="nb-NO" sz="1200" dirty="0">
                <a:solidFill>
                  <a:prstClr val="black"/>
                </a:solidFill>
              </a:rPr>
              <a:t>Andre offentlig tilgjengelige ressurser</a:t>
            </a:r>
          </a:p>
          <a:p>
            <a:pPr marL="111125" indent="-111125" defTabSz="1068388" eaLnBrk="0" hangingPunct="0">
              <a:buFontTx/>
              <a:buChar char="•"/>
            </a:pPr>
            <a:r>
              <a:rPr lang="nb-NO" sz="1200" dirty="0">
                <a:solidFill>
                  <a:prstClr val="black"/>
                </a:solidFill>
              </a:rPr>
              <a:t>Andre eksterne tilgjengelige ressurser</a:t>
            </a:r>
          </a:p>
        </p:txBody>
      </p:sp>
      <p:sp>
        <p:nvSpPr>
          <p:cNvPr id="19" name="Rectangle 669"/>
          <p:cNvSpPr>
            <a:spLocks noChangeArrowheads="1"/>
          </p:cNvSpPr>
          <p:nvPr/>
        </p:nvSpPr>
        <p:spPr bwMode="auto">
          <a:xfrm>
            <a:off x="6653276" y="3662385"/>
            <a:ext cx="2033525" cy="923330"/>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Eksisterende ressurser</a:t>
            </a:r>
          </a:p>
          <a:p>
            <a:pPr marL="111125" indent="-111125" defTabSz="1068388" eaLnBrk="0" hangingPunct="0">
              <a:buFontTx/>
              <a:buChar char="•"/>
            </a:pPr>
            <a:r>
              <a:rPr lang="nb-NO" sz="1200" dirty="0">
                <a:solidFill>
                  <a:prstClr val="black"/>
                </a:solidFill>
              </a:rPr>
              <a:t>Eksisterende kompetanse</a:t>
            </a:r>
          </a:p>
          <a:p>
            <a:pPr marL="111125" indent="-111125" defTabSz="1068388" eaLnBrk="0" hangingPunct="0">
              <a:buFontTx/>
              <a:buChar char="•"/>
            </a:pPr>
            <a:r>
              <a:rPr lang="nb-NO" sz="1200" dirty="0">
                <a:solidFill>
                  <a:prstClr val="black"/>
                </a:solidFill>
              </a:rPr>
              <a:t>Eksisterende prosesser</a:t>
            </a:r>
          </a:p>
          <a:p>
            <a:pPr marL="111125" indent="-111125" defTabSz="1068388" eaLnBrk="0" hangingPunct="0">
              <a:buFontTx/>
              <a:buChar char="•"/>
            </a:pPr>
            <a:r>
              <a:rPr lang="nb-NO" sz="1200" dirty="0">
                <a:solidFill>
                  <a:prstClr val="black"/>
                </a:solidFill>
              </a:rPr>
              <a:t>Etablere nye interne ressurser </a:t>
            </a:r>
          </a:p>
        </p:txBody>
      </p:sp>
      <p:sp>
        <p:nvSpPr>
          <p:cNvPr id="20" name="Rectangle 670"/>
          <p:cNvSpPr>
            <a:spLocks noChangeArrowheads="1"/>
          </p:cNvSpPr>
          <p:nvPr/>
        </p:nvSpPr>
        <p:spPr bwMode="auto">
          <a:xfrm>
            <a:off x="5448038" y="5527059"/>
            <a:ext cx="1857637"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 typeface="Arial" pitchFamily="34" charset="0"/>
              <a:buChar char="•"/>
            </a:pPr>
            <a:r>
              <a:rPr lang="nb-NO" sz="1200" dirty="0">
                <a:solidFill>
                  <a:prstClr val="black"/>
                </a:solidFill>
              </a:rPr>
              <a:t>Forpliktende avtaler</a:t>
            </a:r>
          </a:p>
          <a:p>
            <a:pPr marL="111125" indent="-111125" defTabSz="1068388" eaLnBrk="0" hangingPunct="0">
              <a:buFont typeface="Arial" pitchFamily="34" charset="0"/>
              <a:buChar char="•"/>
            </a:pPr>
            <a:r>
              <a:rPr lang="nb-NO" sz="1200" dirty="0">
                <a:solidFill>
                  <a:prstClr val="black"/>
                </a:solidFill>
              </a:rPr>
              <a:t>Beredskapsstrategi</a:t>
            </a:r>
          </a:p>
          <a:p>
            <a:pPr marL="111125" indent="-111125" defTabSz="1068388" eaLnBrk="0" hangingPunct="0">
              <a:buFontTx/>
              <a:buChar char="•"/>
            </a:pPr>
            <a:r>
              <a:rPr lang="nb-NO" sz="1200" dirty="0">
                <a:solidFill>
                  <a:prstClr val="black"/>
                </a:solidFill>
              </a:rPr>
              <a:t>Beredskapsplaner</a:t>
            </a:r>
          </a:p>
          <a:p>
            <a:pPr marL="111125" indent="-111125" defTabSz="1068388" eaLnBrk="0" hangingPunct="0">
              <a:buFontTx/>
              <a:buChar char="•"/>
            </a:pPr>
            <a:r>
              <a:rPr lang="nb-NO" sz="1200" dirty="0">
                <a:solidFill>
                  <a:prstClr val="black"/>
                </a:solidFill>
              </a:rPr>
              <a:t>Koordineringsdokumenter</a:t>
            </a:r>
          </a:p>
        </p:txBody>
      </p:sp>
      <p:sp>
        <p:nvSpPr>
          <p:cNvPr id="21" name="Rectangle 671"/>
          <p:cNvSpPr>
            <a:spLocks noChangeArrowheads="1"/>
          </p:cNvSpPr>
          <p:nvPr/>
        </p:nvSpPr>
        <p:spPr bwMode="auto">
          <a:xfrm>
            <a:off x="1211881" y="5481853"/>
            <a:ext cx="1959945" cy="369332"/>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Kompetanseplan</a:t>
            </a:r>
          </a:p>
          <a:p>
            <a:pPr marL="111125" indent="-111125" defTabSz="1068388" eaLnBrk="0" hangingPunct="0">
              <a:buFontTx/>
              <a:buChar char="•"/>
            </a:pPr>
            <a:r>
              <a:rPr lang="nb-NO" sz="1200" dirty="0">
                <a:solidFill>
                  <a:prstClr val="black"/>
                </a:solidFill>
              </a:rPr>
              <a:t>Plan for trening og øvelser</a:t>
            </a:r>
          </a:p>
        </p:txBody>
      </p:sp>
      <p:sp>
        <p:nvSpPr>
          <p:cNvPr id="22" name="Rectangle 672"/>
          <p:cNvSpPr>
            <a:spLocks noChangeArrowheads="1"/>
          </p:cNvSpPr>
          <p:nvPr/>
        </p:nvSpPr>
        <p:spPr bwMode="auto">
          <a:xfrm>
            <a:off x="457201" y="3441200"/>
            <a:ext cx="1808921"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Plan for verifisering</a:t>
            </a:r>
          </a:p>
          <a:p>
            <a:pPr marL="111125" indent="-111125" defTabSz="1068388" eaLnBrk="0" hangingPunct="0">
              <a:buFontTx/>
              <a:buChar char="•"/>
            </a:pPr>
            <a:r>
              <a:rPr lang="nb-NO" sz="1200" dirty="0">
                <a:solidFill>
                  <a:prstClr val="black"/>
                </a:solidFill>
              </a:rPr>
              <a:t>Plan for revisjon</a:t>
            </a:r>
          </a:p>
          <a:p>
            <a:pPr marL="111125" indent="-111125" defTabSz="1068388" eaLnBrk="0" hangingPunct="0">
              <a:buFontTx/>
              <a:buChar char="•"/>
            </a:pPr>
            <a:r>
              <a:rPr lang="nb-NO" sz="1200" dirty="0">
                <a:solidFill>
                  <a:prstClr val="black"/>
                </a:solidFill>
              </a:rPr>
              <a:t>Dokumentasjon av evaluering og forbedring</a:t>
            </a:r>
          </a:p>
        </p:txBody>
      </p:sp>
      <p:sp>
        <p:nvSpPr>
          <p:cNvPr id="23" name="Rectangle 13"/>
          <p:cNvSpPr>
            <a:spLocks noChangeArrowheads="1"/>
          </p:cNvSpPr>
          <p:nvPr/>
        </p:nvSpPr>
        <p:spPr bwMode="auto">
          <a:xfrm>
            <a:off x="2952069" y="2005487"/>
            <a:ext cx="1543731" cy="369332"/>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Ytelsesrammer</a:t>
            </a:r>
          </a:p>
          <a:p>
            <a:pPr algn="ctr" defTabSz="1068388" eaLnBrk="0" hangingPunct="0"/>
            <a:r>
              <a:rPr lang="nb-NO" sz="1200" b="1" dirty="0">
                <a:solidFill>
                  <a:prstClr val="white"/>
                </a:solidFill>
                <a:latin typeface="Calibri"/>
              </a:rPr>
              <a:t>Ytelseskrav</a:t>
            </a:r>
          </a:p>
        </p:txBody>
      </p:sp>
      <p:sp>
        <p:nvSpPr>
          <p:cNvPr id="24" name="Tittel 23"/>
          <p:cNvSpPr>
            <a:spLocks noGrp="1"/>
          </p:cNvSpPr>
          <p:nvPr>
            <p:ph type="title"/>
          </p:nvPr>
        </p:nvSpPr>
        <p:spPr/>
        <p:txBody>
          <a:bodyPr>
            <a:normAutofit/>
          </a:bodyPr>
          <a:lstStyle/>
          <a:p>
            <a:r>
              <a:rPr lang="nb-NO" dirty="0"/>
              <a:t>Identifisering</a:t>
            </a:r>
          </a:p>
        </p:txBody>
      </p:sp>
      <p:sp>
        <p:nvSpPr>
          <p:cNvPr id="25" name="Plassholder for lysbildenummer 7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12</a:t>
            </a:fld>
            <a:endParaRPr lang="nb-NO" b="1" dirty="0">
              <a:solidFill>
                <a:schemeClr val="tx1"/>
              </a:solidFill>
            </a:endParaRPr>
          </a:p>
        </p:txBody>
      </p:sp>
      <p:sp>
        <p:nvSpPr>
          <p:cNvPr id="26"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10953432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tekst 2"/>
          <p:cNvSpPr>
            <a:spLocks noGrp="1"/>
          </p:cNvSpPr>
          <p:nvPr>
            <p:ph type="body" sz="half" idx="1"/>
          </p:nvPr>
        </p:nvSpPr>
        <p:spPr/>
        <p:txBody>
          <a:bodyPr/>
          <a:lstStyle/>
          <a:p>
            <a:endParaRPr lang="nb-NO" dirty="0"/>
          </a:p>
        </p:txBody>
      </p:sp>
      <p:sp>
        <p:nvSpPr>
          <p:cNvPr id="4" name="Plassholder for innhold 3"/>
          <p:cNvSpPr>
            <a:spLocks noGrp="1"/>
          </p:cNvSpPr>
          <p:nvPr>
            <p:ph sz="quarter" idx="2"/>
          </p:nvPr>
        </p:nvSpPr>
        <p:spPr/>
        <p:txBody>
          <a:bodyPr/>
          <a:lstStyle/>
          <a:p>
            <a:endParaRPr lang="nb-NO"/>
          </a:p>
        </p:txBody>
      </p:sp>
      <p:sp>
        <p:nvSpPr>
          <p:cNvPr id="5" name="Plassholder for innhold 4"/>
          <p:cNvSpPr>
            <a:spLocks noGrp="1"/>
          </p:cNvSpPr>
          <p:nvPr>
            <p:ph sz="quarter" idx="3"/>
          </p:nvPr>
        </p:nvSpPr>
        <p:spPr/>
        <p:txBody>
          <a:bodyPr/>
          <a:lstStyle/>
          <a:p>
            <a:endParaRPr lang="nb-NO"/>
          </a:p>
        </p:txBody>
      </p:sp>
      <p:graphicFrame>
        <p:nvGraphicFramePr>
          <p:cNvPr id="7" name="Objekt 6"/>
          <p:cNvGraphicFramePr>
            <a:graphicFrameLocks noChangeAspect="1"/>
          </p:cNvGraphicFramePr>
          <p:nvPr>
            <p:extLst/>
          </p:nvPr>
        </p:nvGraphicFramePr>
        <p:xfrm>
          <a:off x="539552" y="175060"/>
          <a:ext cx="8120302" cy="6494300"/>
        </p:xfrm>
        <a:graphic>
          <a:graphicData uri="http://schemas.openxmlformats.org/presentationml/2006/ole">
            <mc:AlternateContent xmlns:mc="http://schemas.openxmlformats.org/markup-compatibility/2006">
              <mc:Choice xmlns:v="urn:schemas-microsoft-com:vml" Requires="v">
                <p:oleObj spid="_x0000_s17415" name="Acrobat Document" r:id="rId3" imgW="40500221" imgH="32403915" progId="AcroExch.Document.7">
                  <p:embed/>
                </p:oleObj>
              </mc:Choice>
              <mc:Fallback>
                <p:oleObj name="Acrobat Document" r:id="rId3" imgW="40500221" imgH="32403915" progId="AcroExch.Document.7">
                  <p:embed/>
                  <p:pic>
                    <p:nvPicPr>
                      <p:cNvPr id="7"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5060"/>
                        <a:ext cx="8120302" cy="64943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6099296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394022" y="332656"/>
            <a:ext cx="8426450" cy="792162"/>
          </a:xfrm>
          <a:prstGeom prst="rect">
            <a:avLst/>
          </a:prstGeom>
          <a:noFill/>
          <a:ln w="9525">
            <a:noFill/>
            <a:round/>
            <a:headEnd/>
            <a:tailEnd/>
          </a:ln>
        </p:spPr>
        <p:txBody>
          <a:bodyPr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a:solidFill>
                  <a:schemeClr val="accent1">
                    <a:lumMod val="75000"/>
                  </a:schemeClr>
                </a:solidFill>
                <a:latin typeface="+mj-lt"/>
              </a:rPr>
              <a:t>  </a:t>
            </a:r>
            <a:r>
              <a:rPr lang="en-GB" sz="3200" b="1" dirty="0">
                <a:solidFill>
                  <a:schemeClr val="accent1">
                    <a:lumMod val="75000"/>
                  </a:schemeClr>
                </a:solidFill>
                <a:latin typeface="+mj-lt"/>
              </a:rPr>
              <a:t> </a:t>
            </a:r>
            <a:r>
              <a:rPr lang="nb-NO" sz="4000" dirty="0">
                <a:latin typeface="+mj-lt"/>
                <a:ea typeface="+mj-ea"/>
                <a:cs typeface="+mj-cs"/>
              </a:rPr>
              <a:t>Strategisk potensial</a:t>
            </a:r>
          </a:p>
        </p:txBody>
      </p:sp>
      <p:grpSp>
        <p:nvGrpSpPr>
          <p:cNvPr id="2" name="Group 19"/>
          <p:cNvGrpSpPr/>
          <p:nvPr/>
        </p:nvGrpSpPr>
        <p:grpSpPr>
          <a:xfrm>
            <a:off x="555831" y="1537038"/>
            <a:ext cx="8419415" cy="5204330"/>
            <a:chOff x="555831" y="1537038"/>
            <a:chExt cx="8419415" cy="5204330"/>
          </a:xfrm>
        </p:grpSpPr>
        <p:sp>
          <p:nvSpPr>
            <p:cNvPr id="9219" name="Rectangle 2"/>
            <p:cNvSpPr>
              <a:spLocks noChangeArrowheads="1"/>
            </p:cNvSpPr>
            <p:nvPr/>
          </p:nvSpPr>
          <p:spPr bwMode="auto">
            <a:xfrm>
              <a:off x="700088" y="1904999"/>
              <a:ext cx="7110412" cy="4568825"/>
            </a:xfrm>
            <a:prstGeom prst="rect">
              <a:avLst/>
            </a:prstGeom>
            <a:noFill/>
            <a:ln w="9525">
              <a:noFill/>
              <a:round/>
              <a:headEnd/>
              <a:tailEnd/>
            </a:ln>
          </p:spPr>
          <p:txBody>
            <a:bodyPr lIns="90000" tIns="46800" rIns="90000" bIns="46800"/>
            <a:lstStyle/>
            <a:p>
              <a:pPr marL="798513" lvl="1" indent="-341313">
                <a:lnSpc>
                  <a:spcPct val="110000"/>
                </a:lnSpc>
                <a:spcBef>
                  <a:spcPts val="450"/>
                </a:spcBef>
                <a:buFont typeface="Verdana" pitchFamily="34" charset="0"/>
                <a:buAutoNum type="arabicPeriod"/>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sz="2000" dirty="0">
                <a:solidFill>
                  <a:srgbClr val="000000"/>
                </a:solidFill>
                <a:latin typeface="+mn-lt"/>
              </a:endParaRPr>
            </a:p>
          </p:txBody>
        </p:sp>
        <p:sp>
          <p:nvSpPr>
            <p:cNvPr id="4" name="Rectangle 3"/>
            <p:cNvSpPr/>
            <p:nvPr/>
          </p:nvSpPr>
          <p:spPr>
            <a:xfrm>
              <a:off x="695325" y="1537038"/>
              <a:ext cx="7972425" cy="369332"/>
            </a:xfrm>
            <a:prstGeom prst="rect">
              <a:avLst/>
            </a:prstGeom>
          </p:spPr>
          <p:txBody>
            <a:bodyPr wrap="square">
              <a:spAutoFit/>
            </a:bodyPr>
            <a:lstStyle/>
            <a:p>
              <a:pPr marL="342900" lvl="0" indent="-342900"/>
              <a:endParaRPr lang="nb-NO" dirty="0"/>
            </a:p>
          </p:txBody>
        </p:sp>
        <p:pic>
          <p:nvPicPr>
            <p:cNvPr id="7" name="Picture 2"/>
            <p:cNvPicPr>
              <a:picLocks noChangeAspect="1" noChangeArrowheads="1"/>
            </p:cNvPicPr>
            <p:nvPr/>
          </p:nvPicPr>
          <p:blipFill>
            <a:blip r:embed="rId3" cstate="print"/>
            <a:srcRect/>
            <a:stretch>
              <a:fillRect/>
            </a:stretch>
          </p:blipFill>
          <p:spPr bwMode="auto">
            <a:xfrm>
              <a:off x="601183" y="5517232"/>
              <a:ext cx="8374063" cy="738515"/>
            </a:xfrm>
            <a:prstGeom prst="rect">
              <a:avLst/>
            </a:prstGeom>
            <a:noFill/>
            <a:ln w="9525">
              <a:noFill/>
              <a:miter lim="800000"/>
              <a:headEnd/>
              <a:tailEnd/>
            </a:ln>
            <a:effectLst/>
          </p:spPr>
        </p:pic>
        <p:sp>
          <p:nvSpPr>
            <p:cNvPr id="8" name="TextBox 7"/>
            <p:cNvSpPr txBox="1"/>
            <p:nvPr/>
          </p:nvSpPr>
          <p:spPr>
            <a:xfrm>
              <a:off x="5220072" y="5171708"/>
              <a:ext cx="1019175" cy="1569660"/>
            </a:xfrm>
            <a:prstGeom prst="rect">
              <a:avLst/>
            </a:prstGeom>
            <a:noFill/>
          </p:spPr>
          <p:txBody>
            <a:bodyPr wrap="square" rtlCol="0">
              <a:spAutoFit/>
            </a:bodyPr>
            <a:lstStyle/>
            <a:p>
              <a:r>
                <a:rPr lang="en-GB" sz="9600" dirty="0">
                  <a:latin typeface="+mn-lt"/>
                </a:rPr>
                <a:t>X</a:t>
              </a:r>
            </a:p>
          </p:txBody>
        </p:sp>
        <p:sp>
          <p:nvSpPr>
            <p:cNvPr id="9" name="TextBox 8"/>
            <p:cNvSpPr txBox="1"/>
            <p:nvPr/>
          </p:nvSpPr>
          <p:spPr>
            <a:xfrm>
              <a:off x="3709988" y="2389523"/>
              <a:ext cx="904875" cy="1569660"/>
            </a:xfrm>
            <a:prstGeom prst="rect">
              <a:avLst/>
            </a:prstGeom>
            <a:noFill/>
          </p:spPr>
          <p:txBody>
            <a:bodyPr wrap="square" rtlCol="0">
              <a:spAutoFit/>
            </a:bodyPr>
            <a:lstStyle/>
            <a:p>
              <a:r>
                <a:rPr lang="en-GB" sz="9600" dirty="0">
                  <a:solidFill>
                    <a:schemeClr val="accent1">
                      <a:lumMod val="75000"/>
                    </a:schemeClr>
                  </a:solidFill>
                  <a:latin typeface="+mn-lt"/>
                </a:rPr>
                <a:t>+</a:t>
              </a:r>
            </a:p>
          </p:txBody>
        </p:sp>
        <p:sp>
          <p:nvSpPr>
            <p:cNvPr id="10" name="TextBox 9"/>
            <p:cNvSpPr txBox="1"/>
            <p:nvPr/>
          </p:nvSpPr>
          <p:spPr>
            <a:xfrm>
              <a:off x="7503740" y="2343150"/>
              <a:ext cx="1028700" cy="1569660"/>
            </a:xfrm>
            <a:prstGeom prst="rect">
              <a:avLst/>
            </a:prstGeom>
            <a:noFill/>
          </p:spPr>
          <p:txBody>
            <a:bodyPr wrap="square" rtlCol="0">
              <a:spAutoFit/>
            </a:bodyPr>
            <a:lstStyle/>
            <a:p>
              <a:r>
                <a:rPr lang="en-GB" sz="9600" dirty="0">
                  <a:solidFill>
                    <a:schemeClr val="accent1">
                      <a:lumMod val="75000"/>
                    </a:schemeClr>
                  </a:solidFill>
                  <a:latin typeface="+mn-lt"/>
                </a:rPr>
                <a:t>=</a:t>
              </a:r>
            </a:p>
          </p:txBody>
        </p:sp>
        <p:sp>
          <p:nvSpPr>
            <p:cNvPr id="19" name="Rectangle 4"/>
            <p:cNvSpPr>
              <a:spLocks noChangeArrowheads="1"/>
            </p:cNvSpPr>
            <p:nvPr/>
          </p:nvSpPr>
          <p:spPr bwMode="auto">
            <a:xfrm rot="10799854" flipV="1">
              <a:off x="555831" y="2367229"/>
              <a:ext cx="2829149" cy="1564571"/>
            </a:xfrm>
            <a:prstGeom prst="rect">
              <a:avLst/>
            </a:prstGeom>
            <a:noFill/>
            <a:ln w="9525">
              <a:noFill/>
              <a:miter lim="800000"/>
              <a:headEnd/>
              <a:tailEnd/>
            </a:ln>
          </p:spPr>
          <p:txBody>
            <a:bodyPr wrap="square" lIns="86400" tIns="43200" rIns="86400" bIns="43200">
              <a:spAutoFit/>
            </a:bodyPr>
            <a:lstStyle/>
            <a:p>
              <a:pPr algn="ctr"/>
              <a:r>
                <a:rPr lang="nb-NO" sz="2400" b="1" dirty="0">
                  <a:latin typeface="+mn-lt"/>
                </a:rPr>
                <a:t>Mennesker</a:t>
              </a:r>
            </a:p>
            <a:p>
              <a:pPr algn="ctr"/>
              <a:r>
                <a:rPr lang="nb-NO" sz="2400" b="1" dirty="0">
                  <a:latin typeface="+mn-lt"/>
                </a:rPr>
                <a:t>Ytre miljø</a:t>
              </a:r>
            </a:p>
            <a:p>
              <a:pPr algn="ctr"/>
              <a:r>
                <a:rPr lang="nb-NO" sz="2400" b="1" dirty="0">
                  <a:latin typeface="+mn-lt"/>
                </a:rPr>
                <a:t>Økonomiske verdier</a:t>
              </a:r>
            </a:p>
            <a:p>
              <a:pPr algn="ctr"/>
              <a:r>
                <a:rPr lang="nb-NO" sz="2400" b="1" dirty="0">
                  <a:latin typeface="+mn-lt"/>
                </a:rPr>
                <a:t>Omdømme/Tillit</a:t>
              </a:r>
            </a:p>
          </p:txBody>
        </p:sp>
      </p:grpSp>
      <p:sp>
        <p:nvSpPr>
          <p:cNvPr id="17" name="TextBox 16"/>
          <p:cNvSpPr txBox="1"/>
          <p:nvPr/>
        </p:nvSpPr>
        <p:spPr>
          <a:xfrm>
            <a:off x="4939837" y="2362200"/>
            <a:ext cx="2062716" cy="1569660"/>
          </a:xfrm>
          <a:prstGeom prst="rect">
            <a:avLst/>
          </a:prstGeom>
          <a:noFill/>
        </p:spPr>
        <p:txBody>
          <a:bodyPr wrap="square" rtlCol="0">
            <a:spAutoFit/>
          </a:bodyPr>
          <a:lstStyle/>
          <a:p>
            <a:pPr algn="ctr"/>
            <a:r>
              <a:rPr lang="nb-NO" sz="2400" b="1" dirty="0">
                <a:latin typeface="+mn-lt"/>
              </a:rPr>
              <a:t>Andre forhold med innvirkning på potensialet</a:t>
            </a:r>
          </a:p>
        </p:txBody>
      </p:sp>
      <p:sp>
        <p:nvSpPr>
          <p:cNvPr id="20" name="TextBox 19"/>
          <p:cNvSpPr txBox="1"/>
          <p:nvPr/>
        </p:nvSpPr>
        <p:spPr>
          <a:xfrm>
            <a:off x="695325" y="5013176"/>
            <a:ext cx="4072270" cy="461665"/>
          </a:xfrm>
          <a:prstGeom prst="rect">
            <a:avLst/>
          </a:prstGeom>
          <a:noFill/>
        </p:spPr>
        <p:txBody>
          <a:bodyPr wrap="square" rtlCol="0">
            <a:spAutoFit/>
          </a:bodyPr>
          <a:lstStyle/>
          <a:p>
            <a:r>
              <a:rPr lang="nb-NO" sz="2400" b="1" dirty="0">
                <a:latin typeface="+mn-lt"/>
              </a:rPr>
              <a:t>Innvirkning på virksomheten: </a:t>
            </a:r>
          </a:p>
        </p:txBody>
      </p:sp>
      <p:sp>
        <p:nvSpPr>
          <p:cNvPr id="22" name="Plassholder for lysbildenummer 10"/>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121</a:t>
            </a:fld>
            <a:endParaRPr lang="nb-NO" b="1" dirty="0">
              <a:solidFill>
                <a:schemeClr val="tx1"/>
              </a:solidFill>
            </a:endParaRPr>
          </a:p>
        </p:txBody>
      </p:sp>
      <p:sp>
        <p:nvSpPr>
          <p:cNvPr id="14" name="Rectangle 3">
            <a:extLst>
              <a:ext uri="{FF2B5EF4-FFF2-40B4-BE49-F238E27FC236}">
                <a16:creationId xmlns:a16="http://schemas.microsoft.com/office/drawing/2014/main" id="{CD20409D-A445-42A1-8949-E63E347063EE}"/>
              </a:ext>
            </a:extLst>
          </p:cNvPr>
          <p:cNvSpPr/>
          <p:nvPr/>
        </p:nvSpPr>
        <p:spPr>
          <a:xfrm>
            <a:off x="3851920" y="6464369"/>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p:checke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Innvirkningsanalysen </a:t>
            </a:r>
          </a:p>
        </p:txBody>
      </p:sp>
      <p:graphicFrame>
        <p:nvGraphicFramePr>
          <p:cNvPr id="4" name="Diagram 3"/>
          <p:cNvGraphicFramePr/>
          <p:nvPr>
            <p:extLst>
              <p:ext uri="{D42A27DB-BD31-4B8C-83A1-F6EECF244321}">
                <p14:modId xmlns:p14="http://schemas.microsoft.com/office/powerpoint/2010/main" val="2184526496"/>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Sylinder 5"/>
          <p:cNvSpPr txBox="1"/>
          <p:nvPr/>
        </p:nvSpPr>
        <p:spPr>
          <a:xfrm>
            <a:off x="4332521" y="2760892"/>
            <a:ext cx="511621" cy="400110"/>
          </a:xfrm>
          <a:prstGeom prst="rect">
            <a:avLst/>
          </a:prstGeom>
          <a:noFill/>
        </p:spPr>
        <p:txBody>
          <a:bodyPr wrap="square" rtlCol="0">
            <a:spAutoFit/>
          </a:bodyPr>
          <a:lstStyle/>
          <a:p>
            <a:r>
              <a:rPr lang="nb-NO" sz="2000" b="1" dirty="0">
                <a:solidFill>
                  <a:schemeClr val="bg1"/>
                </a:solidFill>
              </a:rPr>
              <a:t>+/-</a:t>
            </a:r>
          </a:p>
        </p:txBody>
      </p:sp>
      <p:sp>
        <p:nvSpPr>
          <p:cNvPr id="7" name="TekstSylinder 6"/>
          <p:cNvSpPr txBox="1"/>
          <p:nvPr/>
        </p:nvSpPr>
        <p:spPr>
          <a:xfrm>
            <a:off x="4408720" y="4306700"/>
            <a:ext cx="359226" cy="400110"/>
          </a:xfrm>
          <a:prstGeom prst="rect">
            <a:avLst/>
          </a:prstGeom>
          <a:noFill/>
        </p:spPr>
        <p:txBody>
          <a:bodyPr wrap="square" rtlCol="0">
            <a:spAutoFit/>
          </a:bodyPr>
          <a:lstStyle/>
          <a:p>
            <a:r>
              <a:rPr lang="nb-NO" sz="2000" b="1" dirty="0">
                <a:solidFill>
                  <a:schemeClr val="bg1"/>
                </a:solidFill>
              </a:rPr>
              <a:t>=</a:t>
            </a:r>
          </a:p>
        </p:txBody>
      </p:sp>
      <p:sp>
        <p:nvSpPr>
          <p:cNvPr id="8"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122</a:t>
            </a:fld>
            <a:endParaRPr lang="nb-NO" sz="1200" b="1" dirty="0"/>
          </a:p>
        </p:txBody>
      </p:sp>
      <p:sp>
        <p:nvSpPr>
          <p:cNvPr id="9" name="Rectangle 3"/>
          <p:cNvSpPr/>
          <p:nvPr/>
        </p:nvSpPr>
        <p:spPr>
          <a:xfrm>
            <a:off x="3779912" y="6104329"/>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26216605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Andre forhold</a:t>
            </a:r>
          </a:p>
        </p:txBody>
      </p:sp>
      <p:sp>
        <p:nvSpPr>
          <p:cNvPr id="4" name="Plassholder for innhold 3"/>
          <p:cNvSpPr>
            <a:spLocks noGrp="1"/>
          </p:cNvSpPr>
          <p:nvPr>
            <p:ph idx="1"/>
          </p:nvPr>
        </p:nvSpPr>
        <p:spPr>
          <a:xfrm>
            <a:off x="0" y="1268760"/>
            <a:ext cx="9144000" cy="5069160"/>
          </a:xfrm>
        </p:spPr>
        <p:txBody>
          <a:bodyPr>
            <a:normAutofit fontScale="40000" lnSpcReduction="20000"/>
          </a:bodyPr>
          <a:lstStyle/>
          <a:p>
            <a:pPr lvl="0"/>
            <a:r>
              <a:rPr lang="nb-NO" sz="4500" b="1" i="1" dirty="0"/>
              <a:t>Virksomheten</a:t>
            </a:r>
            <a:r>
              <a:rPr lang="nb-NO" sz="4500" b="1" dirty="0"/>
              <a:t>; </a:t>
            </a:r>
            <a:r>
              <a:rPr lang="nb-NO" sz="4500" dirty="0"/>
              <a:t>økonomisk robusthet, eierstruktur, ansattes lojalitet og etablert omdømme. </a:t>
            </a:r>
          </a:p>
          <a:p>
            <a:pPr lvl="0"/>
            <a:endParaRPr lang="nb-NO" sz="1200" dirty="0"/>
          </a:p>
          <a:p>
            <a:pPr lvl="0"/>
            <a:r>
              <a:rPr lang="nb-NO" sz="4500" b="1" i="1" dirty="0"/>
              <a:t>Virksomhetens historikk</a:t>
            </a:r>
            <a:r>
              <a:rPr lang="nb-NO" sz="4500" b="1" dirty="0"/>
              <a:t>; </a:t>
            </a:r>
            <a:r>
              <a:rPr lang="nb-NO" sz="4500" dirty="0"/>
              <a:t>erfaring, modenhet, hendelseshistorikk og oppfattet seriøsitet.</a:t>
            </a:r>
          </a:p>
          <a:p>
            <a:pPr lvl="0"/>
            <a:endParaRPr lang="nb-NO" sz="1200" dirty="0"/>
          </a:p>
          <a:p>
            <a:pPr lvl="0"/>
            <a:r>
              <a:rPr lang="nb-NO" sz="4500" b="1" i="1" dirty="0"/>
              <a:t>Aktuell operasjon</a:t>
            </a:r>
            <a:r>
              <a:rPr lang="nb-NO" sz="4500" b="1" dirty="0"/>
              <a:t>; </a:t>
            </a:r>
            <a:r>
              <a:rPr lang="nb-NO" sz="4500" dirty="0"/>
              <a:t>forberedelseskvalitet, materialvalg, barriereregime og kompetanse. </a:t>
            </a:r>
          </a:p>
          <a:p>
            <a:pPr lvl="0"/>
            <a:endParaRPr lang="nb-NO" sz="1300" dirty="0"/>
          </a:p>
          <a:p>
            <a:pPr lvl="0"/>
            <a:r>
              <a:rPr lang="nb-NO" sz="4500" b="1" i="1" dirty="0"/>
              <a:t>Industrispesifikke forhold</a:t>
            </a:r>
            <a:r>
              <a:rPr lang="nb-NO" sz="4500" b="1" dirty="0"/>
              <a:t>; </a:t>
            </a:r>
            <a:r>
              <a:rPr lang="nb-NO" sz="4500" dirty="0"/>
              <a:t>industriens omdømme, omdiskuterbarhet og politisk aktualitet. </a:t>
            </a:r>
          </a:p>
          <a:p>
            <a:pPr lvl="0"/>
            <a:endParaRPr lang="nb-NO" sz="1300" dirty="0"/>
          </a:p>
          <a:p>
            <a:pPr lvl="0"/>
            <a:r>
              <a:rPr lang="nb-NO" sz="4500" b="1" i="1" dirty="0"/>
              <a:t>Regionale/internasjonale forhold</a:t>
            </a:r>
            <a:r>
              <a:rPr lang="nb-NO" sz="4500" b="1" dirty="0"/>
              <a:t>; </a:t>
            </a:r>
            <a:r>
              <a:rPr lang="nb-NO" sz="4500" dirty="0"/>
              <a:t>politiske, juridiske, finansielle og tilgjengelig offentlig beredskap. </a:t>
            </a:r>
          </a:p>
          <a:p>
            <a:pPr lvl="0"/>
            <a:endParaRPr lang="nb-NO" sz="1300" dirty="0"/>
          </a:p>
          <a:p>
            <a:pPr lvl="0"/>
            <a:r>
              <a:rPr lang="nb-NO" sz="4500" b="1" i="1" dirty="0"/>
              <a:t>Lokasjonsspesifikke forhold</a:t>
            </a:r>
            <a:r>
              <a:rPr lang="nb-NO" sz="4500" b="1" dirty="0"/>
              <a:t>; </a:t>
            </a:r>
            <a:r>
              <a:rPr lang="nb-NO" sz="4500" dirty="0"/>
              <a:t>omdiskuterbarhet, sårbarhet og etablert beredskap. </a:t>
            </a:r>
          </a:p>
          <a:p>
            <a:pPr lvl="0"/>
            <a:endParaRPr lang="nb-NO" sz="1300" dirty="0"/>
          </a:p>
          <a:p>
            <a:pPr lvl="0"/>
            <a:r>
              <a:rPr lang="nb-NO" sz="4500" b="1" i="1" dirty="0"/>
              <a:t>Hendelsesspesifikke forhold</a:t>
            </a:r>
            <a:r>
              <a:rPr lang="nb-NO" sz="4500" b="1" dirty="0"/>
              <a:t>; </a:t>
            </a:r>
            <a:r>
              <a:rPr lang="nb-NO" sz="4500" dirty="0"/>
              <a:t>hva som forårsaket hendelen, hvem som er ansvarlig, lokal tid og værforhold. </a:t>
            </a:r>
          </a:p>
          <a:p>
            <a:pPr lvl="0"/>
            <a:endParaRPr lang="nb-NO" sz="1300" dirty="0"/>
          </a:p>
          <a:p>
            <a:pPr lvl="0"/>
            <a:r>
              <a:rPr lang="nb-NO" sz="4500" b="1" i="1" dirty="0"/>
              <a:t>Interessentspesifikke forhold</a:t>
            </a:r>
            <a:r>
              <a:rPr lang="nb-NO" sz="4500" b="1" dirty="0"/>
              <a:t>; </a:t>
            </a:r>
            <a:r>
              <a:rPr lang="nb-NO" sz="4500" dirty="0"/>
              <a:t>interessenter som engasjerer seg særlig positivt eller negativt.</a:t>
            </a:r>
          </a:p>
          <a:p>
            <a:pPr lvl="0">
              <a:buNone/>
            </a:pPr>
            <a:endParaRPr lang="nb-NO" sz="1300" dirty="0"/>
          </a:p>
          <a:p>
            <a:pPr lvl="0"/>
            <a:r>
              <a:rPr lang="nb-NO" sz="4500" b="1" i="1" dirty="0"/>
              <a:t>Personrelaterte forhold</a:t>
            </a:r>
            <a:r>
              <a:rPr lang="nb-NO" sz="4500" b="1" dirty="0"/>
              <a:t>;</a:t>
            </a:r>
            <a:r>
              <a:rPr lang="nb-NO" sz="4500" dirty="0"/>
              <a:t> personer tilknyttet hendelsen som er svært viktig for virksomheten eller som det er knyttet særlig stor offentlig interesse til.</a:t>
            </a:r>
          </a:p>
          <a:p>
            <a:pPr lvl="0">
              <a:buNone/>
            </a:pPr>
            <a:endParaRPr lang="nb-NO" sz="1300" dirty="0"/>
          </a:p>
          <a:p>
            <a:pPr lvl="0"/>
            <a:r>
              <a:rPr lang="nb-NO" sz="4500" b="1" i="1" dirty="0"/>
              <a:t>Nyhetsbildet</a:t>
            </a:r>
            <a:r>
              <a:rPr lang="nb-NO" sz="4500" b="1" dirty="0"/>
              <a:t>; </a:t>
            </a:r>
            <a:r>
              <a:rPr lang="nb-NO" sz="4500" dirty="0"/>
              <a:t>om hendelsen kan relateres til tidligere eller sammenlignbare hendelser og hendelsens prioritet i nyhetsbildet. </a:t>
            </a:r>
          </a:p>
          <a:p>
            <a:pPr lvl="0"/>
            <a:endParaRPr lang="nb-NO" sz="1300" dirty="0"/>
          </a:p>
          <a:p>
            <a:pPr lvl="0"/>
            <a:r>
              <a:rPr lang="nb-NO" sz="4500" b="1" i="1" dirty="0"/>
              <a:t>Andre forhold</a:t>
            </a:r>
            <a:r>
              <a:rPr lang="nb-NO" sz="4500" b="1" dirty="0"/>
              <a:t>; </a:t>
            </a:r>
            <a:r>
              <a:rPr lang="nb-NO" sz="4500" dirty="0"/>
              <a:t>listen er ikke uttømmende og vil endre seg fra hendelse til hendelse. </a:t>
            </a:r>
          </a:p>
          <a:p>
            <a:pPr>
              <a:buNone/>
            </a:pPr>
            <a:endParaRPr lang="nb-NO" dirty="0"/>
          </a:p>
        </p:txBody>
      </p:sp>
      <p:sp>
        <p:nvSpPr>
          <p:cNvPr id="2" name="Plassholder for lysbildenummer 1"/>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123</a:t>
            </a:fld>
            <a:endParaRPr lang="nb-NO" b="1" dirty="0">
              <a:solidFill>
                <a:schemeClr val="tx1"/>
              </a:solidFill>
            </a:endParaRPr>
          </a:p>
        </p:txBody>
      </p:sp>
      <p:sp>
        <p:nvSpPr>
          <p:cNvPr id="5" name="Rectangle 3"/>
          <p:cNvSpPr/>
          <p:nvPr/>
        </p:nvSpPr>
        <p:spPr>
          <a:xfrm>
            <a:off x="3779912" y="617633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457522" y="499716"/>
            <a:ext cx="8362950" cy="481012"/>
          </a:xfrm>
          <a:prstGeom prst="rect">
            <a:avLst/>
          </a:prstGeom>
          <a:noFill/>
          <a:ln w="9525">
            <a:noFill/>
            <a:round/>
            <a:headEnd/>
            <a:tailEnd/>
          </a:ln>
        </p:spPr>
        <p:txBody>
          <a:bodyPr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chemeClr val="accent1">
                    <a:lumMod val="75000"/>
                  </a:schemeClr>
                </a:solidFill>
                <a:latin typeface="+mj-lt"/>
              </a:rPr>
              <a:t>	</a:t>
            </a:r>
            <a:r>
              <a:rPr lang="en-GB" sz="4400" dirty="0">
                <a:latin typeface="+mj-lt"/>
                <a:ea typeface="+mj-ea"/>
                <a:cs typeface="+mj-cs"/>
              </a:rPr>
              <a:t>  </a:t>
            </a:r>
            <a:r>
              <a:rPr lang="nb-NO" sz="4400" dirty="0">
                <a:latin typeface="+mj-lt"/>
                <a:ea typeface="+mj-ea"/>
                <a:cs typeface="+mj-cs"/>
              </a:rPr>
              <a:t>Potensial for private virksomheter</a:t>
            </a:r>
          </a:p>
        </p:txBody>
      </p:sp>
      <p:sp>
        <p:nvSpPr>
          <p:cNvPr id="5" name="Rectangle 4"/>
          <p:cNvSpPr/>
          <p:nvPr/>
        </p:nvSpPr>
        <p:spPr>
          <a:xfrm>
            <a:off x="531185" y="1424970"/>
            <a:ext cx="7791450" cy="707886"/>
          </a:xfrm>
          <a:prstGeom prst="rect">
            <a:avLst/>
          </a:prstGeom>
        </p:spPr>
        <p:txBody>
          <a:bodyPr wrap="square">
            <a:spAutoFit/>
          </a:bodyPr>
          <a:lstStyle/>
          <a:p>
            <a:r>
              <a:rPr lang="nb-NO" sz="2000" dirty="0">
                <a:latin typeface="+mn-lt"/>
              </a:rPr>
              <a:t>Det strategiske potensialet er illustrert som et innvirkningsnivå av </a:t>
            </a:r>
          </a:p>
          <a:p>
            <a:r>
              <a:rPr lang="nb-NO" sz="2000" dirty="0">
                <a:latin typeface="+mn-lt"/>
              </a:rPr>
              <a:t>hvor hardt virksomheten kan bli rammet</a:t>
            </a:r>
          </a:p>
        </p:txBody>
      </p:sp>
      <p:pic>
        <p:nvPicPr>
          <p:cNvPr id="5122" name="Picture 2"/>
          <p:cNvPicPr>
            <a:picLocks noChangeAspect="1" noChangeArrowheads="1"/>
          </p:cNvPicPr>
          <p:nvPr/>
        </p:nvPicPr>
        <p:blipFill>
          <a:blip r:embed="rId3" cstate="print"/>
          <a:srcRect/>
          <a:stretch>
            <a:fillRect/>
          </a:stretch>
        </p:blipFill>
        <p:spPr bwMode="auto">
          <a:xfrm>
            <a:off x="426410" y="2168277"/>
            <a:ext cx="8374063" cy="828675"/>
          </a:xfrm>
          <a:prstGeom prst="rect">
            <a:avLst/>
          </a:prstGeom>
          <a:noFill/>
          <a:ln w="9525">
            <a:noFill/>
            <a:miter lim="800000"/>
            <a:headEnd/>
            <a:tailEnd/>
          </a:ln>
          <a:effectLst/>
        </p:spPr>
      </p:pic>
      <p:sp>
        <p:nvSpPr>
          <p:cNvPr id="9" name="TextBox 8"/>
          <p:cNvSpPr txBox="1"/>
          <p:nvPr/>
        </p:nvSpPr>
        <p:spPr>
          <a:xfrm>
            <a:off x="323528" y="3068961"/>
            <a:ext cx="8023423" cy="3416320"/>
          </a:xfrm>
          <a:prstGeom prst="rect">
            <a:avLst/>
          </a:prstGeom>
          <a:noFill/>
        </p:spPr>
        <p:txBody>
          <a:bodyPr wrap="square" rtlCol="0">
            <a:spAutoFit/>
          </a:bodyPr>
          <a:lstStyle/>
          <a:p>
            <a:r>
              <a:rPr lang="nb-NO" b="1" dirty="0">
                <a:latin typeface="+mn-lt"/>
              </a:rPr>
              <a:t>Innvirkningsnivå 1 (gult): </a:t>
            </a:r>
          </a:p>
          <a:p>
            <a:r>
              <a:rPr lang="nb-NO" dirty="0">
                <a:latin typeface="+mn-lt"/>
              </a:rPr>
              <a:t>Potensialet er mindre tap av omsetning og/eller mindre endringer i aksjeverdi.</a:t>
            </a:r>
          </a:p>
          <a:p>
            <a:r>
              <a:rPr lang="nb-NO" b="1" dirty="0">
                <a:latin typeface="+mn-lt"/>
              </a:rPr>
              <a:t>Innvirkningsnivå 2 (oransje): </a:t>
            </a:r>
          </a:p>
          <a:p>
            <a:r>
              <a:rPr lang="nb-NO" dirty="0">
                <a:latin typeface="+mn-lt"/>
              </a:rPr>
              <a:t>Potensialet er en eller flere av følgende konsekvenser: </a:t>
            </a:r>
          </a:p>
          <a:p>
            <a:pPr lvl="1">
              <a:buFont typeface="Arial" pitchFamily="34" charset="0"/>
              <a:buChar char="•"/>
            </a:pPr>
            <a:r>
              <a:rPr lang="nb-NO" dirty="0">
                <a:latin typeface="+mn-lt"/>
              </a:rPr>
              <a:t> Betydelig tap av omsetning eller betydelige endringer i aksjeverdi</a:t>
            </a:r>
          </a:p>
          <a:p>
            <a:pPr lvl="1">
              <a:buFont typeface="Arial" pitchFamily="34" charset="0"/>
              <a:buChar char="•"/>
            </a:pPr>
            <a:r>
              <a:rPr lang="nb-NO" dirty="0">
                <a:latin typeface="+mn-lt"/>
              </a:rPr>
              <a:t> Nedleggelse/tap av berørt marked/operasjon/prosjekt</a:t>
            </a:r>
          </a:p>
          <a:p>
            <a:pPr lvl="1">
              <a:buFont typeface="Arial" pitchFamily="34" charset="0"/>
              <a:buChar char="•"/>
            </a:pPr>
            <a:r>
              <a:rPr lang="nb-NO" dirty="0">
                <a:latin typeface="+mn-lt"/>
              </a:rPr>
              <a:t> Tap av fremtidige kontrakter, godkjennelser, tillatelser o.l.</a:t>
            </a:r>
          </a:p>
          <a:p>
            <a:pPr lvl="1">
              <a:buFont typeface="Arial" pitchFamily="34" charset="0"/>
              <a:buChar char="•"/>
            </a:pPr>
            <a:r>
              <a:rPr lang="nb-NO" dirty="0">
                <a:latin typeface="+mn-lt"/>
              </a:rPr>
              <a:t> Betydelig kundenedgang</a:t>
            </a:r>
          </a:p>
          <a:p>
            <a:r>
              <a:rPr lang="nb-NO" b="1" dirty="0">
                <a:latin typeface="+mn-lt"/>
              </a:rPr>
              <a:t>Innvirkningsnivå 3 (rødt): </a:t>
            </a:r>
          </a:p>
          <a:p>
            <a:r>
              <a:rPr lang="nb-NO" dirty="0">
                <a:latin typeface="+mn-lt"/>
              </a:rPr>
              <a:t>Potensialet er nedleggelse/tap av berørt virksomhetsenhet/datterselskap.</a:t>
            </a:r>
          </a:p>
          <a:p>
            <a:r>
              <a:rPr lang="nb-NO" b="1" dirty="0">
                <a:latin typeface="+mn-lt"/>
              </a:rPr>
              <a:t>Innvirkningsnivå 4 (sort): </a:t>
            </a:r>
          </a:p>
          <a:p>
            <a:r>
              <a:rPr lang="nb-NO" dirty="0">
                <a:latin typeface="+mn-lt"/>
              </a:rPr>
              <a:t>Potensialet er nedleggelse/tap av virksomheten/morselskapet. </a:t>
            </a:r>
          </a:p>
        </p:txBody>
      </p:sp>
      <p:sp>
        <p:nvSpPr>
          <p:cNvPr id="6" name="Plassholder for lysbildenummer 15"/>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124</a:t>
            </a:fld>
            <a:endParaRPr lang="nb-NO" b="1" dirty="0">
              <a:solidFill>
                <a:schemeClr val="tx1"/>
              </a:solidFill>
            </a:endParaRPr>
          </a:p>
        </p:txBody>
      </p:sp>
      <p:sp>
        <p:nvSpPr>
          <p:cNvPr id="7" name="Rectangle 3">
            <a:extLst>
              <a:ext uri="{FF2B5EF4-FFF2-40B4-BE49-F238E27FC236}">
                <a16:creationId xmlns:a16="http://schemas.microsoft.com/office/drawing/2014/main" id="{DE1D027B-8123-4D7D-A93D-35644DCE312F}"/>
              </a:ext>
            </a:extLst>
          </p:cNvPr>
          <p:cNvSpPr/>
          <p:nvPr/>
        </p:nvSpPr>
        <p:spPr>
          <a:xfrm>
            <a:off x="3779912" y="6453336"/>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79512" y="499716"/>
            <a:ext cx="8712968" cy="481012"/>
          </a:xfrm>
          <a:prstGeom prst="rect">
            <a:avLst/>
          </a:prstGeom>
          <a:noFill/>
          <a:ln w="9525">
            <a:noFill/>
            <a:round/>
            <a:headEnd/>
            <a:tailEnd/>
          </a:ln>
        </p:spPr>
        <p:txBody>
          <a:bodyPr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chemeClr val="accent1">
                    <a:lumMod val="75000"/>
                  </a:schemeClr>
                </a:solidFill>
                <a:latin typeface="+mj-lt"/>
              </a:rPr>
              <a:t>	</a:t>
            </a:r>
            <a:r>
              <a:rPr lang="en-GB" sz="4400" dirty="0">
                <a:latin typeface="+mj-lt"/>
                <a:ea typeface="+mj-ea"/>
                <a:cs typeface="+mj-cs"/>
              </a:rPr>
              <a:t>  </a:t>
            </a:r>
            <a:r>
              <a:rPr lang="nb-NO" sz="4400" dirty="0">
                <a:latin typeface="+mj-lt"/>
                <a:ea typeface="+mj-ea"/>
                <a:cs typeface="+mj-cs"/>
              </a:rPr>
              <a:t>Potensial for offentlige virksomheter</a:t>
            </a:r>
          </a:p>
        </p:txBody>
      </p:sp>
      <p:sp>
        <p:nvSpPr>
          <p:cNvPr id="5" name="Rectangle 4"/>
          <p:cNvSpPr/>
          <p:nvPr/>
        </p:nvSpPr>
        <p:spPr>
          <a:xfrm>
            <a:off x="531185" y="1424970"/>
            <a:ext cx="7791450" cy="707886"/>
          </a:xfrm>
          <a:prstGeom prst="rect">
            <a:avLst/>
          </a:prstGeom>
        </p:spPr>
        <p:txBody>
          <a:bodyPr wrap="square">
            <a:spAutoFit/>
          </a:bodyPr>
          <a:lstStyle/>
          <a:p>
            <a:r>
              <a:rPr lang="nb-NO" sz="2000" dirty="0">
                <a:latin typeface="+mn-lt"/>
              </a:rPr>
              <a:t>Det strategiske potensialet er illustrert som et innvirkningsnivå av </a:t>
            </a:r>
          </a:p>
          <a:p>
            <a:r>
              <a:rPr lang="nb-NO" sz="2000" dirty="0">
                <a:latin typeface="+mn-lt"/>
              </a:rPr>
              <a:t>hvor hardt virksomheten kan bli rammet</a:t>
            </a:r>
          </a:p>
        </p:txBody>
      </p:sp>
      <p:pic>
        <p:nvPicPr>
          <p:cNvPr id="5122" name="Picture 2"/>
          <p:cNvPicPr>
            <a:picLocks noChangeAspect="1" noChangeArrowheads="1"/>
          </p:cNvPicPr>
          <p:nvPr/>
        </p:nvPicPr>
        <p:blipFill>
          <a:blip r:embed="rId3" cstate="print"/>
          <a:srcRect/>
          <a:stretch>
            <a:fillRect/>
          </a:stretch>
        </p:blipFill>
        <p:spPr bwMode="auto">
          <a:xfrm>
            <a:off x="426410" y="2168277"/>
            <a:ext cx="8374063" cy="828675"/>
          </a:xfrm>
          <a:prstGeom prst="rect">
            <a:avLst/>
          </a:prstGeom>
          <a:noFill/>
          <a:ln w="9525">
            <a:noFill/>
            <a:miter lim="800000"/>
            <a:headEnd/>
            <a:tailEnd/>
          </a:ln>
          <a:effectLst/>
        </p:spPr>
      </p:pic>
      <p:sp>
        <p:nvSpPr>
          <p:cNvPr id="9" name="TextBox 8"/>
          <p:cNvSpPr txBox="1"/>
          <p:nvPr/>
        </p:nvSpPr>
        <p:spPr>
          <a:xfrm>
            <a:off x="323528" y="3210649"/>
            <a:ext cx="8784976" cy="3139321"/>
          </a:xfrm>
          <a:prstGeom prst="rect">
            <a:avLst/>
          </a:prstGeom>
          <a:noFill/>
        </p:spPr>
        <p:txBody>
          <a:bodyPr wrap="square" rtlCol="0">
            <a:spAutoFit/>
          </a:bodyPr>
          <a:lstStyle/>
          <a:p>
            <a:pPr lvl="0"/>
            <a:r>
              <a:rPr lang="nb-NO" b="1" dirty="0">
                <a:latin typeface="+mn-lt"/>
              </a:rPr>
              <a:t>Innvirkningsnivå 1 (gult ): </a:t>
            </a:r>
          </a:p>
          <a:p>
            <a:pPr lvl="0"/>
            <a:r>
              <a:rPr lang="nb-NO" dirty="0">
                <a:latin typeface="+mn-lt"/>
              </a:rPr>
              <a:t>Potensialet er mindre driftsforstyrrelser.</a:t>
            </a:r>
          </a:p>
          <a:p>
            <a:pPr lvl="0"/>
            <a:endParaRPr lang="nb-NO" sz="1200" dirty="0">
              <a:latin typeface="+mn-lt"/>
            </a:endParaRPr>
          </a:p>
          <a:p>
            <a:pPr lvl="0"/>
            <a:r>
              <a:rPr lang="nb-NO" b="1" dirty="0">
                <a:latin typeface="+mn-lt"/>
              </a:rPr>
              <a:t>Innvirkningsnivå 2 (oransje):</a:t>
            </a:r>
          </a:p>
          <a:p>
            <a:pPr lvl="0"/>
            <a:r>
              <a:rPr lang="nb-NO" dirty="0">
                <a:latin typeface="+mn-lt"/>
              </a:rPr>
              <a:t>Potensialet er betydelige driftsforstyrrelser for berørt lokal/regional virksomhetsenhet.</a:t>
            </a:r>
          </a:p>
          <a:p>
            <a:pPr lvl="0"/>
            <a:endParaRPr lang="nb-NO" sz="1200" dirty="0">
              <a:latin typeface="+mn-lt"/>
            </a:endParaRPr>
          </a:p>
          <a:p>
            <a:pPr lvl="0"/>
            <a:r>
              <a:rPr lang="nb-NO" b="1" dirty="0">
                <a:latin typeface="+mn-lt"/>
              </a:rPr>
              <a:t>Innvirkningsnivå 3 (rødt): </a:t>
            </a:r>
          </a:p>
          <a:p>
            <a:pPr lvl="0"/>
            <a:r>
              <a:rPr lang="nb-NO" dirty="0">
                <a:latin typeface="+mn-lt"/>
              </a:rPr>
              <a:t>Potensialet er betydelige driftsforstyrrelser for berørt sentral/nasjonal virksomhetsledelse</a:t>
            </a:r>
          </a:p>
          <a:p>
            <a:pPr lvl="0"/>
            <a:r>
              <a:rPr lang="nb-NO" dirty="0">
                <a:latin typeface="+mn-lt"/>
              </a:rPr>
              <a:t>og/eller lokal/regional politisk krise.</a:t>
            </a:r>
          </a:p>
          <a:p>
            <a:pPr lvl="0"/>
            <a:endParaRPr lang="nb-NO" sz="1200" dirty="0">
              <a:latin typeface="+mn-lt"/>
            </a:endParaRPr>
          </a:p>
          <a:p>
            <a:pPr lvl="0"/>
            <a:r>
              <a:rPr lang="nb-NO" b="1" dirty="0">
                <a:latin typeface="+mn-lt"/>
              </a:rPr>
              <a:t>Innvirkningsgrad 4 (sort): </a:t>
            </a:r>
          </a:p>
          <a:p>
            <a:pPr lvl="0"/>
            <a:r>
              <a:rPr lang="nb-NO" dirty="0">
                <a:latin typeface="+mn-lt"/>
              </a:rPr>
              <a:t>Potensialet er nasjonal unntakstilstand eller nasjonal og/eller internasjonal politisk krise. </a:t>
            </a:r>
          </a:p>
        </p:txBody>
      </p:sp>
      <p:sp>
        <p:nvSpPr>
          <p:cNvPr id="6"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125</a:t>
            </a:fld>
            <a:endParaRPr lang="nb-NO" sz="1200" b="1" dirty="0"/>
          </a:p>
        </p:txBody>
      </p:sp>
      <p:sp>
        <p:nvSpPr>
          <p:cNvPr id="7" name="Rectangle 3">
            <a:extLst>
              <a:ext uri="{FF2B5EF4-FFF2-40B4-BE49-F238E27FC236}">
                <a16:creationId xmlns:a16="http://schemas.microsoft.com/office/drawing/2014/main" id="{3991BF3D-BCC8-4D98-91EE-4228A8795EA0}"/>
              </a:ext>
            </a:extLst>
          </p:cNvPr>
          <p:cNvSpPr/>
          <p:nvPr/>
        </p:nvSpPr>
        <p:spPr>
          <a:xfrm>
            <a:off x="3779912" y="6453336"/>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39797004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BB8D876-18A0-45E0-998E-B051E7C3D01D}"/>
              </a:ext>
            </a:extLst>
          </p:cNvPr>
          <p:cNvSpPr>
            <a:spLocks noGrp="1"/>
          </p:cNvSpPr>
          <p:nvPr>
            <p:ph idx="1"/>
          </p:nvPr>
        </p:nvSpPr>
        <p:spPr/>
        <p:txBody>
          <a:bodyPr/>
          <a:lstStyle/>
          <a:p>
            <a:endParaRPr lang="nb-NO" dirty="0"/>
          </a:p>
          <a:p>
            <a:endParaRPr lang="nb-NO" dirty="0"/>
          </a:p>
          <a:p>
            <a:endParaRPr lang="nb-NO" sz="2400" b="1" dirty="0">
              <a:cs typeface="Arial" charset="0"/>
            </a:endParaRPr>
          </a:p>
          <a:p>
            <a:r>
              <a:rPr lang="nb-NO" sz="2400" b="1" dirty="0">
                <a:cs typeface="Arial" charset="0"/>
              </a:rPr>
              <a:t>Beredskapsplanen kan reflektere forslag til aksjoner og tildelt beslutningsmyndighet for hvert innvirkningsnivå</a:t>
            </a:r>
          </a:p>
          <a:p>
            <a:endParaRPr lang="nb-NO" sz="2400" b="1" dirty="0">
              <a:cs typeface="Arial" charset="0"/>
            </a:endParaRPr>
          </a:p>
          <a:p>
            <a:r>
              <a:rPr lang="nb-NO" sz="2400" b="1" dirty="0">
                <a:cs typeface="Arial" charset="0"/>
              </a:rPr>
              <a:t>Aksjonene blir ofte mer omfattende og inngripende jo mer alvorlig potensialet i situasjonen defineres</a:t>
            </a:r>
          </a:p>
          <a:p>
            <a:endParaRPr lang="nb-NO" dirty="0"/>
          </a:p>
        </p:txBody>
      </p:sp>
      <p:sp>
        <p:nvSpPr>
          <p:cNvPr id="4" name="Plassholder for lysbildenummer 3">
            <a:extLst>
              <a:ext uri="{FF2B5EF4-FFF2-40B4-BE49-F238E27FC236}">
                <a16:creationId xmlns:a16="http://schemas.microsoft.com/office/drawing/2014/main" id="{15D74C4D-B3A5-4B53-8CD1-0576F22CD6B1}"/>
              </a:ext>
            </a:extLst>
          </p:cNvPr>
          <p:cNvSpPr>
            <a:spLocks noGrp="1"/>
          </p:cNvSpPr>
          <p:nvPr>
            <p:ph type="sldNum" sz="quarter" idx="12"/>
          </p:nvPr>
        </p:nvSpPr>
        <p:spPr/>
        <p:txBody>
          <a:bodyPr/>
          <a:lstStyle/>
          <a:p>
            <a:fld id="{F738FBFF-5041-4CC2-8675-4B90F03B9A7A}" type="slidenum">
              <a:rPr lang="nb-NO" smtClean="0"/>
              <a:pPr/>
              <a:t>126</a:t>
            </a:fld>
            <a:endParaRPr lang="nb-NO"/>
          </a:p>
        </p:txBody>
      </p:sp>
      <p:sp>
        <p:nvSpPr>
          <p:cNvPr id="5" name="Text Box 1">
            <a:extLst>
              <a:ext uri="{FF2B5EF4-FFF2-40B4-BE49-F238E27FC236}">
                <a16:creationId xmlns:a16="http://schemas.microsoft.com/office/drawing/2014/main" id="{51BE16D8-37B3-443B-931F-838BA51D46E4}"/>
              </a:ext>
            </a:extLst>
          </p:cNvPr>
          <p:cNvSpPr txBox="1">
            <a:spLocks noGrp="1" noChangeArrowheads="1"/>
          </p:cNvSpPr>
          <p:nvPr>
            <p:ph type="title"/>
          </p:nvPr>
        </p:nvSpPr>
        <p:spPr bwMode="auto">
          <a:xfrm>
            <a:off x="457200" y="274638"/>
            <a:ext cx="8229600" cy="1143000"/>
          </a:xfrm>
          <a:prstGeom prst="rect">
            <a:avLst/>
          </a:prstGeom>
          <a:noFill/>
          <a:ln w="9525">
            <a:noFill/>
            <a:round/>
            <a:headEnd/>
            <a:tailEnd/>
          </a:ln>
        </p:spPr>
        <p:txBody>
          <a:bodyPr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chemeClr val="accent1">
                    <a:lumMod val="75000"/>
                  </a:schemeClr>
                </a:solidFill>
                <a:latin typeface="+mj-lt"/>
              </a:rPr>
              <a:t>	</a:t>
            </a:r>
            <a:r>
              <a:rPr lang="en-GB" sz="4400" dirty="0">
                <a:latin typeface="+mj-lt"/>
                <a:ea typeface="+mj-ea"/>
                <a:cs typeface="+mj-cs"/>
              </a:rPr>
              <a:t> </a:t>
            </a:r>
            <a:r>
              <a:rPr lang="nb-NO" sz="4400" dirty="0">
                <a:latin typeface="+mj-lt"/>
                <a:ea typeface="+mj-ea"/>
                <a:cs typeface="+mj-cs"/>
              </a:rPr>
              <a:t>Vurdering av tiltak basert på nivå</a:t>
            </a:r>
          </a:p>
        </p:txBody>
      </p:sp>
      <p:pic>
        <p:nvPicPr>
          <p:cNvPr id="6" name="Picture 2">
            <a:extLst>
              <a:ext uri="{FF2B5EF4-FFF2-40B4-BE49-F238E27FC236}">
                <a16:creationId xmlns:a16="http://schemas.microsoft.com/office/drawing/2014/main" id="{1342139E-ABC5-4960-B226-A68AA6DC7CA4}"/>
              </a:ext>
            </a:extLst>
          </p:cNvPr>
          <p:cNvPicPr>
            <a:picLocks noChangeAspect="1" noChangeArrowheads="1"/>
          </p:cNvPicPr>
          <p:nvPr/>
        </p:nvPicPr>
        <p:blipFill>
          <a:blip r:embed="rId2" cstate="print"/>
          <a:srcRect/>
          <a:stretch>
            <a:fillRect/>
          </a:stretch>
        </p:blipFill>
        <p:spPr bwMode="auto">
          <a:xfrm>
            <a:off x="419063" y="1592213"/>
            <a:ext cx="8374063" cy="828675"/>
          </a:xfrm>
          <a:prstGeom prst="rect">
            <a:avLst/>
          </a:prstGeom>
          <a:noFill/>
          <a:ln w="9525">
            <a:noFill/>
            <a:miter lim="800000"/>
            <a:headEnd/>
            <a:tailEnd/>
          </a:ln>
          <a:effectLst/>
        </p:spPr>
      </p:pic>
      <p:sp>
        <p:nvSpPr>
          <p:cNvPr id="7" name="Plassholder for lysbildenummer 8">
            <a:extLst>
              <a:ext uri="{FF2B5EF4-FFF2-40B4-BE49-F238E27FC236}">
                <a16:creationId xmlns:a16="http://schemas.microsoft.com/office/drawing/2014/main" id="{F87B1BF2-AE0D-486D-A3CD-FA7E633F05AE}"/>
              </a:ext>
            </a:extLst>
          </p:cNvPr>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126</a:t>
            </a:fld>
            <a:endParaRPr lang="nb-NO" sz="1200" b="1" dirty="0"/>
          </a:p>
        </p:txBody>
      </p:sp>
      <p:sp>
        <p:nvSpPr>
          <p:cNvPr id="8" name="Rectangle 3">
            <a:extLst>
              <a:ext uri="{FF2B5EF4-FFF2-40B4-BE49-F238E27FC236}">
                <a16:creationId xmlns:a16="http://schemas.microsoft.com/office/drawing/2014/main" id="{880C2D09-C2C6-433B-BA6E-5D7D129ACD79}"/>
              </a:ext>
            </a:extLst>
          </p:cNvPr>
          <p:cNvSpPr/>
          <p:nvPr/>
        </p:nvSpPr>
        <p:spPr>
          <a:xfrm>
            <a:off x="3779912" y="6453336"/>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33212719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555992" y="1292050"/>
            <a:ext cx="5748337" cy="5533292"/>
          </a:xfrm>
          <a:prstGeom prst="rect">
            <a:avLst/>
          </a:prstGeom>
          <a:noFill/>
          <a:ln w="9525">
            <a:noFill/>
            <a:miter lim="800000"/>
            <a:headEnd/>
            <a:tailEnd/>
          </a:ln>
        </p:spPr>
      </p:pic>
      <p:sp>
        <p:nvSpPr>
          <p:cNvPr id="4" name="TekstSylinder 3"/>
          <p:cNvSpPr txBox="1"/>
          <p:nvPr/>
        </p:nvSpPr>
        <p:spPr>
          <a:xfrm>
            <a:off x="3331031" y="1567543"/>
            <a:ext cx="3929742" cy="1088572"/>
          </a:xfrm>
          <a:prstGeom prst="rect">
            <a:avLst/>
          </a:prstGeom>
          <a:noFill/>
        </p:spPr>
        <p:txBody>
          <a:bodyPr wrap="square" rtlCol="0">
            <a:spAutoFit/>
          </a:bodyPr>
          <a:lstStyle/>
          <a:p>
            <a:r>
              <a:rPr lang="nb-NO" sz="900" dirty="0">
                <a:solidFill>
                  <a:schemeClr val="tx2">
                    <a:lumMod val="75000"/>
                  </a:schemeClr>
                </a:solidFill>
                <a:latin typeface="Comic Sans MS" pitchFamily="66" charset="0"/>
                <a:cs typeface="Times New Roman" pitchFamily="18" charset="0"/>
              </a:rPr>
              <a:t>Fra taktisk nivå: tilgjengelig informasjon om mennesker som er involvert, selve hendelsen og hvilke tiltak som er iverksatt.</a:t>
            </a:r>
            <a:endParaRPr lang="nb-NO" sz="6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                     </a:t>
            </a:r>
          </a:p>
          <a:p>
            <a:r>
              <a:rPr lang="nb-NO" sz="900" dirty="0">
                <a:solidFill>
                  <a:schemeClr val="tx2">
                    <a:lumMod val="75000"/>
                  </a:schemeClr>
                </a:solidFill>
                <a:latin typeface="Comic Sans MS" pitchFamily="66" charset="0"/>
                <a:cs typeface="Times New Roman" pitchFamily="18" charset="0"/>
              </a:rPr>
              <a:t>Fra operasjonelt nivå: hvilket operasjonelt potensial de har definert og hva de har iverksatt av tiltak.</a:t>
            </a:r>
          </a:p>
          <a:p>
            <a:r>
              <a:rPr lang="nb-NO" sz="900" dirty="0">
                <a:solidFill>
                  <a:schemeClr val="tx2">
                    <a:lumMod val="75000"/>
                  </a:schemeClr>
                </a:solidFill>
                <a:latin typeface="Comic Sans MS" pitchFamily="66" charset="0"/>
                <a:cs typeface="Times New Roman" pitchFamily="18" charset="0"/>
              </a:rPr>
              <a:t>                         </a:t>
            </a:r>
          </a:p>
          <a:p>
            <a:r>
              <a:rPr lang="nb-NO" sz="900" dirty="0">
                <a:solidFill>
                  <a:schemeClr val="tx2">
                    <a:lumMod val="75000"/>
                  </a:schemeClr>
                </a:solidFill>
                <a:latin typeface="Comic Sans MS" pitchFamily="66" charset="0"/>
                <a:cs typeface="Times New Roman" pitchFamily="18" charset="0"/>
              </a:rPr>
              <a:t>Strategisk nivå: hvilke umiddelbare aksjoner som er iverksatt.</a:t>
            </a:r>
          </a:p>
        </p:txBody>
      </p:sp>
      <p:sp>
        <p:nvSpPr>
          <p:cNvPr id="5" name="TekstSylinder 4"/>
          <p:cNvSpPr txBox="1"/>
          <p:nvPr/>
        </p:nvSpPr>
        <p:spPr>
          <a:xfrm>
            <a:off x="3341914" y="2732313"/>
            <a:ext cx="3897086" cy="1615827"/>
          </a:xfrm>
          <a:prstGeom prst="rect">
            <a:avLst/>
          </a:prstGeom>
          <a:noFill/>
        </p:spPr>
        <p:txBody>
          <a:bodyPr wrap="square" rtlCol="0">
            <a:spAutoFit/>
          </a:bodyPr>
          <a:lstStyle/>
          <a:p>
            <a:r>
              <a:rPr lang="nb-NO" sz="900" dirty="0">
                <a:solidFill>
                  <a:schemeClr val="tx2">
                    <a:lumMod val="75000"/>
                  </a:schemeClr>
                </a:solidFill>
                <a:latin typeface="Comic Sans MS" pitchFamily="66" charset="0"/>
                <a:cs typeface="Times New Roman" pitchFamily="18" charset="0"/>
              </a:rPr>
              <a:t>Analysen som leder frem til potensialet består av to deler:</a:t>
            </a:r>
          </a:p>
          <a:p>
            <a:endParaRPr lang="nb-NO" sz="9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a) En strategisk potensialvurdering av hvilken direkte og indirekte økonomisk innvirkning det faktiske potensialet for mennesker, ytre miljø, verdier og omdømme kan ha på virksomheten.</a:t>
            </a:r>
          </a:p>
          <a:p>
            <a:endParaRPr lang="nb-NO" sz="9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b) En vurdering av alle andre relevante forhold som kan innvirke på det strategiske potensialet i positiv eller negativ retning.</a:t>
            </a:r>
          </a:p>
          <a:p>
            <a:endParaRPr lang="nb-NO" sz="9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C) Resultatene av analysen leder frem til et predefinert nivå for hvilken innvirkning situasjonen vil kunne ha på virksomheten.</a:t>
            </a:r>
          </a:p>
        </p:txBody>
      </p:sp>
      <p:sp>
        <p:nvSpPr>
          <p:cNvPr id="6" name="TekstSylinder 5"/>
          <p:cNvSpPr txBox="1"/>
          <p:nvPr/>
        </p:nvSpPr>
        <p:spPr>
          <a:xfrm>
            <a:off x="3352800" y="4452255"/>
            <a:ext cx="3853543" cy="2308324"/>
          </a:xfrm>
          <a:prstGeom prst="rect">
            <a:avLst/>
          </a:prstGeom>
          <a:noFill/>
        </p:spPr>
        <p:txBody>
          <a:bodyPr wrap="square" rtlCol="0">
            <a:spAutoFit/>
          </a:bodyPr>
          <a:lstStyle/>
          <a:p>
            <a:r>
              <a:rPr lang="nb-NO" sz="900" dirty="0">
                <a:solidFill>
                  <a:schemeClr val="tx2">
                    <a:lumMod val="75000"/>
                  </a:schemeClr>
                </a:solidFill>
                <a:latin typeface="Comic Sans MS" pitchFamily="66" charset="0"/>
                <a:cs typeface="Times New Roman" pitchFamily="18" charset="0"/>
              </a:rPr>
              <a:t>Den situasjonsspesifikke plan for den strategiske håndtering av potensialet, er en plan for hvordan den strategiske beredskapsledelsen skal forhindre at konsekvensene av situasjonen får utvikle seg til å nå det potensialet som er definert. </a:t>
            </a:r>
          </a:p>
          <a:p>
            <a:endParaRPr lang="nb-NO" sz="9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Planen deles i en plan for tiltak som iverksettes på kort sikt, gjerne definert som de første 24 timer, og tiltak som planlegges iverksatt på lengre sikt, gjerne definert som ut over 24 timer. </a:t>
            </a:r>
          </a:p>
          <a:p>
            <a:endParaRPr lang="nb-NO" sz="9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Tiltakene som identifiseres i planen må fremkomme som direkte resultater av de ulike elementene som til sammen danner potensialet, og alle elementene må suksessivt vurderes.</a:t>
            </a:r>
          </a:p>
          <a:p>
            <a:endParaRPr lang="nb-NO" sz="9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Forslag til tiltak kan identifiseres i diskusjonen i førstemøtet eller hentes fra et predefinert sett av aksjoner som skal vurderes iverksatt basert på valgt innvirkingsnivå.   </a:t>
            </a:r>
          </a:p>
        </p:txBody>
      </p:sp>
      <p:sp>
        <p:nvSpPr>
          <p:cNvPr id="7" name="Høyre klammeparentes 6"/>
          <p:cNvSpPr/>
          <p:nvPr/>
        </p:nvSpPr>
        <p:spPr>
          <a:xfrm>
            <a:off x="7293429" y="1545771"/>
            <a:ext cx="163285" cy="1143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8" name="Høyre klammeparentes 7"/>
          <p:cNvSpPr/>
          <p:nvPr/>
        </p:nvSpPr>
        <p:spPr>
          <a:xfrm>
            <a:off x="7293429" y="2688770"/>
            <a:ext cx="174171" cy="173083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9" name="Høyre klammeparentes 8"/>
          <p:cNvSpPr/>
          <p:nvPr/>
        </p:nvSpPr>
        <p:spPr>
          <a:xfrm>
            <a:off x="7282543" y="4419601"/>
            <a:ext cx="195942" cy="24383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0" name="TekstSylinder 9"/>
          <p:cNvSpPr txBox="1"/>
          <p:nvPr/>
        </p:nvSpPr>
        <p:spPr>
          <a:xfrm>
            <a:off x="7467611" y="2002978"/>
            <a:ext cx="1317178" cy="230832"/>
          </a:xfrm>
          <a:prstGeom prst="rect">
            <a:avLst/>
          </a:prstGeom>
          <a:noFill/>
        </p:spPr>
        <p:txBody>
          <a:bodyPr wrap="square" rtlCol="0">
            <a:spAutoFit/>
          </a:bodyPr>
          <a:lstStyle/>
          <a:p>
            <a:r>
              <a:rPr lang="nb-NO" sz="900" b="1" dirty="0">
                <a:solidFill>
                  <a:schemeClr val="tx2">
                    <a:lumMod val="75000"/>
                  </a:schemeClr>
                </a:solidFill>
                <a:latin typeface="Comic Sans MS" pitchFamily="66" charset="0"/>
              </a:rPr>
              <a:t>Situasjonsforståelse</a:t>
            </a:r>
            <a:r>
              <a:rPr lang="nb-NO" sz="900" dirty="0">
                <a:solidFill>
                  <a:schemeClr val="tx2">
                    <a:lumMod val="75000"/>
                  </a:schemeClr>
                </a:solidFill>
                <a:latin typeface="Comic Sans MS" pitchFamily="66" charset="0"/>
              </a:rPr>
              <a:t> </a:t>
            </a:r>
          </a:p>
        </p:txBody>
      </p:sp>
      <p:sp>
        <p:nvSpPr>
          <p:cNvPr id="11" name="TekstSylinder 10"/>
          <p:cNvSpPr txBox="1"/>
          <p:nvPr/>
        </p:nvSpPr>
        <p:spPr>
          <a:xfrm>
            <a:off x="7489366" y="3461657"/>
            <a:ext cx="1317178" cy="230832"/>
          </a:xfrm>
          <a:prstGeom prst="rect">
            <a:avLst/>
          </a:prstGeom>
          <a:noFill/>
        </p:spPr>
        <p:txBody>
          <a:bodyPr wrap="square" rtlCol="0">
            <a:spAutoFit/>
          </a:bodyPr>
          <a:lstStyle/>
          <a:p>
            <a:r>
              <a:rPr lang="nb-NO" sz="900" b="1" dirty="0">
                <a:solidFill>
                  <a:schemeClr val="tx2">
                    <a:lumMod val="75000"/>
                  </a:schemeClr>
                </a:solidFill>
                <a:latin typeface="Comic Sans MS" pitchFamily="66" charset="0"/>
              </a:rPr>
              <a:t>Konsekvenspotensial</a:t>
            </a:r>
            <a:r>
              <a:rPr lang="nb-NO" sz="900" dirty="0">
                <a:solidFill>
                  <a:schemeClr val="tx2">
                    <a:lumMod val="75000"/>
                  </a:schemeClr>
                </a:solidFill>
                <a:latin typeface="Comic Sans MS" pitchFamily="66" charset="0"/>
              </a:rPr>
              <a:t> </a:t>
            </a:r>
          </a:p>
        </p:txBody>
      </p:sp>
      <p:sp>
        <p:nvSpPr>
          <p:cNvPr id="12" name="TekstSylinder 11"/>
          <p:cNvSpPr txBox="1"/>
          <p:nvPr/>
        </p:nvSpPr>
        <p:spPr>
          <a:xfrm>
            <a:off x="7489366" y="5529942"/>
            <a:ext cx="1654634" cy="230832"/>
          </a:xfrm>
          <a:prstGeom prst="rect">
            <a:avLst/>
          </a:prstGeom>
          <a:noFill/>
        </p:spPr>
        <p:txBody>
          <a:bodyPr wrap="square" rtlCol="0">
            <a:spAutoFit/>
          </a:bodyPr>
          <a:lstStyle/>
          <a:p>
            <a:r>
              <a:rPr lang="nb-NO" sz="900" b="1" dirty="0">
                <a:solidFill>
                  <a:schemeClr val="tx2">
                    <a:lumMod val="75000"/>
                  </a:schemeClr>
                </a:solidFill>
                <a:latin typeface="Comic Sans MS" pitchFamily="66" charset="0"/>
              </a:rPr>
              <a:t>Situasjonsspesifikk plan</a:t>
            </a:r>
            <a:r>
              <a:rPr lang="nb-NO" sz="900" dirty="0">
                <a:solidFill>
                  <a:schemeClr val="tx2">
                    <a:lumMod val="75000"/>
                  </a:schemeClr>
                </a:solidFill>
                <a:latin typeface="Comic Sans MS" pitchFamily="66" charset="0"/>
              </a:rPr>
              <a:t> </a:t>
            </a:r>
          </a:p>
        </p:txBody>
      </p:sp>
      <p:sp>
        <p:nvSpPr>
          <p:cNvPr id="13" name="Tittel 12"/>
          <p:cNvSpPr>
            <a:spLocks noGrp="1"/>
          </p:cNvSpPr>
          <p:nvPr>
            <p:ph type="title"/>
          </p:nvPr>
        </p:nvSpPr>
        <p:spPr>
          <a:xfrm>
            <a:off x="600077" y="472401"/>
            <a:ext cx="8543923" cy="936625"/>
          </a:xfrm>
        </p:spPr>
        <p:txBody>
          <a:bodyPr>
            <a:normAutofit fontScale="90000"/>
          </a:bodyPr>
          <a:lstStyle/>
          <a:p>
            <a:r>
              <a:rPr lang="nb-NO" dirty="0"/>
              <a:t>Strategisk førstemøtetavle</a:t>
            </a:r>
            <a:br>
              <a:rPr lang="nb-NO" dirty="0"/>
            </a:br>
            <a:endParaRPr lang="nb-NO" dirty="0"/>
          </a:p>
        </p:txBody>
      </p:sp>
      <p:sp>
        <p:nvSpPr>
          <p:cNvPr id="14"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127</a:t>
            </a:fld>
            <a:endParaRPr lang="nb-NO" sz="1200" b="1" dirty="0"/>
          </a:p>
        </p:txBody>
      </p:sp>
    </p:spTree>
    <p:extLst>
      <p:ext uri="{BB962C8B-B14F-4D97-AF65-F5344CB8AC3E}">
        <p14:creationId xmlns:p14="http://schemas.microsoft.com/office/powerpoint/2010/main" val="7155044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Praktisk formål med beredskap</a:t>
            </a:r>
          </a:p>
        </p:txBody>
      </p:sp>
      <p:sp>
        <p:nvSpPr>
          <p:cNvPr id="3" name="Content Placeholder 2"/>
          <p:cNvSpPr>
            <a:spLocks noGrp="1"/>
          </p:cNvSpPr>
          <p:nvPr>
            <p:ph idx="1"/>
          </p:nvPr>
        </p:nvSpPr>
        <p:spPr/>
        <p:txBody>
          <a:bodyPr/>
          <a:lstStyle/>
          <a:p>
            <a:pPr>
              <a:buNone/>
            </a:pPr>
            <a:r>
              <a:rPr lang="nb-NO" sz="2400" b="1" i="1" dirty="0"/>
              <a:t>Iverksette tiltak for å beskytte beredskapsverdiene: </a:t>
            </a:r>
          </a:p>
          <a:p>
            <a:pPr lvl="1">
              <a:buFont typeface="Arial" pitchFamily="34" charset="0"/>
              <a:buChar char="•"/>
            </a:pPr>
            <a:r>
              <a:rPr lang="nb-NO" sz="2400" i="1" dirty="0"/>
              <a:t>Mennesker</a:t>
            </a:r>
          </a:p>
          <a:p>
            <a:pPr lvl="1">
              <a:buFont typeface="Arial" pitchFamily="34" charset="0"/>
              <a:buChar char="•"/>
            </a:pPr>
            <a:r>
              <a:rPr lang="nb-NO" sz="2400" i="1" dirty="0"/>
              <a:t>Ytre miljø</a:t>
            </a:r>
          </a:p>
          <a:p>
            <a:pPr lvl="1">
              <a:buFont typeface="Arial" pitchFamily="34" charset="0"/>
              <a:buChar char="•"/>
            </a:pPr>
            <a:r>
              <a:rPr lang="nb-NO" sz="2400" i="1" dirty="0"/>
              <a:t>Økonomiske verdier</a:t>
            </a:r>
          </a:p>
          <a:p>
            <a:pPr lvl="1">
              <a:buFont typeface="Arial" pitchFamily="34" charset="0"/>
              <a:buChar char="•"/>
            </a:pPr>
            <a:r>
              <a:rPr lang="nb-NO" sz="2400" i="1" dirty="0">
                <a:solidFill>
                  <a:schemeClr val="tx2">
                    <a:lumMod val="75000"/>
                  </a:schemeClr>
                </a:solidFill>
              </a:rPr>
              <a:t>Omdømme</a:t>
            </a:r>
            <a:endParaRPr lang="nb-NO" sz="2400" dirty="0">
              <a:solidFill>
                <a:schemeClr val="tx2">
                  <a:lumMod val="75000"/>
                </a:schemeClr>
              </a:solidFill>
            </a:endParaRPr>
          </a:p>
          <a:p>
            <a:pPr lvl="1">
              <a:buNone/>
            </a:pPr>
            <a:endParaRPr lang="nb-NO" i="1" dirty="0"/>
          </a:p>
        </p:txBody>
      </p:sp>
      <p:sp>
        <p:nvSpPr>
          <p:cNvPr id="5" name="Cloud 4"/>
          <p:cNvSpPr/>
          <p:nvPr/>
        </p:nvSpPr>
        <p:spPr>
          <a:xfrm>
            <a:off x="3491880" y="2132856"/>
            <a:ext cx="5544616" cy="324036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rgbClr val="4F81BD">
                    <a:lumMod val="75000"/>
                  </a:srgbClr>
                </a:solidFill>
              </a:rPr>
              <a:t>Kjernen i all risikostyring og beredskap er at mennesker ikke skal bli skadet, miste sine nærmeste, miste livsgrunnlaget der de bor, eller sin evne til å kunne forsørge seg selv og sin familie. </a:t>
            </a:r>
            <a:endParaRPr lang="en-US" sz="2000" b="1" dirty="0">
              <a:solidFill>
                <a:srgbClr val="4F81BD">
                  <a:lumMod val="75000"/>
                </a:srgbClr>
              </a:solidFill>
            </a:endParaRPr>
          </a:p>
        </p:txBody>
      </p:sp>
      <p:sp>
        <p:nvSpPr>
          <p:cNvPr id="8" name="TextBox 7"/>
          <p:cNvSpPr txBox="1"/>
          <p:nvPr/>
        </p:nvSpPr>
        <p:spPr>
          <a:xfrm>
            <a:off x="539552" y="5241394"/>
            <a:ext cx="8280920" cy="707886"/>
          </a:xfrm>
          <a:prstGeom prst="rect">
            <a:avLst/>
          </a:prstGeom>
          <a:noFill/>
        </p:spPr>
        <p:txBody>
          <a:bodyPr wrap="square" rtlCol="0">
            <a:spAutoFit/>
          </a:bodyPr>
          <a:lstStyle/>
          <a:p>
            <a:r>
              <a:rPr lang="nb-NO" sz="4000" b="1" i="1" dirty="0">
                <a:solidFill>
                  <a:srgbClr val="FF0000"/>
                </a:solidFill>
                <a:effectLst>
                  <a:outerShdw blurRad="38100" dist="38100" dir="2700000" algn="tl">
                    <a:srgbClr val="000000">
                      <a:alpha val="43137"/>
                    </a:srgbClr>
                  </a:outerShdw>
                </a:effectLst>
                <a:latin typeface="Calibri"/>
              </a:rPr>
              <a:t>All beredskap handler om mennesker!</a:t>
            </a:r>
          </a:p>
        </p:txBody>
      </p:sp>
      <p:sp>
        <p:nvSpPr>
          <p:cNvPr id="9"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128</a:t>
            </a:fld>
            <a:endParaRPr lang="nb-NO" b="1" dirty="0">
              <a:solidFill>
                <a:schemeClr val="tx1"/>
              </a:solidFill>
            </a:endParaRPr>
          </a:p>
        </p:txBody>
      </p:sp>
      <p:sp>
        <p:nvSpPr>
          <p:cNvPr id="10" name="Rectangle 3"/>
          <p:cNvSpPr/>
          <p:nvPr/>
        </p:nvSpPr>
        <p:spPr>
          <a:xfrm>
            <a:off x="3779912" y="617633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266158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Gruppeoppgave 3</a:t>
            </a:r>
          </a:p>
        </p:txBody>
      </p:sp>
      <p:sp>
        <p:nvSpPr>
          <p:cNvPr id="3" name="Content Placeholder 2"/>
          <p:cNvSpPr>
            <a:spLocks noGrp="1"/>
          </p:cNvSpPr>
          <p:nvPr>
            <p:ph idx="1"/>
          </p:nvPr>
        </p:nvSpPr>
        <p:spPr>
          <a:xfrm>
            <a:off x="230832" y="1600200"/>
            <a:ext cx="8229600" cy="4525963"/>
          </a:xfrm>
        </p:spPr>
        <p:txBody>
          <a:bodyPr>
            <a:normAutofit fontScale="85000" lnSpcReduction="20000"/>
          </a:bodyPr>
          <a:lstStyle/>
          <a:p>
            <a:pPr>
              <a:buNone/>
            </a:pPr>
            <a:endParaRPr lang="nb-NO" dirty="0"/>
          </a:p>
          <a:p>
            <a:pPr>
              <a:buNone/>
            </a:pPr>
            <a:r>
              <a:rPr lang="nb-NO" sz="30000" dirty="0">
                <a:sym typeface="Wingdings" pitchFamily="2" charset="2"/>
              </a:rPr>
              <a:t>    </a:t>
            </a:r>
            <a:endParaRPr lang="nb-NO" sz="30000" dirty="0"/>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129</a:t>
            </a:fld>
            <a:endParaRPr lang="nb-NO" b="1"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Ytelsesrammer og ytelseskrav</a:t>
            </a:r>
          </a:p>
        </p:txBody>
      </p:sp>
      <p:sp>
        <p:nvSpPr>
          <p:cNvPr id="3" name="Content Placeholder 2"/>
          <p:cNvSpPr>
            <a:spLocks noGrp="1"/>
          </p:cNvSpPr>
          <p:nvPr>
            <p:ph idx="1"/>
          </p:nvPr>
        </p:nvSpPr>
        <p:spPr>
          <a:xfrm>
            <a:off x="323528" y="1600200"/>
            <a:ext cx="8496944" cy="4525963"/>
          </a:xfrm>
        </p:spPr>
        <p:txBody>
          <a:bodyPr>
            <a:normAutofit lnSpcReduction="10000"/>
          </a:bodyPr>
          <a:lstStyle/>
          <a:p>
            <a:pPr>
              <a:buNone/>
            </a:pPr>
            <a:r>
              <a:rPr lang="nb-NO" sz="4000" dirty="0"/>
              <a:t>Ytelsesrammer</a:t>
            </a:r>
          </a:p>
          <a:p>
            <a:pPr>
              <a:buNone/>
            </a:pPr>
            <a:r>
              <a:rPr lang="nb-NO" sz="2400" dirty="0"/>
              <a:t>Hvilke hendelser vi skal etablere beredskap for å kunne håndtere?</a:t>
            </a:r>
          </a:p>
          <a:p>
            <a:pPr lvl="1">
              <a:buFont typeface="Arial" pitchFamily="34" charset="0"/>
              <a:buChar char="•"/>
            </a:pPr>
            <a:r>
              <a:rPr lang="nb-NO" sz="2400" dirty="0"/>
              <a:t>(Dimensjonerende hendelser)</a:t>
            </a:r>
          </a:p>
          <a:p>
            <a:pPr lvl="1">
              <a:buFont typeface="Arial" pitchFamily="34" charset="0"/>
              <a:buChar char="•"/>
            </a:pPr>
            <a:endParaRPr lang="nb-NO" sz="1200" dirty="0"/>
          </a:p>
          <a:p>
            <a:pPr>
              <a:buNone/>
            </a:pPr>
            <a:r>
              <a:rPr lang="nb-NO" sz="4000" dirty="0"/>
              <a:t>Ytelseskrav</a:t>
            </a:r>
          </a:p>
          <a:p>
            <a:pPr>
              <a:buNone/>
            </a:pPr>
            <a:r>
              <a:rPr lang="nb-NO" sz="2400" dirty="0"/>
              <a:t>Hvilke krav vi skal sette til vår håndtering av ytelsesrammene?</a:t>
            </a:r>
          </a:p>
          <a:p>
            <a:pPr lvl="1">
              <a:buFont typeface="Arial" pitchFamily="34" charset="0"/>
              <a:buChar char="•"/>
            </a:pPr>
            <a:r>
              <a:rPr lang="nb-NO" sz="2400" dirty="0"/>
              <a:t>Kvantitative og kvalitative</a:t>
            </a:r>
          </a:p>
          <a:p>
            <a:pPr lvl="1">
              <a:buFont typeface="Arial" pitchFamily="34" charset="0"/>
              <a:buChar char="•"/>
            </a:pPr>
            <a:endParaRPr lang="nb-NO" sz="1200" b="1" dirty="0"/>
          </a:p>
          <a:p>
            <a:pPr>
              <a:buNone/>
            </a:pPr>
            <a:r>
              <a:rPr lang="nb-NO" sz="4000" b="1" dirty="0">
                <a:solidFill>
                  <a:srgbClr val="FF0000"/>
                </a:solidFill>
              </a:rPr>
              <a:t>Beredskapsområdet</a:t>
            </a:r>
          </a:p>
          <a:p>
            <a:pPr>
              <a:buNone/>
            </a:pPr>
            <a:r>
              <a:rPr lang="nb-NO" sz="2400" dirty="0"/>
              <a:t>Håndtering av ytelsesrammene innenfor ytelseskravene</a:t>
            </a:r>
            <a:endParaRPr lang="nb-NO" sz="2400" b="1" dirty="0"/>
          </a:p>
        </p:txBody>
      </p:sp>
      <p:sp>
        <p:nvSpPr>
          <p:cNvPr id="7" name="Plassholder for lysbildenummer 7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13</a:t>
            </a:fld>
            <a:endParaRPr lang="nb-NO" b="1" dirty="0">
              <a:solidFill>
                <a:schemeClr val="tx1"/>
              </a:solidFill>
            </a:endParaRPr>
          </a:p>
        </p:txBody>
      </p:sp>
      <p:sp>
        <p:nvSpPr>
          <p:cNvPr id="8"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2546141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Kaianleggsdrift ASA</a:t>
            </a:r>
          </a:p>
        </p:txBody>
      </p:sp>
      <p:graphicFrame>
        <p:nvGraphicFramePr>
          <p:cNvPr id="7" name="Content Placeholder 6"/>
          <p:cNvGraphicFramePr>
            <a:graphicFrameLocks noGrp="1"/>
          </p:cNvGraphicFramePr>
          <p:nvPr>
            <p:ph idx="1"/>
          </p:nvPr>
        </p:nvGraphicFramePr>
        <p:xfrm>
          <a:off x="0" y="1412776"/>
          <a:ext cx="9144000" cy="5013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Plassholder for lysbildenummer 1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130</a:t>
            </a:fld>
            <a:endParaRPr lang="nb-NO" b="1" dirty="0">
              <a:solidFill>
                <a:schemeClr val="tx1"/>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Kaianleggsdrift ASA Beredskap</a:t>
            </a:r>
          </a:p>
        </p:txBody>
      </p:sp>
      <p:graphicFrame>
        <p:nvGraphicFramePr>
          <p:cNvPr id="7" name="Content Placeholder 6"/>
          <p:cNvGraphicFramePr>
            <a:graphicFrameLocks noGrp="1"/>
          </p:cNvGraphicFramePr>
          <p:nvPr>
            <p:ph idx="1"/>
          </p:nvPr>
        </p:nvGraphicFramePr>
        <p:xfrm>
          <a:off x="0" y="1412776"/>
          <a:ext cx="9144000" cy="5013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Plassholder for lysbildenummer 1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131</a:t>
            </a:fld>
            <a:endParaRPr lang="nb-NO" b="1" dirty="0">
              <a:solidFill>
                <a:schemeClr val="tx1"/>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Forutsetninger</a:t>
            </a:r>
          </a:p>
        </p:txBody>
      </p:sp>
      <p:sp>
        <p:nvSpPr>
          <p:cNvPr id="3" name="Content Placeholder 2"/>
          <p:cNvSpPr>
            <a:spLocks noGrp="1"/>
          </p:cNvSpPr>
          <p:nvPr>
            <p:ph idx="1"/>
          </p:nvPr>
        </p:nvSpPr>
        <p:spPr>
          <a:xfrm>
            <a:off x="0" y="1600200"/>
            <a:ext cx="9144000" cy="4525963"/>
          </a:xfrm>
        </p:spPr>
        <p:txBody>
          <a:bodyPr>
            <a:normAutofit fontScale="85000" lnSpcReduction="10000"/>
          </a:bodyPr>
          <a:lstStyle/>
          <a:p>
            <a:r>
              <a:rPr lang="nb-NO" sz="2400" dirty="0"/>
              <a:t>Gruppen er Konsernledelsen:</a:t>
            </a:r>
          </a:p>
          <a:p>
            <a:pPr>
              <a:buNone/>
            </a:pPr>
            <a:r>
              <a:rPr lang="nb-NO" sz="2400" dirty="0"/>
              <a:t>	Konsernleder, </a:t>
            </a:r>
            <a:r>
              <a:rPr lang="nb-NO" sz="2400" dirty="0" err="1"/>
              <a:t>HR/HMS-leder</a:t>
            </a:r>
            <a:r>
              <a:rPr lang="nb-NO" sz="2400" dirty="0"/>
              <a:t>, Informasjonsleder, Operasjonsleder, Loggfører.</a:t>
            </a:r>
          </a:p>
          <a:p>
            <a:pPr>
              <a:buNone/>
            </a:pPr>
            <a:endParaRPr lang="nb-NO" sz="900" dirty="0"/>
          </a:p>
          <a:p>
            <a:r>
              <a:rPr lang="nb-NO" sz="2400" dirty="0"/>
              <a:t>Dere sitter i Konsernadministrasjon i sentrum og kommuniserer mot Konsernstyret, Leder Redningsstab, </a:t>
            </a:r>
            <a:r>
              <a:rPr lang="nb-NO" sz="2400" dirty="0" err="1"/>
              <a:t>HR-team</a:t>
            </a:r>
            <a:r>
              <a:rPr lang="nb-NO" sz="2400" dirty="0"/>
              <a:t>, </a:t>
            </a:r>
            <a:r>
              <a:rPr lang="nb-NO" sz="2400" dirty="0" err="1"/>
              <a:t>Media-team</a:t>
            </a:r>
            <a:r>
              <a:rPr lang="nb-NO" sz="2400" dirty="0"/>
              <a:t>, Interne ressurser, Eksterne ressurser, </a:t>
            </a:r>
            <a:r>
              <a:rPr lang="nb-NO" sz="2400" dirty="0" err="1"/>
              <a:t>Intressenter</a:t>
            </a:r>
            <a:r>
              <a:rPr lang="nb-NO" sz="2400" dirty="0"/>
              <a:t>.</a:t>
            </a:r>
          </a:p>
          <a:p>
            <a:endParaRPr lang="nb-NO" sz="900" dirty="0"/>
          </a:p>
          <a:p>
            <a:r>
              <a:rPr lang="nb-NO" sz="2400" dirty="0"/>
              <a:t>Konsernet har svært god økonomi, og alle selskapene er viktige  hjørnestensbedrifter i kommunene der de ligger. De har store kontrakter med viktige leverandørselskaper til petroleumsindustrien, og prosjektleveranser på tid er kritisk for økonomien i store prosjekter. AS </a:t>
            </a:r>
            <a:r>
              <a:rPr lang="nb-NO" sz="2400" dirty="0" err="1"/>
              <a:t>Kaidrift</a:t>
            </a:r>
            <a:r>
              <a:rPr lang="nb-NO" sz="2400" dirty="0"/>
              <a:t> hadde en dødsulykke for 2 år siden, da en arbeider ble påkjørt av en truck. Et styremedlem i Kaianleggsdrift ASA er under etterforskning for innsidehandel som styreleder i et oljeselskap.</a:t>
            </a:r>
          </a:p>
          <a:p>
            <a:endParaRPr lang="nb-NO" sz="900" dirty="0"/>
          </a:p>
          <a:p>
            <a:r>
              <a:rPr lang="nb-NO" sz="2400" dirty="0"/>
              <a:t>Fra førstevarsel innkommer har dere ca. 45 min. til å levere  en dokumentert plan for videre strategisk respons ved bruk av Strategisk førstemøte. (Tilbake kl.: </a:t>
            </a:r>
            <a:r>
              <a:rPr lang="nb-NO" sz="2400" dirty="0" err="1"/>
              <a:t>xx.xx</a:t>
            </a:r>
            <a:r>
              <a:rPr lang="nb-NO" sz="2400" dirty="0"/>
              <a:t>).   </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132</a:t>
            </a:fld>
            <a:endParaRPr lang="nb-NO" b="1" dirty="0">
              <a:solidFill>
                <a:schemeClr val="tx1"/>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Førstevarsel</a:t>
            </a:r>
          </a:p>
        </p:txBody>
      </p:sp>
      <p:grpSp>
        <p:nvGrpSpPr>
          <p:cNvPr id="3" name="Gruppe 240"/>
          <p:cNvGrpSpPr>
            <a:grpSpLocks noGrp="1"/>
          </p:cNvGrpSpPr>
          <p:nvPr/>
        </p:nvGrpSpPr>
        <p:grpSpPr>
          <a:xfrm>
            <a:off x="457200" y="1600200"/>
            <a:ext cx="8229600" cy="4525963"/>
            <a:chOff x="457200" y="1436914"/>
            <a:chExt cx="8284029" cy="4855029"/>
          </a:xfrm>
        </p:grpSpPr>
        <p:grpSp>
          <p:nvGrpSpPr>
            <p:cNvPr id="4" name="Gruppe 425"/>
            <p:cNvGrpSpPr/>
            <p:nvPr/>
          </p:nvGrpSpPr>
          <p:grpSpPr>
            <a:xfrm>
              <a:off x="457200" y="1436914"/>
              <a:ext cx="8284029" cy="4855029"/>
              <a:chOff x="457200" y="1436914"/>
              <a:chExt cx="8284029" cy="4855029"/>
            </a:xfrm>
          </p:grpSpPr>
          <p:sp>
            <p:nvSpPr>
              <p:cNvPr id="40" name="Rektangel 2"/>
              <p:cNvSpPr/>
              <p:nvPr/>
            </p:nvSpPr>
            <p:spPr>
              <a:xfrm>
                <a:off x="457200" y="1436914"/>
                <a:ext cx="8284029" cy="485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ktangel 117"/>
              <p:cNvSpPr/>
              <p:nvPr/>
            </p:nvSpPr>
            <p:spPr>
              <a:xfrm rot="5400000">
                <a:off x="2841171" y="-620485"/>
                <a:ext cx="2623460" cy="699951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2" name="Rektangel 6"/>
              <p:cNvSpPr/>
              <p:nvPr/>
            </p:nvSpPr>
            <p:spPr>
              <a:xfrm>
                <a:off x="478971" y="4691744"/>
                <a:ext cx="8175171" cy="156754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ktangel 7"/>
              <p:cNvSpPr/>
              <p:nvPr/>
            </p:nvSpPr>
            <p:spPr>
              <a:xfrm>
                <a:off x="478972" y="4201886"/>
                <a:ext cx="8229600" cy="47897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ktangel 8"/>
              <p:cNvSpPr/>
              <p:nvPr/>
            </p:nvSpPr>
            <p:spPr>
              <a:xfrm>
                <a:off x="7554686" y="4691743"/>
                <a:ext cx="1153885" cy="15784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ktangel 9"/>
              <p:cNvSpPr/>
              <p:nvPr/>
            </p:nvSpPr>
            <p:spPr>
              <a:xfrm>
                <a:off x="7805057" y="470262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ktangel 11"/>
              <p:cNvSpPr/>
              <p:nvPr/>
            </p:nvSpPr>
            <p:spPr>
              <a:xfrm>
                <a:off x="7805053" y="554084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Rektangel 13"/>
              <p:cNvSpPr/>
              <p:nvPr/>
            </p:nvSpPr>
            <p:spPr>
              <a:xfrm>
                <a:off x="7805045" y="592184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8" name="Rektangel 14"/>
              <p:cNvSpPr/>
              <p:nvPr/>
            </p:nvSpPr>
            <p:spPr>
              <a:xfrm>
                <a:off x="7805041" y="512716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TekstSylinder 15"/>
              <p:cNvSpPr txBox="1"/>
              <p:nvPr/>
            </p:nvSpPr>
            <p:spPr>
              <a:xfrm>
                <a:off x="7717967" y="5562599"/>
                <a:ext cx="881746" cy="215444"/>
              </a:xfrm>
              <a:prstGeom prst="rect">
                <a:avLst/>
              </a:prstGeom>
              <a:noFill/>
            </p:spPr>
            <p:txBody>
              <a:bodyPr wrap="square" rtlCol="0">
                <a:spAutoFit/>
              </a:bodyPr>
              <a:lstStyle/>
              <a:p>
                <a:pPr algn="ctr"/>
                <a:r>
                  <a:rPr lang="nb-NO" sz="800" b="1" dirty="0">
                    <a:solidFill>
                      <a:schemeClr val="bg1"/>
                    </a:solidFill>
                  </a:rPr>
                  <a:t>Dykkerskolen</a:t>
                </a:r>
              </a:p>
            </p:txBody>
          </p:sp>
          <p:sp>
            <p:nvSpPr>
              <p:cNvPr id="50" name="TekstSylinder 16"/>
              <p:cNvSpPr txBox="1"/>
              <p:nvPr/>
            </p:nvSpPr>
            <p:spPr>
              <a:xfrm>
                <a:off x="7761507" y="5870469"/>
                <a:ext cx="783778" cy="215444"/>
              </a:xfrm>
              <a:prstGeom prst="rect">
                <a:avLst/>
              </a:prstGeom>
              <a:noFill/>
            </p:spPr>
            <p:txBody>
              <a:bodyPr wrap="square" rtlCol="0">
                <a:spAutoFit/>
              </a:bodyPr>
              <a:lstStyle/>
              <a:p>
                <a:pPr algn="ctr"/>
                <a:r>
                  <a:rPr lang="nb-NO" sz="800" b="1" dirty="0">
                    <a:solidFill>
                      <a:schemeClr val="bg1"/>
                    </a:solidFill>
                  </a:rPr>
                  <a:t>Båt og Fritid</a:t>
                </a:r>
              </a:p>
            </p:txBody>
          </p:sp>
          <p:sp>
            <p:nvSpPr>
              <p:cNvPr id="51" name="TekstSylinder 17"/>
              <p:cNvSpPr txBox="1"/>
              <p:nvPr/>
            </p:nvSpPr>
            <p:spPr>
              <a:xfrm>
                <a:off x="7750621" y="5148927"/>
                <a:ext cx="794664" cy="215444"/>
              </a:xfrm>
              <a:prstGeom prst="rect">
                <a:avLst/>
              </a:prstGeom>
              <a:noFill/>
            </p:spPr>
            <p:txBody>
              <a:bodyPr wrap="square" rtlCol="0">
                <a:spAutoFit/>
              </a:bodyPr>
              <a:lstStyle/>
              <a:p>
                <a:pPr algn="ctr"/>
                <a:r>
                  <a:rPr lang="nb-NO" sz="800" b="1" dirty="0">
                    <a:solidFill>
                      <a:schemeClr val="bg1"/>
                    </a:solidFill>
                  </a:rPr>
                  <a:t>Fiskeutstyr</a:t>
                </a:r>
              </a:p>
            </p:txBody>
          </p:sp>
          <p:sp>
            <p:nvSpPr>
              <p:cNvPr id="52" name="TekstSylinder 18"/>
              <p:cNvSpPr txBox="1"/>
              <p:nvPr/>
            </p:nvSpPr>
            <p:spPr>
              <a:xfrm>
                <a:off x="7761503" y="4724369"/>
                <a:ext cx="772896" cy="215444"/>
              </a:xfrm>
              <a:prstGeom prst="rect">
                <a:avLst/>
              </a:prstGeom>
              <a:noFill/>
            </p:spPr>
            <p:txBody>
              <a:bodyPr wrap="square" rtlCol="0">
                <a:spAutoFit/>
              </a:bodyPr>
              <a:lstStyle/>
              <a:p>
                <a:pPr algn="ctr"/>
                <a:r>
                  <a:rPr lang="nb-NO" sz="800" b="1" dirty="0">
                    <a:solidFill>
                      <a:schemeClr val="bg1"/>
                    </a:solidFill>
                  </a:rPr>
                  <a:t>Båtelektrisk</a:t>
                </a:r>
              </a:p>
            </p:txBody>
          </p:sp>
          <p:sp>
            <p:nvSpPr>
              <p:cNvPr id="53" name="Rektangel 49"/>
              <p:cNvSpPr/>
              <p:nvPr/>
            </p:nvSpPr>
            <p:spPr>
              <a:xfrm rot="5400000">
                <a:off x="-783739" y="2775893"/>
                <a:ext cx="2677816" cy="152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52"/>
              <p:cNvSpPr/>
              <p:nvPr/>
            </p:nvSpPr>
            <p:spPr>
              <a:xfrm>
                <a:off x="598714" y="4680857"/>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56"/>
              <p:cNvSpPr/>
              <p:nvPr/>
            </p:nvSpPr>
            <p:spPr>
              <a:xfrm>
                <a:off x="1284528" y="4691739"/>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ktangel 57"/>
              <p:cNvSpPr/>
              <p:nvPr/>
            </p:nvSpPr>
            <p:spPr>
              <a:xfrm>
                <a:off x="2754134" y="4691735"/>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8"/>
              <p:cNvSpPr/>
              <p:nvPr/>
            </p:nvSpPr>
            <p:spPr>
              <a:xfrm>
                <a:off x="3472606" y="469173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60"/>
              <p:cNvSpPr/>
              <p:nvPr/>
            </p:nvSpPr>
            <p:spPr>
              <a:xfrm>
                <a:off x="7064978" y="4887680"/>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61"/>
              <p:cNvSpPr/>
              <p:nvPr/>
            </p:nvSpPr>
            <p:spPr>
              <a:xfrm>
                <a:off x="7064974" y="5301344"/>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Rektangel 62"/>
              <p:cNvSpPr/>
              <p:nvPr/>
            </p:nvSpPr>
            <p:spPr>
              <a:xfrm>
                <a:off x="7064970" y="571500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3"/>
              <p:cNvSpPr/>
              <p:nvPr/>
            </p:nvSpPr>
            <p:spPr>
              <a:xfrm>
                <a:off x="7064966" y="608512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ktangel 64"/>
              <p:cNvSpPr/>
              <p:nvPr/>
            </p:nvSpPr>
            <p:spPr>
              <a:xfrm>
                <a:off x="5998150" y="4702626"/>
                <a:ext cx="468009" cy="838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3" name="Rektangel 66"/>
              <p:cNvSpPr/>
              <p:nvPr/>
            </p:nvSpPr>
            <p:spPr>
              <a:xfrm>
                <a:off x="2057430" y="470262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7"/>
              <p:cNvSpPr/>
              <p:nvPr/>
            </p:nvSpPr>
            <p:spPr>
              <a:xfrm>
                <a:off x="1480457" y="4702629"/>
                <a:ext cx="555172" cy="14586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5" name="TekstSylinder 68"/>
              <p:cNvSpPr txBox="1"/>
              <p:nvPr/>
            </p:nvSpPr>
            <p:spPr>
              <a:xfrm rot="16200000">
                <a:off x="435401" y="5813029"/>
                <a:ext cx="489859" cy="215444"/>
              </a:xfrm>
              <a:prstGeom prst="rect">
                <a:avLst/>
              </a:prstGeom>
              <a:noFill/>
            </p:spPr>
            <p:txBody>
              <a:bodyPr wrap="square" rtlCol="0">
                <a:spAutoFit/>
              </a:bodyPr>
              <a:lstStyle/>
              <a:p>
                <a:r>
                  <a:rPr lang="nb-NO" sz="800" b="1" dirty="0"/>
                  <a:t>Kai 1</a:t>
                </a:r>
              </a:p>
            </p:txBody>
          </p:sp>
          <p:sp>
            <p:nvSpPr>
              <p:cNvPr id="66" name="TekstSylinder 69"/>
              <p:cNvSpPr txBox="1"/>
              <p:nvPr/>
            </p:nvSpPr>
            <p:spPr>
              <a:xfrm rot="16200000">
                <a:off x="2601711" y="5813025"/>
                <a:ext cx="489859" cy="215444"/>
              </a:xfrm>
              <a:prstGeom prst="rect">
                <a:avLst/>
              </a:prstGeom>
              <a:noFill/>
            </p:spPr>
            <p:txBody>
              <a:bodyPr wrap="square" rtlCol="0">
                <a:spAutoFit/>
              </a:bodyPr>
              <a:lstStyle/>
              <a:p>
                <a:r>
                  <a:rPr lang="nb-NO" sz="800" b="1" dirty="0"/>
                  <a:t>Kai 2</a:t>
                </a:r>
              </a:p>
            </p:txBody>
          </p:sp>
          <p:sp>
            <p:nvSpPr>
              <p:cNvPr id="67" name="TekstSylinder 70"/>
              <p:cNvSpPr txBox="1"/>
              <p:nvPr/>
            </p:nvSpPr>
            <p:spPr>
              <a:xfrm>
                <a:off x="4376057" y="4419598"/>
                <a:ext cx="707573" cy="215444"/>
              </a:xfrm>
              <a:prstGeom prst="rect">
                <a:avLst/>
              </a:prstGeom>
              <a:noFill/>
            </p:spPr>
            <p:txBody>
              <a:bodyPr wrap="square" rtlCol="0">
                <a:spAutoFit/>
              </a:bodyPr>
              <a:lstStyle/>
              <a:p>
                <a:r>
                  <a:rPr lang="nb-NO" sz="800" b="1" dirty="0"/>
                  <a:t>Hovedkai</a:t>
                </a:r>
              </a:p>
            </p:txBody>
          </p:sp>
          <p:sp>
            <p:nvSpPr>
              <p:cNvPr id="68" name="TekstSylinder 71"/>
              <p:cNvSpPr txBox="1"/>
              <p:nvPr/>
            </p:nvSpPr>
            <p:spPr>
              <a:xfrm rot="16200000">
                <a:off x="3236360" y="5729198"/>
                <a:ext cx="679269" cy="215444"/>
              </a:xfrm>
              <a:prstGeom prst="rect">
                <a:avLst/>
              </a:prstGeom>
              <a:noFill/>
            </p:spPr>
            <p:txBody>
              <a:bodyPr wrap="square" rtlCol="0">
                <a:spAutoFit/>
              </a:bodyPr>
              <a:lstStyle/>
              <a:p>
                <a:r>
                  <a:rPr lang="nb-NO" sz="800" b="1" dirty="0"/>
                  <a:t>Kai 3</a:t>
                </a:r>
              </a:p>
            </p:txBody>
          </p:sp>
          <p:sp>
            <p:nvSpPr>
              <p:cNvPr id="69" name="TekstSylinder 73"/>
              <p:cNvSpPr txBox="1"/>
              <p:nvPr/>
            </p:nvSpPr>
            <p:spPr>
              <a:xfrm rot="16200000">
                <a:off x="914398" y="5617029"/>
                <a:ext cx="903517" cy="215444"/>
              </a:xfrm>
              <a:prstGeom prst="rect">
                <a:avLst/>
              </a:prstGeom>
              <a:noFill/>
            </p:spPr>
            <p:txBody>
              <a:bodyPr wrap="square" rtlCol="0">
                <a:spAutoFit/>
              </a:bodyPr>
              <a:lstStyle/>
              <a:p>
                <a:r>
                  <a:rPr lang="nb-NO" sz="800" b="1" dirty="0"/>
                  <a:t>Tørrdokk  Vest</a:t>
                </a:r>
              </a:p>
            </p:txBody>
          </p:sp>
          <p:sp>
            <p:nvSpPr>
              <p:cNvPr id="70" name="TekstSylinder 74"/>
              <p:cNvSpPr txBox="1"/>
              <p:nvPr/>
            </p:nvSpPr>
            <p:spPr>
              <a:xfrm rot="16200000">
                <a:off x="1698123" y="5617079"/>
                <a:ext cx="903517" cy="215444"/>
              </a:xfrm>
              <a:prstGeom prst="rect">
                <a:avLst/>
              </a:prstGeom>
              <a:noFill/>
            </p:spPr>
            <p:txBody>
              <a:bodyPr wrap="square" rtlCol="0">
                <a:spAutoFit/>
              </a:bodyPr>
              <a:lstStyle/>
              <a:p>
                <a:r>
                  <a:rPr lang="nb-NO" sz="800" b="1" dirty="0"/>
                  <a:t>Tørrdokk Øst</a:t>
                </a:r>
              </a:p>
            </p:txBody>
          </p:sp>
          <p:sp>
            <p:nvSpPr>
              <p:cNvPr id="71" name="TekstSylinder 75"/>
              <p:cNvSpPr txBox="1"/>
              <p:nvPr/>
            </p:nvSpPr>
            <p:spPr>
              <a:xfrm rot="16200000">
                <a:off x="1306223" y="5257837"/>
                <a:ext cx="903517" cy="215444"/>
              </a:xfrm>
              <a:prstGeom prst="rect">
                <a:avLst/>
              </a:prstGeom>
              <a:noFill/>
            </p:spPr>
            <p:txBody>
              <a:bodyPr wrap="square" rtlCol="0">
                <a:spAutoFit/>
              </a:bodyPr>
              <a:lstStyle/>
              <a:p>
                <a:r>
                  <a:rPr lang="nb-NO" sz="800" b="1" dirty="0"/>
                  <a:t>Tørrdokk</a:t>
                </a:r>
              </a:p>
            </p:txBody>
          </p:sp>
          <p:sp>
            <p:nvSpPr>
              <p:cNvPr id="72" name="TekstSylinder 76"/>
              <p:cNvSpPr txBox="1"/>
              <p:nvPr/>
            </p:nvSpPr>
            <p:spPr>
              <a:xfrm rot="16200000">
                <a:off x="5889170" y="5105402"/>
                <a:ext cx="674917" cy="215444"/>
              </a:xfrm>
              <a:prstGeom prst="rect">
                <a:avLst/>
              </a:prstGeom>
              <a:noFill/>
            </p:spPr>
            <p:txBody>
              <a:bodyPr wrap="square" rtlCol="0">
                <a:spAutoFit/>
              </a:bodyPr>
              <a:lstStyle/>
              <a:p>
                <a:r>
                  <a:rPr lang="nb-NO" sz="800" b="1" dirty="0"/>
                  <a:t>Dieselkai</a:t>
                </a:r>
              </a:p>
            </p:txBody>
          </p:sp>
          <p:cxnSp>
            <p:nvCxnSpPr>
              <p:cNvPr id="73" name="Rett linje 78"/>
              <p:cNvCxnSpPr/>
              <p:nvPr/>
            </p:nvCxnSpPr>
            <p:spPr>
              <a:xfrm>
                <a:off x="6466114" y="5562601"/>
                <a:ext cx="0" cy="707570"/>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4" name="Rektangel 86"/>
              <p:cNvSpPr/>
              <p:nvPr/>
            </p:nvSpPr>
            <p:spPr>
              <a:xfrm>
                <a:off x="1284494" y="5170743"/>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90"/>
              <p:cNvSpPr/>
              <p:nvPr/>
            </p:nvSpPr>
            <p:spPr>
              <a:xfrm>
                <a:off x="6106985" y="4702649"/>
                <a:ext cx="228600" cy="217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91"/>
              <p:cNvSpPr/>
              <p:nvPr/>
            </p:nvSpPr>
            <p:spPr>
              <a:xfrm>
                <a:off x="5083727" y="4408736"/>
                <a:ext cx="370015" cy="228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7" name="Rett linje 95"/>
              <p:cNvCxnSpPr/>
              <p:nvPr/>
            </p:nvCxnSpPr>
            <p:spPr>
              <a:xfrm>
                <a:off x="805543" y="4430486"/>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78" name="TekstSylinder 96"/>
              <p:cNvSpPr txBox="1"/>
              <p:nvPr/>
            </p:nvSpPr>
            <p:spPr>
              <a:xfrm rot="16200000">
                <a:off x="1099458" y="4855030"/>
                <a:ext cx="533400" cy="215444"/>
              </a:xfrm>
              <a:prstGeom prst="rect">
                <a:avLst/>
              </a:prstGeom>
              <a:noFill/>
            </p:spPr>
            <p:txBody>
              <a:bodyPr wrap="square" rtlCol="0">
                <a:spAutoFit/>
              </a:bodyPr>
              <a:lstStyle/>
              <a:p>
                <a:r>
                  <a:rPr lang="nb-NO" sz="800" b="1" dirty="0"/>
                  <a:t>Kran A</a:t>
                </a:r>
              </a:p>
            </p:txBody>
          </p:sp>
          <p:sp>
            <p:nvSpPr>
              <p:cNvPr id="79" name="TekstSylinder 97"/>
              <p:cNvSpPr txBox="1"/>
              <p:nvPr/>
            </p:nvSpPr>
            <p:spPr>
              <a:xfrm rot="16200000">
                <a:off x="2569045" y="4876799"/>
                <a:ext cx="533400" cy="215444"/>
              </a:xfrm>
              <a:prstGeom prst="rect">
                <a:avLst/>
              </a:prstGeom>
              <a:noFill/>
            </p:spPr>
            <p:txBody>
              <a:bodyPr wrap="square" rtlCol="0">
                <a:spAutoFit/>
              </a:bodyPr>
              <a:lstStyle/>
              <a:p>
                <a:r>
                  <a:rPr lang="nb-NO" sz="800" b="1" dirty="0"/>
                  <a:t>Kran B</a:t>
                </a:r>
              </a:p>
            </p:txBody>
          </p:sp>
          <p:sp>
            <p:nvSpPr>
              <p:cNvPr id="80" name="TekstSylinder 100"/>
              <p:cNvSpPr txBox="1"/>
              <p:nvPr/>
            </p:nvSpPr>
            <p:spPr>
              <a:xfrm>
                <a:off x="4909457" y="4212771"/>
                <a:ext cx="729342" cy="215444"/>
              </a:xfrm>
              <a:prstGeom prst="rect">
                <a:avLst/>
              </a:prstGeom>
              <a:noFill/>
            </p:spPr>
            <p:txBody>
              <a:bodyPr wrap="square" rtlCol="0">
                <a:spAutoFit/>
              </a:bodyPr>
              <a:lstStyle/>
              <a:p>
                <a:r>
                  <a:rPr lang="nb-NO" sz="800" b="1" dirty="0"/>
                  <a:t>Hovedkran</a:t>
                </a:r>
              </a:p>
            </p:txBody>
          </p:sp>
          <p:sp>
            <p:nvSpPr>
              <p:cNvPr id="81" name="TekstSylinder 101"/>
              <p:cNvSpPr txBox="1"/>
              <p:nvPr/>
            </p:nvSpPr>
            <p:spPr>
              <a:xfrm>
                <a:off x="5976259" y="4517572"/>
                <a:ext cx="533400" cy="215444"/>
              </a:xfrm>
              <a:prstGeom prst="rect">
                <a:avLst/>
              </a:prstGeom>
              <a:noFill/>
            </p:spPr>
            <p:txBody>
              <a:bodyPr wrap="square" rtlCol="0">
                <a:spAutoFit/>
              </a:bodyPr>
              <a:lstStyle/>
              <a:p>
                <a:r>
                  <a:rPr lang="nb-NO" sz="800" b="1" dirty="0"/>
                  <a:t>Kran D</a:t>
                </a:r>
              </a:p>
            </p:txBody>
          </p:sp>
          <p:sp>
            <p:nvSpPr>
              <p:cNvPr id="82" name="Rektangel 103"/>
              <p:cNvSpPr/>
              <p:nvPr/>
            </p:nvSpPr>
            <p:spPr>
              <a:xfrm>
                <a:off x="8479973" y="1469572"/>
                <a:ext cx="228597" cy="271054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104"/>
              <p:cNvSpPr/>
              <p:nvPr/>
            </p:nvSpPr>
            <p:spPr>
              <a:xfrm>
                <a:off x="7892144" y="1469572"/>
                <a:ext cx="598713" cy="60959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Sekskant 115"/>
              <p:cNvSpPr/>
              <p:nvPr/>
            </p:nvSpPr>
            <p:spPr>
              <a:xfrm>
                <a:off x="3690266" y="3701146"/>
                <a:ext cx="446314" cy="381000"/>
              </a:xfrm>
              <a:prstGeom prst="hexag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5" name="Rektangel 116"/>
              <p:cNvSpPr/>
              <p:nvPr/>
            </p:nvSpPr>
            <p:spPr>
              <a:xfrm>
                <a:off x="7652657" y="2340430"/>
                <a:ext cx="718457" cy="1774370"/>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118"/>
              <p:cNvSpPr/>
              <p:nvPr/>
            </p:nvSpPr>
            <p:spPr>
              <a:xfrm>
                <a:off x="7609114" y="4125687"/>
                <a:ext cx="762001" cy="54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119"/>
              <p:cNvSpPr/>
              <p:nvPr/>
            </p:nvSpPr>
            <p:spPr>
              <a:xfrm>
                <a:off x="7522029" y="1600199"/>
                <a:ext cx="348341" cy="74022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8" name="Rektangel 120"/>
              <p:cNvSpPr/>
              <p:nvPr/>
            </p:nvSpPr>
            <p:spPr>
              <a:xfrm rot="5400000">
                <a:off x="6547756" y="3075217"/>
                <a:ext cx="2090057"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Trekk ut 124"/>
              <p:cNvSpPr/>
              <p:nvPr/>
            </p:nvSpPr>
            <p:spPr>
              <a:xfrm rot="5400000" flipH="1" flipV="1">
                <a:off x="930728" y="4958440"/>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Trekk ut 127"/>
              <p:cNvSpPr/>
              <p:nvPr/>
            </p:nvSpPr>
            <p:spPr>
              <a:xfrm flipV="1">
                <a:off x="5236029" y="4648198"/>
                <a:ext cx="76200" cy="881744"/>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1" name="Rektangel 131"/>
              <p:cNvSpPr/>
              <p:nvPr/>
            </p:nvSpPr>
            <p:spPr>
              <a:xfrm rot="5400000">
                <a:off x="7394123" y="3083384"/>
                <a:ext cx="2090056" cy="1034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2" name="Trekk ut 129"/>
              <p:cNvSpPr/>
              <p:nvPr/>
            </p:nvSpPr>
            <p:spPr>
              <a:xfrm rot="5400000">
                <a:off x="6653893" y="4476754"/>
                <a:ext cx="70753" cy="664031"/>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3" name="TekstSylinder 130"/>
              <p:cNvSpPr txBox="1"/>
              <p:nvPr/>
            </p:nvSpPr>
            <p:spPr>
              <a:xfrm>
                <a:off x="3668495" y="3701144"/>
                <a:ext cx="533400" cy="338554"/>
              </a:xfrm>
              <a:prstGeom prst="rect">
                <a:avLst/>
              </a:prstGeom>
              <a:noFill/>
            </p:spPr>
            <p:txBody>
              <a:bodyPr wrap="square" rtlCol="0">
                <a:spAutoFit/>
              </a:bodyPr>
              <a:lstStyle/>
              <a:p>
                <a:pPr algn="ctr"/>
                <a:r>
                  <a:rPr lang="nb-NO" sz="800" b="1" dirty="0">
                    <a:solidFill>
                      <a:schemeClr val="bg1"/>
                    </a:solidFill>
                  </a:rPr>
                  <a:t>Ops. sentral</a:t>
                </a:r>
              </a:p>
            </p:txBody>
          </p:sp>
          <p:cxnSp>
            <p:nvCxnSpPr>
              <p:cNvPr id="94" name="Rett linje 20"/>
              <p:cNvCxnSpPr/>
              <p:nvPr/>
            </p:nvCxnSpPr>
            <p:spPr>
              <a:xfrm flipV="1">
                <a:off x="7424057" y="4191001"/>
                <a:ext cx="1012372" cy="58782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95" name="Rett linje 22"/>
              <p:cNvCxnSpPr/>
              <p:nvPr/>
            </p:nvCxnSpPr>
            <p:spPr>
              <a:xfrm>
                <a:off x="8436429" y="2111829"/>
                <a:ext cx="0" cy="209005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96" name="Rektangel 47"/>
              <p:cNvSpPr/>
              <p:nvPr/>
            </p:nvSpPr>
            <p:spPr>
              <a:xfrm>
                <a:off x="478971" y="1469571"/>
                <a:ext cx="7391400" cy="1088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7" name="Rett linje 37"/>
              <p:cNvCxnSpPr/>
              <p:nvPr/>
            </p:nvCxnSpPr>
            <p:spPr>
              <a:xfrm>
                <a:off x="544285" y="1534885"/>
                <a:ext cx="1" cy="3374572"/>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cxnSp>
            <p:nvCxnSpPr>
              <p:cNvPr id="98" name="Rett linje 41"/>
              <p:cNvCxnSpPr/>
              <p:nvPr/>
            </p:nvCxnSpPr>
            <p:spPr>
              <a:xfrm flipV="1">
                <a:off x="576943" y="1534885"/>
                <a:ext cx="7304314" cy="1"/>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sp>
            <p:nvSpPr>
              <p:cNvPr id="99" name="Bindepunkt 136"/>
              <p:cNvSpPr/>
              <p:nvPr/>
            </p:nvSpPr>
            <p:spPr>
              <a:xfrm>
                <a:off x="6574971" y="4506685"/>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0" name="Bindepunkt 138"/>
              <p:cNvSpPr/>
              <p:nvPr/>
            </p:nvSpPr>
            <p:spPr>
              <a:xfrm>
                <a:off x="6749143" y="4506681"/>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1" name="Bindepunkt 139"/>
              <p:cNvSpPr/>
              <p:nvPr/>
            </p:nvSpPr>
            <p:spPr>
              <a:xfrm>
                <a:off x="6934201" y="4506677"/>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TekstSylinder 140"/>
              <p:cNvSpPr txBox="1"/>
              <p:nvPr/>
            </p:nvSpPr>
            <p:spPr>
              <a:xfrm>
                <a:off x="6433453" y="4332518"/>
                <a:ext cx="783773" cy="215444"/>
              </a:xfrm>
              <a:prstGeom prst="rect">
                <a:avLst/>
              </a:prstGeom>
              <a:noFill/>
            </p:spPr>
            <p:txBody>
              <a:bodyPr wrap="square" rtlCol="0">
                <a:spAutoFit/>
              </a:bodyPr>
              <a:lstStyle/>
              <a:p>
                <a:r>
                  <a:rPr lang="nb-NO" sz="800" b="1" dirty="0"/>
                  <a:t>Tankanlegg</a:t>
                </a:r>
              </a:p>
            </p:txBody>
          </p:sp>
          <p:cxnSp>
            <p:nvCxnSpPr>
              <p:cNvPr id="103" name="Rett linje 141"/>
              <p:cNvCxnSpPr/>
              <p:nvPr/>
            </p:nvCxnSpPr>
            <p:spPr>
              <a:xfrm flipV="1">
                <a:off x="6476999" y="4321629"/>
                <a:ext cx="10887"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4" name="Rett linje 145"/>
              <p:cNvCxnSpPr/>
              <p:nvPr/>
            </p:nvCxnSpPr>
            <p:spPr>
              <a:xfrm flipH="1" flipV="1">
                <a:off x="7119257" y="4332514"/>
                <a:ext cx="2"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5" name="Rett linje 150"/>
              <p:cNvCxnSpPr/>
              <p:nvPr/>
            </p:nvCxnSpPr>
            <p:spPr>
              <a:xfrm>
                <a:off x="6509658" y="4354287"/>
                <a:ext cx="620485" cy="1088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06" name="Rektangel 158"/>
              <p:cNvSpPr/>
              <p:nvPr/>
            </p:nvSpPr>
            <p:spPr>
              <a:xfrm>
                <a:off x="5976257" y="2471066"/>
                <a:ext cx="1534886" cy="5225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64"/>
              <p:cNvSpPr/>
              <p:nvPr/>
            </p:nvSpPr>
            <p:spPr>
              <a:xfrm rot="5400000">
                <a:off x="6607616" y="2340418"/>
                <a:ext cx="288467" cy="1687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8" name="Rett linje 165"/>
              <p:cNvCxnSpPr/>
              <p:nvPr/>
            </p:nvCxnSpPr>
            <p:spPr>
              <a:xfrm>
                <a:off x="7576456" y="2993572"/>
                <a:ext cx="3" cy="116477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9" name="Rett linje 167"/>
              <p:cNvCxnSpPr/>
              <p:nvPr/>
            </p:nvCxnSpPr>
            <p:spPr>
              <a:xfrm>
                <a:off x="7619950" y="4147448"/>
                <a:ext cx="772937" cy="54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0" name="Rett linje 184"/>
              <p:cNvCxnSpPr/>
              <p:nvPr/>
            </p:nvCxnSpPr>
            <p:spPr>
              <a:xfrm>
                <a:off x="5976257" y="1621970"/>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11" name="TekstSylinder 106"/>
              <p:cNvSpPr txBox="1"/>
              <p:nvPr/>
            </p:nvSpPr>
            <p:spPr>
              <a:xfrm>
                <a:off x="5410189" y="2079138"/>
                <a:ext cx="609612"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Portvakt</a:t>
                </a:r>
              </a:p>
            </p:txBody>
          </p:sp>
          <p:sp>
            <p:nvSpPr>
              <p:cNvPr id="112" name="Rektangel 190"/>
              <p:cNvSpPr/>
              <p:nvPr/>
            </p:nvSpPr>
            <p:spPr>
              <a:xfrm>
                <a:off x="7837714" y="1959428"/>
                <a:ext cx="533400" cy="489857"/>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3" name="Trekk ut 192"/>
              <p:cNvSpPr/>
              <p:nvPr/>
            </p:nvSpPr>
            <p:spPr>
              <a:xfrm rot="5400000" flipH="1" flipV="1">
                <a:off x="2411220" y="4980208"/>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14" name="Rett linje 196"/>
              <p:cNvCxnSpPr/>
              <p:nvPr/>
            </p:nvCxnSpPr>
            <p:spPr>
              <a:xfrm>
                <a:off x="1295389" y="470267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Rett linje 200"/>
              <p:cNvCxnSpPr/>
              <p:nvPr/>
            </p:nvCxnSpPr>
            <p:spPr>
              <a:xfrm>
                <a:off x="1447789" y="4702675"/>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Rett linje 201"/>
              <p:cNvCxnSpPr/>
              <p:nvPr/>
            </p:nvCxnSpPr>
            <p:spPr>
              <a:xfrm>
                <a:off x="2764991" y="4713557"/>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ktangel 204"/>
              <p:cNvSpPr/>
              <p:nvPr/>
            </p:nvSpPr>
            <p:spPr>
              <a:xfrm rot="5400000">
                <a:off x="555148" y="1774361"/>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205"/>
              <p:cNvSpPr/>
              <p:nvPr/>
            </p:nvSpPr>
            <p:spPr>
              <a:xfrm rot="5400000">
                <a:off x="805522" y="1774357"/>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206"/>
              <p:cNvSpPr/>
              <p:nvPr/>
            </p:nvSpPr>
            <p:spPr>
              <a:xfrm rot="5400000">
                <a:off x="1055896" y="1774353"/>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0" name="Rektangel 209"/>
              <p:cNvSpPr/>
              <p:nvPr/>
            </p:nvSpPr>
            <p:spPr>
              <a:xfrm rot="5400000">
                <a:off x="5499998" y="2539084"/>
                <a:ext cx="446315"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TekstSylinder 210"/>
              <p:cNvSpPr txBox="1"/>
              <p:nvPr/>
            </p:nvSpPr>
            <p:spPr>
              <a:xfrm>
                <a:off x="5431961" y="2666966"/>
                <a:ext cx="620497" cy="215444"/>
              </a:xfrm>
              <a:prstGeom prst="rect">
                <a:avLst/>
              </a:prstGeom>
              <a:noFill/>
            </p:spPr>
            <p:txBody>
              <a:bodyPr wrap="square" rtlCol="0">
                <a:spAutoFit/>
              </a:bodyPr>
              <a:lstStyle/>
              <a:p>
                <a:pPr algn="ctr"/>
                <a:r>
                  <a:rPr lang="nb-NO" sz="800" b="1" dirty="0"/>
                  <a:t>Kantine</a:t>
                </a:r>
              </a:p>
            </p:txBody>
          </p:sp>
          <p:sp>
            <p:nvSpPr>
              <p:cNvPr id="122" name="Rektangel 211"/>
              <p:cNvSpPr/>
              <p:nvPr/>
            </p:nvSpPr>
            <p:spPr>
              <a:xfrm rot="5400000">
                <a:off x="1306270" y="1774349"/>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23" name="Rett linje 214"/>
              <p:cNvCxnSpPr/>
              <p:nvPr/>
            </p:nvCxnSpPr>
            <p:spPr>
              <a:xfrm flipH="1">
                <a:off x="3091539" y="2002972"/>
                <a:ext cx="4" cy="228599"/>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4" name="TekstSylinder 203"/>
              <p:cNvSpPr txBox="1"/>
              <p:nvPr/>
            </p:nvSpPr>
            <p:spPr>
              <a:xfrm>
                <a:off x="761983" y="1796111"/>
                <a:ext cx="772896" cy="215444"/>
              </a:xfrm>
              <a:prstGeom prst="rect">
                <a:avLst/>
              </a:prstGeom>
              <a:noFill/>
            </p:spPr>
            <p:txBody>
              <a:bodyPr wrap="square" rtlCol="0">
                <a:spAutoFit/>
              </a:bodyPr>
              <a:lstStyle/>
              <a:p>
                <a:pPr algn="ctr"/>
                <a:r>
                  <a:rPr lang="nb-NO" sz="800" b="1" dirty="0"/>
                  <a:t>Brakkerigg</a:t>
                </a:r>
              </a:p>
            </p:txBody>
          </p:sp>
          <p:sp>
            <p:nvSpPr>
              <p:cNvPr id="125" name="TekstSylinder 216"/>
              <p:cNvSpPr txBox="1"/>
              <p:nvPr/>
            </p:nvSpPr>
            <p:spPr>
              <a:xfrm>
                <a:off x="664001" y="1621913"/>
                <a:ext cx="217730" cy="217747"/>
              </a:xfrm>
              <a:prstGeom prst="rect">
                <a:avLst/>
              </a:prstGeom>
              <a:noFill/>
            </p:spPr>
            <p:txBody>
              <a:bodyPr wrap="square" rtlCol="0">
                <a:spAutoFit/>
              </a:bodyPr>
              <a:lstStyle/>
              <a:p>
                <a:pPr algn="ctr"/>
                <a:r>
                  <a:rPr lang="nb-NO" sz="800" b="1" dirty="0"/>
                  <a:t>1</a:t>
                </a:r>
              </a:p>
            </p:txBody>
          </p:sp>
          <p:sp>
            <p:nvSpPr>
              <p:cNvPr id="126" name="TekstSylinder 217"/>
              <p:cNvSpPr txBox="1"/>
              <p:nvPr/>
            </p:nvSpPr>
            <p:spPr>
              <a:xfrm>
                <a:off x="914375" y="1621909"/>
                <a:ext cx="217730" cy="217747"/>
              </a:xfrm>
              <a:prstGeom prst="rect">
                <a:avLst/>
              </a:prstGeom>
              <a:noFill/>
            </p:spPr>
            <p:txBody>
              <a:bodyPr wrap="square" rtlCol="0">
                <a:spAutoFit/>
              </a:bodyPr>
              <a:lstStyle/>
              <a:p>
                <a:pPr algn="ctr"/>
                <a:r>
                  <a:rPr lang="nb-NO" sz="800" b="1" dirty="0"/>
                  <a:t>2</a:t>
                </a:r>
              </a:p>
            </p:txBody>
          </p:sp>
          <p:sp>
            <p:nvSpPr>
              <p:cNvPr id="127" name="TekstSylinder 218"/>
              <p:cNvSpPr txBox="1"/>
              <p:nvPr/>
            </p:nvSpPr>
            <p:spPr>
              <a:xfrm>
                <a:off x="1164749" y="1621905"/>
                <a:ext cx="217730" cy="217747"/>
              </a:xfrm>
              <a:prstGeom prst="rect">
                <a:avLst/>
              </a:prstGeom>
              <a:noFill/>
            </p:spPr>
            <p:txBody>
              <a:bodyPr wrap="square" rtlCol="0">
                <a:spAutoFit/>
              </a:bodyPr>
              <a:lstStyle/>
              <a:p>
                <a:pPr algn="ctr"/>
                <a:r>
                  <a:rPr lang="nb-NO" sz="800" b="1" dirty="0"/>
                  <a:t>3</a:t>
                </a:r>
              </a:p>
            </p:txBody>
          </p:sp>
          <p:sp>
            <p:nvSpPr>
              <p:cNvPr id="128" name="TekstSylinder 219"/>
              <p:cNvSpPr txBox="1"/>
              <p:nvPr/>
            </p:nvSpPr>
            <p:spPr>
              <a:xfrm>
                <a:off x="1415123" y="1621901"/>
                <a:ext cx="217730" cy="217747"/>
              </a:xfrm>
              <a:prstGeom prst="rect">
                <a:avLst/>
              </a:prstGeom>
              <a:noFill/>
            </p:spPr>
            <p:txBody>
              <a:bodyPr wrap="square" rtlCol="0">
                <a:spAutoFit/>
              </a:bodyPr>
              <a:lstStyle/>
              <a:p>
                <a:pPr algn="ctr"/>
                <a:r>
                  <a:rPr lang="nb-NO" sz="800" b="1" dirty="0"/>
                  <a:t>4</a:t>
                </a:r>
              </a:p>
            </p:txBody>
          </p:sp>
          <p:sp>
            <p:nvSpPr>
              <p:cNvPr id="129" name="Rektangel 220"/>
              <p:cNvSpPr/>
              <p:nvPr/>
            </p:nvSpPr>
            <p:spPr>
              <a:xfrm rot="5400000">
                <a:off x="62584" y="2860213"/>
                <a:ext cx="1932232" cy="6858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221"/>
              <p:cNvSpPr/>
              <p:nvPr/>
            </p:nvSpPr>
            <p:spPr>
              <a:xfrm rot="5400000">
                <a:off x="1279081" y="3107882"/>
                <a:ext cx="1469574" cy="6531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1" name="Rektangel 222"/>
              <p:cNvSpPr/>
              <p:nvPr/>
            </p:nvSpPr>
            <p:spPr>
              <a:xfrm rot="5400000">
                <a:off x="2237036" y="3107893"/>
                <a:ext cx="1458681" cy="66398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32" name="Rett linje 223"/>
              <p:cNvCxnSpPr/>
              <p:nvPr/>
            </p:nvCxnSpPr>
            <p:spPr>
              <a:xfrm flipH="1">
                <a:off x="5998029" y="4158347"/>
                <a:ext cx="1513114" cy="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33" name="Rett linje 228"/>
              <p:cNvCxnSpPr/>
              <p:nvPr/>
            </p:nvCxnSpPr>
            <p:spPr>
              <a:xfrm>
                <a:off x="5976257" y="3668501"/>
                <a:ext cx="0" cy="446317"/>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4" name="Rett linje 229"/>
              <p:cNvCxnSpPr/>
              <p:nvPr/>
            </p:nvCxnSpPr>
            <p:spPr>
              <a:xfrm>
                <a:off x="5976257" y="3026229"/>
                <a:ext cx="0" cy="6096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5" name="TekstSylinder 241"/>
              <p:cNvSpPr txBox="1"/>
              <p:nvPr/>
            </p:nvSpPr>
            <p:spPr>
              <a:xfrm>
                <a:off x="6313709" y="3526979"/>
                <a:ext cx="968832" cy="215444"/>
              </a:xfrm>
              <a:prstGeom prst="rect">
                <a:avLst/>
              </a:prstGeom>
              <a:noFill/>
            </p:spPr>
            <p:txBody>
              <a:bodyPr wrap="square" rtlCol="0">
                <a:spAutoFit/>
              </a:bodyPr>
              <a:lstStyle/>
              <a:p>
                <a:r>
                  <a:rPr lang="nb-NO" sz="800" b="1" dirty="0"/>
                  <a:t>Konteinerhavn</a:t>
                </a:r>
              </a:p>
            </p:txBody>
          </p:sp>
          <p:sp>
            <p:nvSpPr>
              <p:cNvPr id="136" name="TekstSylinder 269"/>
              <p:cNvSpPr txBox="1"/>
              <p:nvPr/>
            </p:nvSpPr>
            <p:spPr>
              <a:xfrm>
                <a:off x="729333" y="3145937"/>
                <a:ext cx="620497" cy="215444"/>
              </a:xfrm>
              <a:prstGeom prst="rect">
                <a:avLst/>
              </a:prstGeom>
              <a:noFill/>
            </p:spPr>
            <p:txBody>
              <a:bodyPr wrap="square" rtlCol="0">
                <a:spAutoFit/>
              </a:bodyPr>
              <a:lstStyle/>
              <a:p>
                <a:pPr algn="ctr"/>
                <a:r>
                  <a:rPr lang="nb-NO" sz="800" b="1" dirty="0"/>
                  <a:t>Hall 1</a:t>
                </a:r>
              </a:p>
            </p:txBody>
          </p:sp>
          <p:sp>
            <p:nvSpPr>
              <p:cNvPr id="137" name="TekstSylinder 270"/>
              <p:cNvSpPr txBox="1"/>
              <p:nvPr/>
            </p:nvSpPr>
            <p:spPr>
              <a:xfrm>
                <a:off x="1730840" y="3145937"/>
                <a:ext cx="620497" cy="215444"/>
              </a:xfrm>
              <a:prstGeom prst="rect">
                <a:avLst/>
              </a:prstGeom>
              <a:noFill/>
            </p:spPr>
            <p:txBody>
              <a:bodyPr wrap="square" rtlCol="0">
                <a:spAutoFit/>
              </a:bodyPr>
              <a:lstStyle/>
              <a:p>
                <a:pPr algn="ctr"/>
                <a:r>
                  <a:rPr lang="nb-NO" sz="800" b="1" dirty="0"/>
                  <a:t>Hall 2</a:t>
                </a:r>
              </a:p>
            </p:txBody>
          </p:sp>
          <p:sp>
            <p:nvSpPr>
              <p:cNvPr id="138" name="TekstSylinder 271"/>
              <p:cNvSpPr txBox="1"/>
              <p:nvPr/>
            </p:nvSpPr>
            <p:spPr>
              <a:xfrm>
                <a:off x="2645260" y="3145933"/>
                <a:ext cx="620497" cy="215444"/>
              </a:xfrm>
              <a:prstGeom prst="rect">
                <a:avLst/>
              </a:prstGeom>
              <a:noFill/>
            </p:spPr>
            <p:txBody>
              <a:bodyPr wrap="square" rtlCol="0">
                <a:spAutoFit/>
              </a:bodyPr>
              <a:lstStyle/>
              <a:p>
                <a:pPr algn="ctr"/>
                <a:r>
                  <a:rPr lang="nb-NO" sz="800" b="1" dirty="0"/>
                  <a:t>Hall 3</a:t>
                </a:r>
              </a:p>
            </p:txBody>
          </p:sp>
          <p:sp>
            <p:nvSpPr>
              <p:cNvPr id="139" name="Bindepunkt 272"/>
              <p:cNvSpPr/>
              <p:nvPr/>
            </p:nvSpPr>
            <p:spPr>
              <a:xfrm>
                <a:off x="4604672" y="1981198"/>
                <a:ext cx="500750" cy="478975"/>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0" name="Rektangel 274"/>
              <p:cNvSpPr/>
              <p:nvPr/>
            </p:nvSpPr>
            <p:spPr>
              <a:xfrm rot="5400000">
                <a:off x="2163520" y="1347096"/>
                <a:ext cx="397347" cy="91441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1" name="TekstSylinder 275"/>
              <p:cNvSpPr txBox="1"/>
              <p:nvPr/>
            </p:nvSpPr>
            <p:spPr>
              <a:xfrm>
                <a:off x="1926770" y="1687252"/>
                <a:ext cx="881743" cy="215444"/>
              </a:xfrm>
              <a:prstGeom prst="rect">
                <a:avLst/>
              </a:prstGeom>
              <a:noFill/>
            </p:spPr>
            <p:txBody>
              <a:bodyPr wrap="square" rtlCol="0">
                <a:spAutoFit/>
              </a:bodyPr>
              <a:lstStyle/>
              <a:p>
                <a:pPr algn="ctr"/>
                <a:r>
                  <a:rPr lang="nb-NO" sz="800" b="1" dirty="0"/>
                  <a:t>Velferdsbygg</a:t>
                </a:r>
              </a:p>
            </p:txBody>
          </p:sp>
          <p:sp>
            <p:nvSpPr>
              <p:cNvPr id="142" name="TekstSylinder 277"/>
              <p:cNvSpPr txBox="1"/>
              <p:nvPr/>
            </p:nvSpPr>
            <p:spPr>
              <a:xfrm>
                <a:off x="7641760" y="2634318"/>
                <a:ext cx="772896" cy="215444"/>
              </a:xfrm>
              <a:prstGeom prst="rect">
                <a:avLst/>
              </a:prstGeom>
              <a:noFill/>
            </p:spPr>
            <p:txBody>
              <a:bodyPr wrap="square" rtlCol="0">
                <a:spAutoFit/>
              </a:bodyPr>
              <a:lstStyle/>
              <a:p>
                <a:pPr algn="ctr"/>
                <a:r>
                  <a:rPr lang="nb-NO" sz="800" b="1" dirty="0"/>
                  <a:t>Parkering</a:t>
                </a:r>
              </a:p>
            </p:txBody>
          </p:sp>
          <p:sp>
            <p:nvSpPr>
              <p:cNvPr id="143" name="TekstSylinder 278"/>
              <p:cNvSpPr txBox="1"/>
              <p:nvPr/>
            </p:nvSpPr>
            <p:spPr>
              <a:xfrm>
                <a:off x="6683825" y="5442865"/>
                <a:ext cx="816434" cy="215444"/>
              </a:xfrm>
              <a:prstGeom prst="rect">
                <a:avLst/>
              </a:prstGeom>
              <a:noFill/>
            </p:spPr>
            <p:txBody>
              <a:bodyPr wrap="square" rtlCol="0">
                <a:spAutoFit/>
              </a:bodyPr>
              <a:lstStyle/>
              <a:p>
                <a:r>
                  <a:rPr lang="nb-NO" sz="800" b="1" dirty="0"/>
                  <a:t>Småbåthavn</a:t>
                </a:r>
              </a:p>
            </p:txBody>
          </p:sp>
          <p:sp>
            <p:nvSpPr>
              <p:cNvPr id="144" name="Rektangel 282"/>
              <p:cNvSpPr/>
              <p:nvPr/>
            </p:nvSpPr>
            <p:spPr>
              <a:xfrm rot="5400000">
                <a:off x="3673937" y="3129655"/>
                <a:ext cx="457203" cy="44629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5" name="TekstSylinder 283"/>
              <p:cNvSpPr txBox="1"/>
              <p:nvPr/>
            </p:nvSpPr>
            <p:spPr>
              <a:xfrm>
                <a:off x="3875354" y="2993527"/>
                <a:ext cx="282993" cy="461665"/>
              </a:xfrm>
              <a:prstGeom prst="rect">
                <a:avLst/>
              </a:prstGeom>
              <a:noFill/>
            </p:spPr>
            <p:txBody>
              <a:bodyPr wrap="square" rtlCol="0">
                <a:spAutoFit/>
              </a:bodyPr>
              <a:lstStyle/>
              <a:p>
                <a:pPr algn="ctr"/>
                <a:r>
                  <a:rPr lang="nb-NO" sz="2400" b="1" dirty="0">
                    <a:solidFill>
                      <a:srgbClr val="FF0000"/>
                    </a:solidFill>
                  </a:rPr>
                  <a:t>+</a:t>
                </a:r>
              </a:p>
            </p:txBody>
          </p:sp>
          <p:sp>
            <p:nvSpPr>
              <p:cNvPr id="146" name="Sekskant 284"/>
              <p:cNvSpPr/>
              <p:nvPr/>
            </p:nvSpPr>
            <p:spPr>
              <a:xfrm>
                <a:off x="3722924" y="2667004"/>
                <a:ext cx="359220" cy="315683"/>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7" name="TekstSylinder 285"/>
              <p:cNvSpPr txBox="1"/>
              <p:nvPr/>
            </p:nvSpPr>
            <p:spPr>
              <a:xfrm>
                <a:off x="3755608" y="2677844"/>
                <a:ext cx="326540" cy="307777"/>
              </a:xfrm>
              <a:prstGeom prst="rect">
                <a:avLst/>
              </a:prstGeom>
              <a:noFill/>
            </p:spPr>
            <p:txBody>
              <a:bodyPr wrap="square" rtlCol="0">
                <a:spAutoFit/>
              </a:bodyPr>
              <a:lstStyle/>
              <a:p>
                <a:pPr algn="ctr"/>
                <a:r>
                  <a:rPr lang="nb-NO" sz="1400" b="1" dirty="0"/>
                  <a:t>H</a:t>
                </a:r>
              </a:p>
            </p:txBody>
          </p:sp>
          <p:cxnSp>
            <p:nvCxnSpPr>
              <p:cNvPr id="148" name="Rett linje 287"/>
              <p:cNvCxnSpPr/>
              <p:nvPr/>
            </p:nvCxnSpPr>
            <p:spPr>
              <a:xfrm flipH="1">
                <a:off x="3897092" y="3352800"/>
                <a:ext cx="239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Rett linje 291"/>
              <p:cNvCxnSpPr/>
              <p:nvPr/>
            </p:nvCxnSpPr>
            <p:spPr>
              <a:xfrm flipV="1">
                <a:off x="3897086" y="3113316"/>
                <a:ext cx="1" cy="228599"/>
              </a:xfrm>
              <a:prstGeom prst="line">
                <a:avLst/>
              </a:prstGeom>
            </p:spPr>
            <p:style>
              <a:lnRef idx="1">
                <a:schemeClr val="accent1"/>
              </a:lnRef>
              <a:fillRef idx="0">
                <a:schemeClr val="accent1"/>
              </a:fillRef>
              <a:effectRef idx="0">
                <a:schemeClr val="accent1"/>
              </a:effectRef>
              <a:fontRef idx="minor">
                <a:schemeClr val="tx1"/>
              </a:fontRef>
            </p:style>
          </p:cxnSp>
          <p:sp>
            <p:nvSpPr>
              <p:cNvPr id="150" name="TekstSylinder 297"/>
              <p:cNvSpPr txBox="1"/>
              <p:nvPr/>
            </p:nvSpPr>
            <p:spPr>
              <a:xfrm>
                <a:off x="3701132" y="3363659"/>
                <a:ext cx="446326" cy="215444"/>
              </a:xfrm>
              <a:prstGeom prst="rect">
                <a:avLst/>
              </a:prstGeom>
              <a:noFill/>
            </p:spPr>
            <p:txBody>
              <a:bodyPr wrap="square" rtlCol="0">
                <a:spAutoFit/>
              </a:bodyPr>
              <a:lstStyle/>
              <a:p>
                <a:pPr algn="ctr"/>
                <a:r>
                  <a:rPr lang="nb-NO" sz="800" b="1" dirty="0"/>
                  <a:t>Adm.</a:t>
                </a:r>
              </a:p>
            </p:txBody>
          </p:sp>
          <p:sp>
            <p:nvSpPr>
              <p:cNvPr id="151" name="Rektangel 301"/>
              <p:cNvSpPr/>
              <p:nvPr/>
            </p:nvSpPr>
            <p:spPr>
              <a:xfrm>
                <a:off x="4370636" y="3728391"/>
                <a:ext cx="974250" cy="3428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2" name="TekstSylinder 302"/>
              <p:cNvSpPr txBox="1"/>
              <p:nvPr/>
            </p:nvSpPr>
            <p:spPr>
              <a:xfrm>
                <a:off x="4571988" y="3788194"/>
                <a:ext cx="620497" cy="215444"/>
              </a:xfrm>
              <a:prstGeom prst="rect">
                <a:avLst/>
              </a:prstGeom>
              <a:noFill/>
            </p:spPr>
            <p:txBody>
              <a:bodyPr wrap="square" rtlCol="0">
                <a:spAutoFit/>
              </a:bodyPr>
              <a:lstStyle/>
              <a:p>
                <a:pPr algn="ctr"/>
                <a:r>
                  <a:rPr lang="nb-NO" sz="800" b="1" dirty="0"/>
                  <a:t>Verksted</a:t>
                </a:r>
              </a:p>
            </p:txBody>
          </p:sp>
          <p:sp>
            <p:nvSpPr>
              <p:cNvPr id="153" name="Rektangel 303"/>
              <p:cNvSpPr/>
              <p:nvPr/>
            </p:nvSpPr>
            <p:spPr>
              <a:xfrm rot="5400000">
                <a:off x="3635810" y="1627412"/>
                <a:ext cx="517090"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4" name="Rektangel 305"/>
              <p:cNvSpPr/>
              <p:nvPr/>
            </p:nvSpPr>
            <p:spPr>
              <a:xfrm rot="5400000">
                <a:off x="4520298" y="3061626"/>
                <a:ext cx="685811" cy="3537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5" name="Rektangel 306"/>
              <p:cNvSpPr/>
              <p:nvPr/>
            </p:nvSpPr>
            <p:spPr>
              <a:xfrm>
                <a:off x="3635829" y="2536370"/>
                <a:ext cx="522514"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6" name="Rektangel 307"/>
              <p:cNvSpPr/>
              <p:nvPr/>
            </p:nvSpPr>
            <p:spPr>
              <a:xfrm rot="16200000">
                <a:off x="3053440" y="1387925"/>
                <a:ext cx="375562" cy="7892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7" name="Rektangel 308"/>
              <p:cNvSpPr/>
              <p:nvPr/>
            </p:nvSpPr>
            <p:spPr>
              <a:xfrm rot="16200000">
                <a:off x="1613789" y="1679130"/>
                <a:ext cx="375562" cy="1850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58" name="Rett linje 310"/>
              <p:cNvCxnSpPr/>
              <p:nvPr/>
            </p:nvCxnSpPr>
            <p:spPr>
              <a:xfrm>
                <a:off x="3091544" y="1567543"/>
                <a:ext cx="0" cy="3810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9" name="TekstSylinder 313"/>
              <p:cNvSpPr txBox="1"/>
              <p:nvPr/>
            </p:nvSpPr>
            <p:spPr>
              <a:xfrm rot="16200000">
                <a:off x="4550216" y="3124166"/>
                <a:ext cx="620497" cy="215444"/>
              </a:xfrm>
              <a:prstGeom prst="rect">
                <a:avLst/>
              </a:prstGeom>
              <a:noFill/>
            </p:spPr>
            <p:txBody>
              <a:bodyPr wrap="square" rtlCol="0">
                <a:spAutoFit/>
              </a:bodyPr>
              <a:lstStyle/>
              <a:p>
                <a:pPr algn="ctr"/>
                <a:r>
                  <a:rPr lang="nb-NO" sz="800" b="1" dirty="0"/>
                  <a:t>Service</a:t>
                </a:r>
              </a:p>
            </p:txBody>
          </p:sp>
          <p:sp>
            <p:nvSpPr>
              <p:cNvPr id="160" name="Rektangel 314"/>
              <p:cNvSpPr/>
              <p:nvPr/>
            </p:nvSpPr>
            <p:spPr>
              <a:xfrm>
                <a:off x="3679434" y="6008914"/>
                <a:ext cx="1175595" cy="163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1" name="TekstSylinder 315"/>
              <p:cNvSpPr txBox="1"/>
              <p:nvPr/>
            </p:nvSpPr>
            <p:spPr>
              <a:xfrm>
                <a:off x="4038651" y="5976303"/>
                <a:ext cx="468036" cy="215444"/>
              </a:xfrm>
              <a:prstGeom prst="rect">
                <a:avLst/>
              </a:prstGeom>
              <a:noFill/>
            </p:spPr>
            <p:txBody>
              <a:bodyPr wrap="square" rtlCol="0">
                <a:spAutoFit/>
              </a:bodyPr>
              <a:lstStyle/>
              <a:p>
                <a:r>
                  <a:rPr lang="nb-NO" sz="800" b="1" dirty="0"/>
                  <a:t>Kai 4 </a:t>
                </a:r>
              </a:p>
            </p:txBody>
          </p:sp>
          <p:sp>
            <p:nvSpPr>
              <p:cNvPr id="162" name="Rektangel 316"/>
              <p:cNvSpPr/>
              <p:nvPr/>
            </p:nvSpPr>
            <p:spPr>
              <a:xfrm rot="5400000">
                <a:off x="5538107" y="2958194"/>
                <a:ext cx="364671" cy="4680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3" name="Rektangel 317"/>
              <p:cNvSpPr/>
              <p:nvPr/>
            </p:nvSpPr>
            <p:spPr>
              <a:xfrm rot="5400000">
                <a:off x="6229349" y="2027467"/>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4" name="Rektangel 318"/>
              <p:cNvSpPr/>
              <p:nvPr/>
            </p:nvSpPr>
            <p:spPr>
              <a:xfrm rot="5400000">
                <a:off x="6915163" y="2038349"/>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5" name="Rektangel 163"/>
              <p:cNvSpPr/>
              <p:nvPr/>
            </p:nvSpPr>
            <p:spPr>
              <a:xfrm rot="5400000">
                <a:off x="7056662" y="2266958"/>
                <a:ext cx="642257" cy="2775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6" name="Rektangel 161"/>
              <p:cNvSpPr/>
              <p:nvPr/>
            </p:nvSpPr>
            <p:spPr>
              <a:xfrm rot="5400000">
                <a:off x="5799349" y="2266942"/>
                <a:ext cx="642257" cy="2776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7" name="Beslutning 324"/>
              <p:cNvSpPr/>
              <p:nvPr/>
            </p:nvSpPr>
            <p:spPr>
              <a:xfrm>
                <a:off x="7010403" y="5671455"/>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8" name="TekstSylinder 325"/>
              <p:cNvSpPr txBox="1"/>
              <p:nvPr/>
            </p:nvSpPr>
            <p:spPr>
              <a:xfrm>
                <a:off x="3592274" y="1741681"/>
                <a:ext cx="620497" cy="215444"/>
              </a:xfrm>
              <a:prstGeom prst="rect">
                <a:avLst/>
              </a:prstGeom>
              <a:noFill/>
            </p:spPr>
            <p:txBody>
              <a:bodyPr wrap="square" rtlCol="0">
                <a:spAutoFit/>
              </a:bodyPr>
              <a:lstStyle/>
              <a:p>
                <a:pPr algn="ctr"/>
                <a:r>
                  <a:rPr lang="nb-NO" sz="800" b="1" dirty="0"/>
                  <a:t>Lager 1</a:t>
                </a:r>
              </a:p>
            </p:txBody>
          </p:sp>
          <p:sp>
            <p:nvSpPr>
              <p:cNvPr id="169" name="Rektangel 326"/>
              <p:cNvSpPr/>
              <p:nvPr/>
            </p:nvSpPr>
            <p:spPr>
              <a:xfrm rot="5400000">
                <a:off x="7443099" y="4090297"/>
                <a:ext cx="277604" cy="555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0" name="TekstSylinder 327"/>
              <p:cNvSpPr txBox="1"/>
              <p:nvPr/>
            </p:nvSpPr>
            <p:spPr>
              <a:xfrm>
                <a:off x="7293418" y="4256303"/>
                <a:ext cx="620497" cy="215444"/>
              </a:xfrm>
              <a:prstGeom prst="rect">
                <a:avLst/>
              </a:prstGeom>
              <a:noFill/>
            </p:spPr>
            <p:txBody>
              <a:bodyPr wrap="square" rtlCol="0">
                <a:spAutoFit/>
              </a:bodyPr>
              <a:lstStyle/>
              <a:p>
                <a:pPr algn="ctr"/>
                <a:r>
                  <a:rPr lang="nb-NO" sz="800" b="1" dirty="0"/>
                  <a:t>Lager 3</a:t>
                </a:r>
              </a:p>
            </p:txBody>
          </p:sp>
          <p:sp>
            <p:nvSpPr>
              <p:cNvPr id="171" name="Rektangel 312"/>
              <p:cNvSpPr/>
              <p:nvPr/>
            </p:nvSpPr>
            <p:spPr>
              <a:xfrm rot="16200000">
                <a:off x="2166254" y="1469568"/>
                <a:ext cx="168734" cy="17036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72" name="Rett linje 207"/>
              <p:cNvCxnSpPr>
                <a:stCxn id="171" idx="0"/>
              </p:cNvCxnSpPr>
              <p:nvPr/>
            </p:nvCxnSpPr>
            <p:spPr>
              <a:xfrm flipV="1">
                <a:off x="1398813" y="2318661"/>
                <a:ext cx="1703616" cy="271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73" name="Rektangel 331"/>
              <p:cNvSpPr/>
              <p:nvPr/>
            </p:nvSpPr>
            <p:spPr>
              <a:xfrm>
                <a:off x="5486396" y="3320144"/>
                <a:ext cx="468090" cy="1741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4" name="TekstSylinder 330"/>
              <p:cNvSpPr txBox="1"/>
              <p:nvPr/>
            </p:nvSpPr>
            <p:spPr>
              <a:xfrm>
                <a:off x="5412355" y="3298330"/>
                <a:ext cx="598714" cy="215444"/>
              </a:xfrm>
              <a:prstGeom prst="rect">
                <a:avLst/>
              </a:prstGeom>
              <a:noFill/>
            </p:spPr>
            <p:txBody>
              <a:bodyPr wrap="square" rtlCol="0">
                <a:spAutoFit/>
              </a:bodyPr>
              <a:lstStyle/>
              <a:p>
                <a:pPr algn="ctr"/>
                <a:r>
                  <a:rPr lang="nb-NO" sz="800" b="1" dirty="0">
                    <a:solidFill>
                      <a:schemeClr val="bg1"/>
                    </a:solidFill>
                  </a:rPr>
                  <a:t>Redning</a:t>
                </a:r>
              </a:p>
            </p:txBody>
          </p:sp>
          <p:cxnSp>
            <p:nvCxnSpPr>
              <p:cNvPr id="175" name="Rett linje 332"/>
              <p:cNvCxnSpPr/>
              <p:nvPr/>
            </p:nvCxnSpPr>
            <p:spPr>
              <a:xfrm>
                <a:off x="3635863"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Rett linje 333"/>
              <p:cNvCxnSpPr/>
              <p:nvPr/>
            </p:nvCxnSpPr>
            <p:spPr>
              <a:xfrm>
                <a:off x="3494345"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ktangel 334"/>
              <p:cNvSpPr/>
              <p:nvPr/>
            </p:nvSpPr>
            <p:spPr>
              <a:xfrm>
                <a:off x="3472572" y="5192507"/>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8" name="Trekk ut 335"/>
              <p:cNvSpPr/>
              <p:nvPr/>
            </p:nvSpPr>
            <p:spPr>
              <a:xfrm rot="5400000" flipH="1">
                <a:off x="3897095" y="4974779"/>
                <a:ext cx="108857" cy="587812"/>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9" name="TekstSylinder 336"/>
              <p:cNvSpPr txBox="1"/>
              <p:nvPr/>
            </p:nvSpPr>
            <p:spPr>
              <a:xfrm rot="16200000">
                <a:off x="3298403" y="4876795"/>
                <a:ext cx="533400" cy="215444"/>
              </a:xfrm>
              <a:prstGeom prst="rect">
                <a:avLst/>
              </a:prstGeom>
              <a:noFill/>
            </p:spPr>
            <p:txBody>
              <a:bodyPr wrap="square" rtlCol="0">
                <a:spAutoFit/>
              </a:bodyPr>
              <a:lstStyle/>
              <a:p>
                <a:r>
                  <a:rPr lang="nb-NO" sz="800" b="1" dirty="0"/>
                  <a:t>Kran C</a:t>
                </a:r>
              </a:p>
            </p:txBody>
          </p:sp>
          <p:cxnSp>
            <p:nvCxnSpPr>
              <p:cNvPr id="180" name="Rett linje 359"/>
              <p:cNvCxnSpPr/>
              <p:nvPr/>
            </p:nvCxnSpPr>
            <p:spPr>
              <a:xfrm>
                <a:off x="805539" y="4604658"/>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181" name="Rektangel 361"/>
              <p:cNvSpPr/>
              <p:nvPr/>
            </p:nvSpPr>
            <p:spPr>
              <a:xfrm rot="5400000">
                <a:off x="5793912" y="3203115"/>
                <a:ext cx="571520" cy="206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2" name="TekstSylinder 360"/>
              <p:cNvSpPr txBox="1"/>
              <p:nvPr/>
            </p:nvSpPr>
            <p:spPr>
              <a:xfrm rot="16200000">
                <a:off x="5761824" y="3211274"/>
                <a:ext cx="620497"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Lager 2</a:t>
                </a:r>
              </a:p>
            </p:txBody>
          </p:sp>
          <p:sp>
            <p:nvSpPr>
              <p:cNvPr id="183" name="Beslutning 367"/>
              <p:cNvSpPr/>
              <p:nvPr/>
            </p:nvSpPr>
            <p:spPr>
              <a:xfrm>
                <a:off x="3690261" y="4724386"/>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6" name="Frihåndsform 376"/>
              <p:cNvSpPr/>
              <p:nvPr/>
            </p:nvSpPr>
            <p:spPr>
              <a:xfrm>
                <a:off x="2155371" y="5131366"/>
                <a:ext cx="587829" cy="289720"/>
              </a:xfrm>
              <a:custGeom>
                <a:avLst/>
                <a:gdLst>
                  <a:gd name="connsiteX0" fmla="*/ 0 w 587829"/>
                  <a:gd name="connsiteY0" fmla="*/ 278834 h 289720"/>
                  <a:gd name="connsiteX1" fmla="*/ 10886 w 587829"/>
                  <a:gd name="connsiteY1" fmla="*/ 104663 h 289720"/>
                  <a:gd name="connsiteX2" fmla="*/ 21772 w 587829"/>
                  <a:gd name="connsiteY2" fmla="*/ 72005 h 289720"/>
                  <a:gd name="connsiteX3" fmla="*/ 54429 w 587829"/>
                  <a:gd name="connsiteY3" fmla="*/ 61120 h 289720"/>
                  <a:gd name="connsiteX4" fmla="*/ 65315 w 587829"/>
                  <a:gd name="connsiteY4" fmla="*/ 104663 h 289720"/>
                  <a:gd name="connsiteX5" fmla="*/ 97972 w 587829"/>
                  <a:gd name="connsiteY5" fmla="*/ 169977 h 289720"/>
                  <a:gd name="connsiteX6" fmla="*/ 108858 w 587829"/>
                  <a:gd name="connsiteY6" fmla="*/ 235291 h 289720"/>
                  <a:gd name="connsiteX7" fmla="*/ 119743 w 587829"/>
                  <a:gd name="connsiteY7" fmla="*/ 278834 h 289720"/>
                  <a:gd name="connsiteX8" fmla="*/ 163286 w 587829"/>
                  <a:gd name="connsiteY8" fmla="*/ 126434 h 289720"/>
                  <a:gd name="connsiteX9" fmla="*/ 185058 w 587829"/>
                  <a:gd name="connsiteY9" fmla="*/ 93777 h 289720"/>
                  <a:gd name="connsiteX10" fmla="*/ 195943 w 587829"/>
                  <a:gd name="connsiteY10" fmla="*/ 61120 h 289720"/>
                  <a:gd name="connsiteX11" fmla="*/ 206829 w 587829"/>
                  <a:gd name="connsiteY11" fmla="*/ 93777 h 289720"/>
                  <a:gd name="connsiteX12" fmla="*/ 228600 w 587829"/>
                  <a:gd name="connsiteY12" fmla="*/ 126434 h 289720"/>
                  <a:gd name="connsiteX13" fmla="*/ 250372 w 587829"/>
                  <a:gd name="connsiteY13" fmla="*/ 191748 h 289720"/>
                  <a:gd name="connsiteX14" fmla="*/ 261258 w 587829"/>
                  <a:gd name="connsiteY14" fmla="*/ 257063 h 289720"/>
                  <a:gd name="connsiteX15" fmla="*/ 272143 w 587829"/>
                  <a:gd name="connsiteY15" fmla="*/ 180863 h 289720"/>
                  <a:gd name="connsiteX16" fmla="*/ 293915 w 587829"/>
                  <a:gd name="connsiteY16" fmla="*/ 115548 h 289720"/>
                  <a:gd name="connsiteX17" fmla="*/ 337458 w 587829"/>
                  <a:gd name="connsiteY17" fmla="*/ 50234 h 289720"/>
                  <a:gd name="connsiteX18" fmla="*/ 348343 w 587829"/>
                  <a:gd name="connsiteY18" fmla="*/ 6691 h 289720"/>
                  <a:gd name="connsiteX19" fmla="*/ 359229 w 587829"/>
                  <a:gd name="connsiteY19" fmla="*/ 61120 h 289720"/>
                  <a:gd name="connsiteX20" fmla="*/ 370115 w 587829"/>
                  <a:gd name="connsiteY20" fmla="*/ 93777 h 289720"/>
                  <a:gd name="connsiteX21" fmla="*/ 381000 w 587829"/>
                  <a:gd name="connsiteY21" fmla="*/ 180863 h 289720"/>
                  <a:gd name="connsiteX22" fmla="*/ 391886 w 587829"/>
                  <a:gd name="connsiteY22" fmla="*/ 246177 h 289720"/>
                  <a:gd name="connsiteX23" fmla="*/ 413658 w 587829"/>
                  <a:gd name="connsiteY23" fmla="*/ 224405 h 289720"/>
                  <a:gd name="connsiteX24" fmla="*/ 457200 w 587829"/>
                  <a:gd name="connsiteY24" fmla="*/ 159091 h 289720"/>
                  <a:gd name="connsiteX25" fmla="*/ 468086 w 587829"/>
                  <a:gd name="connsiteY25" fmla="*/ 115548 h 289720"/>
                  <a:gd name="connsiteX26" fmla="*/ 489858 w 587829"/>
                  <a:gd name="connsiteY26" fmla="*/ 50234 h 289720"/>
                  <a:gd name="connsiteX27" fmla="*/ 500743 w 587829"/>
                  <a:gd name="connsiteY27" fmla="*/ 82891 h 289720"/>
                  <a:gd name="connsiteX28" fmla="*/ 522515 w 587829"/>
                  <a:gd name="connsiteY28" fmla="*/ 257063 h 289720"/>
                  <a:gd name="connsiteX29" fmla="*/ 533400 w 587829"/>
                  <a:gd name="connsiteY29" fmla="*/ 289720 h 289720"/>
                  <a:gd name="connsiteX30" fmla="*/ 566058 w 587829"/>
                  <a:gd name="connsiteY30" fmla="*/ 93777 h 289720"/>
                  <a:gd name="connsiteX31" fmla="*/ 587829 w 587829"/>
                  <a:gd name="connsiteY31" fmla="*/ 50234 h 2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7829" h="289720">
                    <a:moveTo>
                      <a:pt x="0" y="278834"/>
                    </a:moveTo>
                    <a:cubicBezTo>
                      <a:pt x="3629" y="220777"/>
                      <a:pt x="4796" y="162514"/>
                      <a:pt x="10886" y="104663"/>
                    </a:cubicBezTo>
                    <a:cubicBezTo>
                      <a:pt x="12087" y="93251"/>
                      <a:pt x="13658" y="80119"/>
                      <a:pt x="21772" y="72005"/>
                    </a:cubicBezTo>
                    <a:cubicBezTo>
                      <a:pt x="29886" y="63891"/>
                      <a:pt x="43543" y="64748"/>
                      <a:pt x="54429" y="61120"/>
                    </a:cubicBezTo>
                    <a:cubicBezTo>
                      <a:pt x="58058" y="75634"/>
                      <a:pt x="59422" y="90912"/>
                      <a:pt x="65315" y="104663"/>
                    </a:cubicBezTo>
                    <a:cubicBezTo>
                      <a:pt x="92414" y="167894"/>
                      <a:pt x="83858" y="106467"/>
                      <a:pt x="97972" y="169977"/>
                    </a:cubicBezTo>
                    <a:cubicBezTo>
                      <a:pt x="102760" y="191523"/>
                      <a:pt x="104529" y="213648"/>
                      <a:pt x="108858" y="235291"/>
                    </a:cubicBezTo>
                    <a:cubicBezTo>
                      <a:pt x="111792" y="249961"/>
                      <a:pt x="116115" y="264320"/>
                      <a:pt x="119743" y="278834"/>
                    </a:cubicBezTo>
                    <a:cubicBezTo>
                      <a:pt x="122645" y="267226"/>
                      <a:pt x="150794" y="145171"/>
                      <a:pt x="163286" y="126434"/>
                    </a:cubicBezTo>
                    <a:lnTo>
                      <a:pt x="185058" y="93777"/>
                    </a:lnTo>
                    <a:cubicBezTo>
                      <a:pt x="188686" y="82891"/>
                      <a:pt x="184469" y="61120"/>
                      <a:pt x="195943" y="61120"/>
                    </a:cubicBezTo>
                    <a:cubicBezTo>
                      <a:pt x="207418" y="61120"/>
                      <a:pt x="201697" y="83514"/>
                      <a:pt x="206829" y="93777"/>
                    </a:cubicBezTo>
                    <a:cubicBezTo>
                      <a:pt x="212680" y="105479"/>
                      <a:pt x="223287" y="114479"/>
                      <a:pt x="228600" y="126434"/>
                    </a:cubicBezTo>
                    <a:cubicBezTo>
                      <a:pt x="237921" y="147405"/>
                      <a:pt x="250372" y="191748"/>
                      <a:pt x="250372" y="191748"/>
                    </a:cubicBezTo>
                    <a:cubicBezTo>
                      <a:pt x="254001" y="213520"/>
                      <a:pt x="241516" y="266934"/>
                      <a:pt x="261258" y="257063"/>
                    </a:cubicBezTo>
                    <a:cubicBezTo>
                      <a:pt x="284207" y="245589"/>
                      <a:pt x="266374" y="205864"/>
                      <a:pt x="272143" y="180863"/>
                    </a:cubicBezTo>
                    <a:cubicBezTo>
                      <a:pt x="277303" y="158501"/>
                      <a:pt x="281185" y="134643"/>
                      <a:pt x="293915" y="115548"/>
                    </a:cubicBezTo>
                    <a:lnTo>
                      <a:pt x="337458" y="50234"/>
                    </a:lnTo>
                    <a:cubicBezTo>
                      <a:pt x="341086" y="35720"/>
                      <a:pt x="334962" y="0"/>
                      <a:pt x="348343" y="6691"/>
                    </a:cubicBezTo>
                    <a:cubicBezTo>
                      <a:pt x="364892" y="14966"/>
                      <a:pt x="354741" y="43170"/>
                      <a:pt x="359229" y="61120"/>
                    </a:cubicBezTo>
                    <a:cubicBezTo>
                      <a:pt x="362012" y="72252"/>
                      <a:pt x="366486" y="82891"/>
                      <a:pt x="370115" y="93777"/>
                    </a:cubicBezTo>
                    <a:cubicBezTo>
                      <a:pt x="373743" y="122806"/>
                      <a:pt x="376863" y="151902"/>
                      <a:pt x="381000" y="180863"/>
                    </a:cubicBezTo>
                    <a:cubicBezTo>
                      <a:pt x="384121" y="202713"/>
                      <a:pt x="378643" y="228520"/>
                      <a:pt x="391886" y="246177"/>
                    </a:cubicBezTo>
                    <a:cubicBezTo>
                      <a:pt x="398044" y="254388"/>
                      <a:pt x="407500" y="232616"/>
                      <a:pt x="413658" y="224405"/>
                    </a:cubicBezTo>
                    <a:cubicBezTo>
                      <a:pt x="429357" y="203472"/>
                      <a:pt x="457200" y="159091"/>
                      <a:pt x="457200" y="159091"/>
                    </a:cubicBezTo>
                    <a:cubicBezTo>
                      <a:pt x="460829" y="144577"/>
                      <a:pt x="463787" y="129878"/>
                      <a:pt x="468086" y="115548"/>
                    </a:cubicBezTo>
                    <a:cubicBezTo>
                      <a:pt x="474681" y="93567"/>
                      <a:pt x="489858" y="50234"/>
                      <a:pt x="489858" y="50234"/>
                    </a:cubicBezTo>
                    <a:cubicBezTo>
                      <a:pt x="493486" y="61120"/>
                      <a:pt x="498493" y="71639"/>
                      <a:pt x="500743" y="82891"/>
                    </a:cubicBezTo>
                    <a:cubicBezTo>
                      <a:pt x="517350" y="165928"/>
                      <a:pt x="507420" y="166491"/>
                      <a:pt x="522515" y="257063"/>
                    </a:cubicBezTo>
                    <a:cubicBezTo>
                      <a:pt x="524401" y="268381"/>
                      <a:pt x="529772" y="278834"/>
                      <a:pt x="533400" y="289720"/>
                    </a:cubicBezTo>
                    <a:cubicBezTo>
                      <a:pt x="546193" y="136213"/>
                      <a:pt x="530468" y="200547"/>
                      <a:pt x="566058" y="93777"/>
                    </a:cubicBezTo>
                    <a:cubicBezTo>
                      <a:pt x="578567" y="56250"/>
                      <a:pt x="568829" y="69234"/>
                      <a:pt x="587829" y="50234"/>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7" name="Trekk ut 378"/>
              <p:cNvSpPr/>
              <p:nvPr/>
            </p:nvSpPr>
            <p:spPr>
              <a:xfrm rot="20523453" flipH="1">
                <a:off x="2697700" y="4551645"/>
                <a:ext cx="101889" cy="63943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88" name="Rett linje 202"/>
              <p:cNvCxnSpPr/>
              <p:nvPr/>
            </p:nvCxnSpPr>
            <p:spPr>
              <a:xfrm>
                <a:off x="2917391" y="4713553"/>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Rektangel 191"/>
              <p:cNvSpPr/>
              <p:nvPr/>
            </p:nvSpPr>
            <p:spPr>
              <a:xfrm>
                <a:off x="2764986" y="5181625"/>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3" name="Rektangel 383"/>
              <p:cNvSpPr/>
              <p:nvPr/>
            </p:nvSpPr>
            <p:spPr>
              <a:xfrm rot="20507482">
                <a:off x="2515085" y="4443750"/>
                <a:ext cx="288996" cy="14436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5" name="Gruppe 384"/>
              <p:cNvGrpSpPr/>
              <p:nvPr/>
            </p:nvGrpSpPr>
            <p:grpSpPr>
              <a:xfrm rot="21327013">
                <a:off x="2404335" y="4360491"/>
                <a:ext cx="265393" cy="299427"/>
                <a:chOff x="3984171" y="3145971"/>
                <a:chExt cx="250372" cy="272143"/>
              </a:xfrm>
            </p:grpSpPr>
            <p:sp>
              <p:nvSpPr>
                <p:cNvPr id="220" name="Ellipse 385"/>
                <p:cNvSpPr/>
                <p:nvPr/>
              </p:nvSpPr>
              <p:spPr>
                <a:xfrm>
                  <a:off x="4136571" y="3145971"/>
                  <a:ext cx="97972" cy="762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21" name="Rett linje 386"/>
                <p:cNvCxnSpPr/>
                <p:nvPr/>
              </p:nvCxnSpPr>
              <p:spPr>
                <a:xfrm flipH="1">
                  <a:off x="4060371" y="3189513"/>
                  <a:ext cx="114301" cy="1524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Rett linje 387"/>
                <p:cNvCxnSpPr/>
                <p:nvPr/>
              </p:nvCxnSpPr>
              <p:spPr>
                <a:xfrm flipH="1">
                  <a:off x="3984171" y="3320142"/>
                  <a:ext cx="92532" cy="43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Rett linje 388"/>
                <p:cNvCxnSpPr/>
                <p:nvPr/>
              </p:nvCxnSpPr>
              <p:spPr>
                <a:xfrm flipH="1">
                  <a:off x="4038600" y="3331029"/>
                  <a:ext cx="43543" cy="87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Rett linje 389"/>
                <p:cNvCxnSpPr/>
                <p:nvPr/>
              </p:nvCxnSpPr>
              <p:spPr>
                <a:xfrm>
                  <a:off x="4060371" y="3233057"/>
                  <a:ext cx="119743"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6" name="Trekk ut 397"/>
              <p:cNvSpPr/>
              <p:nvPr/>
            </p:nvSpPr>
            <p:spPr>
              <a:xfrm>
                <a:off x="8294911" y="2090056"/>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97" name="TekstSylinder 398"/>
              <p:cNvSpPr txBox="1"/>
              <p:nvPr/>
            </p:nvSpPr>
            <p:spPr>
              <a:xfrm>
                <a:off x="7892125" y="2188002"/>
                <a:ext cx="598727" cy="215444"/>
              </a:xfrm>
              <a:prstGeom prst="rect">
                <a:avLst/>
              </a:prstGeom>
              <a:noFill/>
            </p:spPr>
            <p:txBody>
              <a:bodyPr wrap="square" rtlCol="0">
                <a:spAutoFit/>
              </a:bodyPr>
              <a:lstStyle/>
              <a:p>
                <a:pPr algn="ctr"/>
                <a:r>
                  <a:rPr lang="nb-NO" sz="800" b="1" dirty="0"/>
                  <a:t>SAML 3</a:t>
                </a:r>
              </a:p>
            </p:txBody>
          </p:sp>
          <p:sp>
            <p:nvSpPr>
              <p:cNvPr id="198" name="Trekk ut 403"/>
              <p:cNvSpPr/>
              <p:nvPr/>
            </p:nvSpPr>
            <p:spPr>
              <a:xfrm>
                <a:off x="5388425" y="2895598"/>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99" name="TekstSylinder 404"/>
              <p:cNvSpPr txBox="1"/>
              <p:nvPr/>
            </p:nvSpPr>
            <p:spPr>
              <a:xfrm>
                <a:off x="4996525" y="3004430"/>
                <a:ext cx="598727" cy="215444"/>
              </a:xfrm>
              <a:prstGeom prst="rect">
                <a:avLst/>
              </a:prstGeom>
              <a:noFill/>
            </p:spPr>
            <p:txBody>
              <a:bodyPr wrap="square" rtlCol="0">
                <a:spAutoFit/>
              </a:bodyPr>
              <a:lstStyle/>
              <a:p>
                <a:pPr algn="ctr"/>
                <a:r>
                  <a:rPr lang="nb-NO" sz="800" b="1" dirty="0"/>
                  <a:t>SAML 2</a:t>
                </a:r>
              </a:p>
            </p:txBody>
          </p:sp>
          <p:sp>
            <p:nvSpPr>
              <p:cNvPr id="200" name="Trekk ut 405"/>
              <p:cNvSpPr/>
              <p:nvPr/>
            </p:nvSpPr>
            <p:spPr>
              <a:xfrm>
                <a:off x="3026225" y="2264227"/>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201" name="TekstSylinder 406"/>
              <p:cNvSpPr txBox="1"/>
              <p:nvPr/>
            </p:nvSpPr>
            <p:spPr>
              <a:xfrm>
                <a:off x="2623439" y="2373059"/>
                <a:ext cx="598727" cy="215444"/>
              </a:xfrm>
              <a:prstGeom prst="rect">
                <a:avLst/>
              </a:prstGeom>
              <a:noFill/>
            </p:spPr>
            <p:txBody>
              <a:bodyPr wrap="square" rtlCol="0">
                <a:spAutoFit/>
              </a:bodyPr>
              <a:lstStyle/>
              <a:p>
                <a:pPr algn="ctr"/>
                <a:r>
                  <a:rPr lang="nb-NO" sz="800" b="1" dirty="0"/>
                  <a:t>SAML 1</a:t>
                </a:r>
              </a:p>
            </p:txBody>
          </p:sp>
          <p:sp>
            <p:nvSpPr>
              <p:cNvPr id="202" name="Beslutning 407"/>
              <p:cNvSpPr/>
              <p:nvPr/>
            </p:nvSpPr>
            <p:spPr>
              <a:xfrm>
                <a:off x="2373086" y="480057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3" name="Beslutning 408"/>
              <p:cNvSpPr/>
              <p:nvPr/>
            </p:nvSpPr>
            <p:spPr>
              <a:xfrm>
                <a:off x="1589290" y="478968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4" name="Beslutning 409"/>
              <p:cNvSpPr/>
              <p:nvPr/>
            </p:nvSpPr>
            <p:spPr>
              <a:xfrm>
                <a:off x="3722890" y="47352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5" name="Beslutning 410"/>
              <p:cNvSpPr/>
              <p:nvPr/>
            </p:nvSpPr>
            <p:spPr>
              <a:xfrm rot="5400000">
                <a:off x="5148919" y="42780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6" name="Beslutning 411"/>
              <p:cNvSpPr/>
              <p:nvPr/>
            </p:nvSpPr>
            <p:spPr>
              <a:xfrm rot="5400000">
                <a:off x="5159804" y="4724370"/>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7" name="Beslutning 412"/>
              <p:cNvSpPr/>
              <p:nvPr/>
            </p:nvSpPr>
            <p:spPr>
              <a:xfrm rot="5400000">
                <a:off x="4348815" y="5426503"/>
                <a:ext cx="228619"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8" name="Beslutning 413"/>
              <p:cNvSpPr/>
              <p:nvPr/>
            </p:nvSpPr>
            <p:spPr>
              <a:xfrm rot="10800000">
                <a:off x="6504198" y="4729828"/>
                <a:ext cx="293914"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 name="Gruppe 414"/>
              <p:cNvGrpSpPr/>
              <p:nvPr/>
            </p:nvGrpSpPr>
            <p:grpSpPr>
              <a:xfrm>
                <a:off x="4702627" y="1926769"/>
                <a:ext cx="315687" cy="478974"/>
                <a:chOff x="4702627" y="1926769"/>
                <a:chExt cx="315687" cy="478974"/>
              </a:xfrm>
            </p:grpSpPr>
            <p:sp>
              <p:nvSpPr>
                <p:cNvPr id="218" name="Pil opp 415"/>
                <p:cNvSpPr/>
                <p:nvPr/>
              </p:nvSpPr>
              <p:spPr>
                <a:xfrm>
                  <a:off x="4702628" y="2198914"/>
                  <a:ext cx="315686" cy="20682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chemeClr val="tx1"/>
                      </a:solidFill>
                    </a:ln>
                    <a:solidFill>
                      <a:schemeClr val="tx1"/>
                    </a:solidFill>
                  </a:endParaRPr>
                </a:p>
              </p:txBody>
            </p:sp>
            <p:sp>
              <p:nvSpPr>
                <p:cNvPr id="219" name="TekstSylinder 416"/>
                <p:cNvSpPr txBox="1"/>
                <p:nvPr/>
              </p:nvSpPr>
              <p:spPr>
                <a:xfrm>
                  <a:off x="4702627" y="1926769"/>
                  <a:ext cx="163286" cy="338554"/>
                </a:xfrm>
                <a:prstGeom prst="rect">
                  <a:avLst/>
                </a:prstGeom>
                <a:noFill/>
              </p:spPr>
              <p:txBody>
                <a:bodyPr wrap="square" rtlCol="0">
                  <a:spAutoFit/>
                </a:bodyPr>
                <a:lstStyle/>
                <a:p>
                  <a:r>
                    <a:rPr lang="nb-NO" sz="1600" b="1" dirty="0">
                      <a:ln>
                        <a:solidFill>
                          <a:schemeClr val="bg1"/>
                        </a:solidFill>
                      </a:ln>
                    </a:rPr>
                    <a:t>N</a:t>
                  </a:r>
                </a:p>
              </p:txBody>
            </p:sp>
          </p:grpSp>
        </p:grpSp>
        <p:sp>
          <p:nvSpPr>
            <p:cNvPr id="7" name="TekstSylinder 197"/>
            <p:cNvSpPr txBox="1"/>
            <p:nvPr/>
          </p:nvSpPr>
          <p:spPr>
            <a:xfrm>
              <a:off x="6379017" y="2492800"/>
              <a:ext cx="772896" cy="215444"/>
            </a:xfrm>
            <a:prstGeom prst="rect">
              <a:avLst/>
            </a:prstGeom>
            <a:noFill/>
          </p:spPr>
          <p:txBody>
            <a:bodyPr wrap="square" rtlCol="0">
              <a:spAutoFit/>
            </a:bodyPr>
            <a:lstStyle/>
            <a:p>
              <a:pPr algn="ctr"/>
              <a:r>
                <a:rPr lang="nb-NO" sz="800" b="1" dirty="0">
                  <a:solidFill>
                    <a:schemeClr val="bg1"/>
                  </a:solidFill>
                </a:rPr>
                <a:t>Hovedadm.</a:t>
              </a:r>
            </a:p>
          </p:txBody>
        </p:sp>
        <p:sp>
          <p:nvSpPr>
            <p:cNvPr id="8" name="TekstSylinder 198"/>
            <p:cNvSpPr txBox="1"/>
            <p:nvPr/>
          </p:nvSpPr>
          <p:spPr>
            <a:xfrm>
              <a:off x="5987149" y="2656118"/>
              <a:ext cx="1567538" cy="307777"/>
            </a:xfrm>
            <a:prstGeom prst="rect">
              <a:avLst/>
            </a:prstGeom>
            <a:noFill/>
          </p:spPr>
          <p:txBody>
            <a:bodyPr wrap="square" rtlCol="0">
              <a:spAutoFit/>
            </a:bodyPr>
            <a:lstStyle/>
            <a:p>
              <a:r>
                <a:rPr lang="nb-NO" sz="1400" b="1" i="1" dirty="0">
                  <a:solidFill>
                    <a:schemeClr val="bg1"/>
                  </a:solidFill>
                </a:rPr>
                <a:t>AS KAIANLEGG</a:t>
              </a:r>
            </a:p>
          </p:txBody>
        </p:sp>
        <p:sp>
          <p:nvSpPr>
            <p:cNvPr id="9" name="Ellipse 199"/>
            <p:cNvSpPr/>
            <p:nvPr/>
          </p:nvSpPr>
          <p:spPr>
            <a:xfrm>
              <a:off x="598715" y="6139544"/>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208"/>
            <p:cNvSpPr/>
            <p:nvPr/>
          </p:nvSpPr>
          <p:spPr>
            <a:xfrm>
              <a:off x="3461728" y="6139540"/>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212"/>
            <p:cNvSpPr/>
            <p:nvPr/>
          </p:nvSpPr>
          <p:spPr>
            <a:xfrm>
              <a:off x="4768045" y="6139536"/>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213"/>
            <p:cNvSpPr/>
            <p:nvPr/>
          </p:nvSpPr>
          <p:spPr>
            <a:xfrm>
              <a:off x="7064987" y="6085102"/>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4" name="Rett linje 237"/>
            <p:cNvCxnSpPr/>
            <p:nvPr/>
          </p:nvCxnSpPr>
          <p:spPr>
            <a:xfrm>
              <a:off x="566058" y="2242457"/>
              <a:ext cx="130628"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192" name="Plassholder for lysbildenummer 19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133</a:t>
            </a:fld>
            <a:endParaRPr lang="nb-NO" b="1" dirty="0">
              <a:solidFill>
                <a:schemeClr val="tx1"/>
              </a:solidFill>
            </a:endParaRPr>
          </a:p>
        </p:txBody>
      </p:sp>
      <p:sp>
        <p:nvSpPr>
          <p:cNvPr id="228" name="Explosion 1 227"/>
          <p:cNvSpPr/>
          <p:nvPr/>
        </p:nvSpPr>
        <p:spPr>
          <a:xfrm>
            <a:off x="1475656" y="3573016"/>
            <a:ext cx="2304256" cy="2376264"/>
          </a:xfrm>
          <a:prstGeom prst="irregularSeal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7" name="TextBox 226"/>
          <p:cNvSpPr txBox="1"/>
          <p:nvPr/>
        </p:nvSpPr>
        <p:spPr>
          <a:xfrm>
            <a:off x="0" y="1563757"/>
            <a:ext cx="9144000" cy="2862322"/>
          </a:xfrm>
          <a:prstGeom prst="rect">
            <a:avLst/>
          </a:prstGeom>
          <a:solidFill>
            <a:schemeClr val="bg1">
              <a:lumMod val="95000"/>
            </a:schemeClr>
          </a:solidFill>
          <a:ln w="38100">
            <a:solidFill>
              <a:srgbClr val="FF0000"/>
            </a:solidFill>
          </a:ln>
        </p:spPr>
        <p:txBody>
          <a:bodyPr wrap="square" rtlCol="0">
            <a:spAutoFit/>
          </a:bodyPr>
          <a:lstStyle/>
          <a:p>
            <a:r>
              <a:rPr lang="nb-NO" dirty="0"/>
              <a:t>Reell tid innkommer følgende melding til Konsernleder på telefon fra Leder Redningsstab:</a:t>
            </a:r>
          </a:p>
          <a:p>
            <a:endParaRPr lang="nb-NO" dirty="0"/>
          </a:p>
          <a:p>
            <a:r>
              <a:rPr lang="nb-NO" i="1" dirty="0"/>
              <a:t>”For 10 minutter siden meldte Beredskapsleder anlegg at en mann ligger i klem under en konteiner på </a:t>
            </a:r>
            <a:r>
              <a:rPr lang="nb-NO" i="1" dirty="0" err="1"/>
              <a:t>hovedkai</a:t>
            </a:r>
            <a:r>
              <a:rPr lang="nb-NO" i="1" dirty="0"/>
              <a:t> mellom tørrdokk og kai 2. Kran 2 mistet konteineren under en løfteoperasjon, og to personer er savnet. Hendelsen medfører at vi ikke vil kunne levere prosjekt ”Kritisk ventilleveranse” i henhold til kontrakt. Vi har varslet 113, slått fabrikkalarm, mobiliserer og går i førstemøte nå.”</a:t>
            </a:r>
          </a:p>
          <a:p>
            <a:endParaRPr lang="nb-NO" dirty="0"/>
          </a:p>
          <a:p>
            <a:r>
              <a:rPr lang="nb-NO" dirty="0"/>
              <a:t>Dere mobiliserer og møter i beredskapsrommet etter ca.15 minutter.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53752"/>
            <a:ext cx="8229600" cy="1143000"/>
          </a:xfrm>
        </p:spPr>
        <p:txBody>
          <a:bodyPr>
            <a:normAutofit/>
          </a:bodyPr>
          <a:lstStyle/>
          <a:p>
            <a:r>
              <a:rPr lang="nb-NO" dirty="0"/>
              <a:t>Førstemøte på strategisk nivå </a:t>
            </a:r>
          </a:p>
        </p:txBody>
      </p:sp>
      <p:pic>
        <p:nvPicPr>
          <p:cNvPr id="3075" name="Picture 3"/>
          <p:cNvPicPr>
            <a:picLocks noChangeAspect="1" noChangeArrowheads="1"/>
          </p:cNvPicPr>
          <p:nvPr/>
        </p:nvPicPr>
        <p:blipFill>
          <a:blip r:embed="rId2" cstate="print"/>
          <a:srcRect/>
          <a:stretch>
            <a:fillRect/>
          </a:stretch>
        </p:blipFill>
        <p:spPr bwMode="auto">
          <a:xfrm>
            <a:off x="1631975" y="1059372"/>
            <a:ext cx="5748337" cy="5533292"/>
          </a:xfrm>
          <a:prstGeom prst="rect">
            <a:avLst/>
          </a:prstGeom>
          <a:noFill/>
          <a:ln w="9525">
            <a:noFill/>
            <a:miter lim="800000"/>
            <a:headEnd/>
            <a:tailEnd/>
          </a:ln>
        </p:spPr>
      </p:pic>
      <p:sp>
        <p:nvSpPr>
          <p:cNvPr id="4" name="TekstSylinder 3"/>
          <p:cNvSpPr txBox="1"/>
          <p:nvPr/>
        </p:nvSpPr>
        <p:spPr>
          <a:xfrm>
            <a:off x="3407014" y="1307480"/>
            <a:ext cx="3929742" cy="1184940"/>
          </a:xfrm>
          <a:prstGeom prst="rect">
            <a:avLst/>
          </a:prstGeom>
          <a:noFill/>
        </p:spPr>
        <p:txBody>
          <a:bodyPr wrap="square" rtlCol="0">
            <a:spAutoFit/>
          </a:bodyPr>
          <a:lstStyle/>
          <a:p>
            <a:pPr marL="0" lvl="1"/>
            <a:r>
              <a:rPr lang="nb-NO" sz="900" dirty="0">
                <a:solidFill>
                  <a:schemeClr val="tx2">
                    <a:lumMod val="75000"/>
                  </a:schemeClr>
                </a:solidFill>
                <a:latin typeface="Comic Sans MS" pitchFamily="66" charset="0"/>
              </a:rPr>
              <a:t>Fakta: 1  klemskadet, 4 inv. i </a:t>
            </a:r>
            <a:r>
              <a:rPr lang="nb-NO" sz="900" dirty="0" err="1">
                <a:solidFill>
                  <a:schemeClr val="tx2">
                    <a:lumMod val="75000"/>
                  </a:schemeClr>
                </a:solidFill>
                <a:latin typeface="Comic Sans MS" pitchFamily="66" charset="0"/>
              </a:rPr>
              <a:t>arb</a:t>
            </a:r>
            <a:r>
              <a:rPr lang="nb-NO" sz="900" dirty="0">
                <a:solidFill>
                  <a:schemeClr val="tx2">
                    <a:lumMod val="75000"/>
                  </a:schemeClr>
                </a:solidFill>
                <a:latin typeface="Comic Sans MS" pitchFamily="66" charset="0"/>
              </a:rPr>
              <a:t>. Fallende konteiner fra B kran kai 2. Utført: Alarm, mønstring og mobilisering, varsling nødetater.</a:t>
            </a:r>
          </a:p>
          <a:p>
            <a:pPr marL="0" lvl="1"/>
            <a:r>
              <a:rPr lang="nb-NO" sz="400" dirty="0">
                <a:solidFill>
                  <a:schemeClr val="tx2">
                    <a:lumMod val="75000"/>
                  </a:schemeClr>
                </a:solidFill>
                <a:latin typeface="Comic Sans MS" pitchFamily="66" charset="0"/>
              </a:rPr>
              <a:t>-------------------------------------------------------------------------------------------------------------------------------------------------------------------------------------</a:t>
            </a:r>
          </a:p>
          <a:p>
            <a:pPr marL="0" lvl="1"/>
            <a:r>
              <a:rPr lang="nb-NO" sz="900" dirty="0">
                <a:solidFill>
                  <a:schemeClr val="tx2">
                    <a:lumMod val="75000"/>
                  </a:schemeClr>
                </a:solidFill>
                <a:latin typeface="Comic Sans MS" pitchFamily="66" charset="0"/>
              </a:rPr>
              <a:t>Potensial: 3 hardt skadd, usikkerhet ansatte og pårørende. Miljøfarlig innhold konteiner. Skade på kran, kai og konteiner. Utført: Varsling internt, nødetater og arbeidstilsyn.</a:t>
            </a:r>
          </a:p>
          <a:p>
            <a:pPr marL="0" lvl="1"/>
            <a:r>
              <a:rPr lang="nb-NO" sz="400" dirty="0">
                <a:solidFill>
                  <a:schemeClr val="tx2">
                    <a:lumMod val="75000"/>
                  </a:schemeClr>
                </a:solidFill>
                <a:latin typeface="Comic Sans MS" pitchFamily="66" charset="0"/>
              </a:rPr>
              <a:t>-------------------------------------------------------------------------------------------------------------------------------------------------------------------------------------</a:t>
            </a:r>
          </a:p>
          <a:p>
            <a:pPr marL="0" lvl="1"/>
            <a:r>
              <a:rPr lang="nb-NO" sz="900" dirty="0">
                <a:solidFill>
                  <a:schemeClr val="tx2">
                    <a:lumMod val="75000"/>
                  </a:schemeClr>
                </a:solidFill>
                <a:latin typeface="Comic Sans MS" pitchFamily="66" charset="0"/>
              </a:rPr>
              <a:t>Varslet </a:t>
            </a:r>
            <a:r>
              <a:rPr lang="nb-NO" sz="900" dirty="0" err="1">
                <a:solidFill>
                  <a:schemeClr val="tx2">
                    <a:lumMod val="75000"/>
                  </a:schemeClr>
                </a:solidFill>
                <a:latin typeface="Comic Sans MS" pitchFamily="66" charset="0"/>
              </a:rPr>
              <a:t>info.rådgiver</a:t>
            </a:r>
            <a:r>
              <a:rPr lang="nb-NO" sz="900" dirty="0">
                <a:solidFill>
                  <a:schemeClr val="tx2">
                    <a:lumMod val="75000"/>
                  </a:schemeClr>
                </a:solidFill>
                <a:latin typeface="Comic Sans MS" pitchFamily="66" charset="0"/>
              </a:rPr>
              <a:t>, legger ut første info. på internt nett. Varslet styreleder.</a:t>
            </a:r>
          </a:p>
        </p:txBody>
      </p:sp>
      <p:sp>
        <p:nvSpPr>
          <p:cNvPr id="5" name="TekstSylinder 4"/>
          <p:cNvSpPr txBox="1"/>
          <p:nvPr/>
        </p:nvSpPr>
        <p:spPr>
          <a:xfrm>
            <a:off x="3417897" y="2461366"/>
            <a:ext cx="3918860" cy="1738938"/>
          </a:xfrm>
          <a:prstGeom prst="rect">
            <a:avLst/>
          </a:prstGeom>
          <a:noFill/>
        </p:spPr>
        <p:txBody>
          <a:bodyPr wrap="square" rtlCol="0">
            <a:spAutoFit/>
          </a:bodyPr>
          <a:lstStyle/>
          <a:p>
            <a:r>
              <a:rPr lang="nb-NO" sz="900" dirty="0">
                <a:solidFill>
                  <a:schemeClr val="tx2">
                    <a:lumMod val="75000"/>
                  </a:schemeClr>
                </a:solidFill>
                <a:latin typeface="Comic Sans MS" pitchFamily="66" charset="0"/>
                <a:cs typeface="Times New Roman" pitchFamily="18" charset="0"/>
              </a:rPr>
              <a:t>a) M: Dødsfall – LAV direkte kost. MEDIUM indirekte omdømmekost</a:t>
            </a:r>
          </a:p>
          <a:p>
            <a:r>
              <a:rPr lang="nb-NO" sz="900" dirty="0">
                <a:solidFill>
                  <a:schemeClr val="tx2">
                    <a:lumMod val="75000"/>
                  </a:schemeClr>
                </a:solidFill>
                <a:latin typeface="Comic Sans MS" pitchFamily="66" charset="0"/>
                <a:cs typeface="Times New Roman" pitchFamily="18" charset="0"/>
              </a:rPr>
              <a:t>YM: Evt. innhold konteiner, begrenset potensial. LAV </a:t>
            </a:r>
            <a:r>
              <a:rPr lang="nb-NO" sz="900" dirty="0" err="1">
                <a:solidFill>
                  <a:schemeClr val="tx2">
                    <a:lumMod val="75000"/>
                  </a:schemeClr>
                </a:solidFill>
                <a:latin typeface="Comic Sans MS" pitchFamily="66" charset="0"/>
                <a:cs typeface="Times New Roman" pitchFamily="18" charset="0"/>
              </a:rPr>
              <a:t>dir</a:t>
            </a:r>
            <a:r>
              <a:rPr lang="nb-NO" sz="900" dirty="0">
                <a:solidFill>
                  <a:schemeClr val="tx2">
                    <a:lumMod val="75000"/>
                  </a:schemeClr>
                </a:solidFill>
                <a:latin typeface="Comic Sans MS" pitchFamily="66" charset="0"/>
                <a:cs typeface="Times New Roman" pitchFamily="18" charset="0"/>
              </a:rPr>
              <a:t> og </a:t>
            </a:r>
            <a:r>
              <a:rPr lang="nb-NO" sz="900" dirty="0" err="1">
                <a:solidFill>
                  <a:schemeClr val="tx2">
                    <a:lumMod val="75000"/>
                  </a:schemeClr>
                </a:solidFill>
                <a:latin typeface="Comic Sans MS" pitchFamily="66" charset="0"/>
                <a:cs typeface="Times New Roman" pitchFamily="18" charset="0"/>
              </a:rPr>
              <a:t>indir</a:t>
            </a:r>
            <a:r>
              <a:rPr lang="nb-NO" sz="900" dirty="0">
                <a:solidFill>
                  <a:schemeClr val="tx2">
                    <a:lumMod val="75000"/>
                  </a:schemeClr>
                </a:solidFill>
                <a:latin typeface="Comic Sans MS" pitchFamily="66" charset="0"/>
                <a:cs typeface="Times New Roman" pitchFamily="18" charset="0"/>
              </a:rPr>
              <a:t>. kost  </a:t>
            </a:r>
          </a:p>
          <a:p>
            <a:r>
              <a:rPr lang="nb-NO" sz="900" dirty="0">
                <a:solidFill>
                  <a:schemeClr val="tx2">
                    <a:lumMod val="75000"/>
                  </a:schemeClr>
                </a:solidFill>
                <a:latin typeface="Comic Sans MS" pitchFamily="66" charset="0"/>
                <a:cs typeface="Times New Roman" pitchFamily="18" charset="0"/>
              </a:rPr>
              <a:t>ØV: Midl. Tap kran og kai, tap av prosjekt og mislighold kontakt: </a:t>
            </a:r>
          </a:p>
          <a:p>
            <a:r>
              <a:rPr lang="nb-NO" sz="900" dirty="0">
                <a:solidFill>
                  <a:schemeClr val="tx2">
                    <a:lumMod val="75000"/>
                  </a:schemeClr>
                </a:solidFill>
                <a:latin typeface="Comic Sans MS" pitchFamily="66" charset="0"/>
                <a:cs typeface="Times New Roman" pitchFamily="18" charset="0"/>
              </a:rPr>
              <a:t>HØY direkte kost. MEDIUM indirekte kost.</a:t>
            </a:r>
          </a:p>
          <a:p>
            <a:r>
              <a:rPr lang="nb-NO" sz="900" dirty="0">
                <a:solidFill>
                  <a:schemeClr val="tx2">
                    <a:lumMod val="75000"/>
                  </a:schemeClr>
                </a:solidFill>
                <a:latin typeface="Comic Sans MS" pitchFamily="66" charset="0"/>
                <a:cs typeface="Times New Roman" pitchFamily="18" charset="0"/>
              </a:rPr>
              <a:t>O: Lokal og regional presse. LAV </a:t>
            </a:r>
            <a:r>
              <a:rPr lang="nb-NO" sz="900" dirty="0" err="1">
                <a:solidFill>
                  <a:schemeClr val="tx2">
                    <a:lumMod val="75000"/>
                  </a:schemeClr>
                </a:solidFill>
                <a:latin typeface="Comic Sans MS" pitchFamily="66" charset="0"/>
                <a:cs typeface="Times New Roman" pitchFamily="18" charset="0"/>
              </a:rPr>
              <a:t>dir</a:t>
            </a:r>
            <a:r>
              <a:rPr lang="nb-NO" sz="900" dirty="0">
                <a:solidFill>
                  <a:schemeClr val="tx2">
                    <a:lumMod val="75000"/>
                  </a:schemeClr>
                </a:solidFill>
                <a:latin typeface="Comic Sans MS" pitchFamily="66" charset="0"/>
                <a:cs typeface="Times New Roman" pitchFamily="18" charset="0"/>
              </a:rPr>
              <a:t>, og MEDIUM </a:t>
            </a:r>
            <a:r>
              <a:rPr lang="nb-NO" sz="900" dirty="0" err="1">
                <a:solidFill>
                  <a:schemeClr val="tx2">
                    <a:lumMod val="75000"/>
                  </a:schemeClr>
                </a:solidFill>
                <a:latin typeface="Comic Sans MS" pitchFamily="66" charset="0"/>
                <a:cs typeface="Times New Roman" pitchFamily="18" charset="0"/>
              </a:rPr>
              <a:t>indir</a:t>
            </a:r>
            <a:r>
              <a:rPr lang="nb-NO" sz="900" dirty="0">
                <a:solidFill>
                  <a:schemeClr val="tx2">
                    <a:lumMod val="75000"/>
                  </a:schemeClr>
                </a:solidFill>
                <a:latin typeface="Comic Sans MS" pitchFamily="66" charset="0"/>
                <a:cs typeface="Times New Roman" pitchFamily="18" charset="0"/>
              </a:rPr>
              <a:t>. kost.</a:t>
            </a:r>
          </a:p>
          <a:p>
            <a:endParaRPr lang="nb-NO" sz="4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b) AF: + God øk. konsern.                   - Stor og viktig kontrakt berørt.</a:t>
            </a:r>
          </a:p>
          <a:p>
            <a:r>
              <a:rPr lang="nb-NO" sz="900" dirty="0">
                <a:solidFill>
                  <a:schemeClr val="tx2">
                    <a:lumMod val="75000"/>
                  </a:schemeClr>
                </a:solidFill>
                <a:latin typeface="Comic Sans MS" pitchFamily="66" charset="0"/>
                <a:cs typeface="Times New Roman" pitchFamily="18" charset="0"/>
              </a:rPr>
              <a:t>+ Ressursstøtte fra søsterselskap.     - Forhold til kontraktskunde.  </a:t>
            </a:r>
          </a:p>
          <a:p>
            <a:r>
              <a:rPr lang="nb-NO" sz="900" dirty="0">
                <a:solidFill>
                  <a:schemeClr val="tx2">
                    <a:lumMod val="75000"/>
                  </a:schemeClr>
                </a:solidFill>
                <a:latin typeface="Comic Sans MS" pitchFamily="66" charset="0"/>
                <a:cs typeface="Times New Roman" pitchFamily="18" charset="0"/>
              </a:rPr>
              <a:t>+ Nylig myndighets kontroll av kran.   - Kritisk lokal presse.                               </a:t>
            </a:r>
          </a:p>
          <a:p>
            <a:r>
              <a:rPr lang="nb-NO" sz="900" dirty="0">
                <a:solidFill>
                  <a:schemeClr val="tx2">
                    <a:lumMod val="75000"/>
                  </a:schemeClr>
                </a:solidFill>
                <a:latin typeface="Comic Sans MS" pitchFamily="66" charset="0"/>
                <a:cs typeface="Times New Roman" pitchFamily="18" charset="0"/>
              </a:rPr>
              <a:t>+ Viktig lokal arbeidsplass.                  - Alvorlig ulykke i fjor.</a:t>
            </a:r>
            <a:endParaRPr lang="nb-NO" sz="400" dirty="0">
              <a:solidFill>
                <a:schemeClr val="tx2">
                  <a:lumMod val="75000"/>
                </a:schemeClr>
              </a:solidFill>
              <a:latin typeface="Comic Sans MS" pitchFamily="66" charset="0"/>
              <a:cs typeface="Times New Roman" pitchFamily="18" charset="0"/>
            </a:endParaRPr>
          </a:p>
          <a:p>
            <a:endParaRPr lang="nb-NO" sz="4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c) Nivå 2, oransje, fordi: Tap prosjekt og kontrakter. Høy dir. kost prosjekt, men god </a:t>
            </a:r>
            <a:r>
              <a:rPr lang="nb-NO" sz="900" dirty="0" err="1">
                <a:solidFill>
                  <a:schemeClr val="tx2">
                    <a:lumMod val="75000"/>
                  </a:schemeClr>
                </a:solidFill>
                <a:latin typeface="Comic Sans MS" pitchFamily="66" charset="0"/>
                <a:cs typeface="Times New Roman" pitchFamily="18" charset="0"/>
              </a:rPr>
              <a:t>kosern</a:t>
            </a:r>
            <a:r>
              <a:rPr lang="nb-NO" sz="900" dirty="0">
                <a:solidFill>
                  <a:schemeClr val="tx2">
                    <a:lumMod val="75000"/>
                  </a:schemeClr>
                </a:solidFill>
                <a:latin typeface="Comic Sans MS" pitchFamily="66" charset="0"/>
                <a:cs typeface="Times New Roman" pitchFamily="18" charset="0"/>
              </a:rPr>
              <a:t> øk. Medium </a:t>
            </a:r>
            <a:r>
              <a:rPr lang="nb-NO" sz="900" dirty="0" err="1">
                <a:solidFill>
                  <a:schemeClr val="tx2">
                    <a:lumMod val="75000"/>
                  </a:schemeClr>
                </a:solidFill>
                <a:latin typeface="Comic Sans MS" pitchFamily="66" charset="0"/>
                <a:cs typeface="Times New Roman" pitchFamily="18" charset="0"/>
              </a:rPr>
              <a:t>indir</a:t>
            </a:r>
            <a:r>
              <a:rPr lang="nb-NO" sz="900" dirty="0">
                <a:solidFill>
                  <a:schemeClr val="tx2">
                    <a:lumMod val="75000"/>
                  </a:schemeClr>
                </a:solidFill>
                <a:latin typeface="Comic Sans MS" pitchFamily="66" charset="0"/>
                <a:cs typeface="Times New Roman" pitchFamily="18" charset="0"/>
              </a:rPr>
              <a:t>. omdømme kost lokalt.</a:t>
            </a:r>
          </a:p>
        </p:txBody>
      </p:sp>
      <p:sp>
        <p:nvSpPr>
          <p:cNvPr id="6" name="TekstSylinder 5"/>
          <p:cNvSpPr txBox="1"/>
          <p:nvPr/>
        </p:nvSpPr>
        <p:spPr>
          <a:xfrm>
            <a:off x="3417897" y="4181306"/>
            <a:ext cx="3918859" cy="2416046"/>
          </a:xfrm>
          <a:prstGeom prst="rect">
            <a:avLst/>
          </a:prstGeom>
          <a:noFill/>
        </p:spPr>
        <p:txBody>
          <a:bodyPr wrap="square" rtlCol="0">
            <a:spAutoFit/>
          </a:bodyPr>
          <a:lstStyle/>
          <a:p>
            <a:r>
              <a:rPr lang="nb-NO" sz="900" dirty="0">
                <a:solidFill>
                  <a:schemeClr val="tx2">
                    <a:lumMod val="75000"/>
                  </a:schemeClr>
                </a:solidFill>
                <a:latin typeface="Comic Sans MS" pitchFamily="66" charset="0"/>
                <a:cs typeface="Times New Roman" pitchFamily="18" charset="0"/>
              </a:rPr>
              <a:t>M: </a:t>
            </a:r>
            <a:r>
              <a:rPr lang="nb-NO" sz="900" dirty="0" err="1">
                <a:solidFill>
                  <a:schemeClr val="tx2">
                    <a:lumMod val="75000"/>
                  </a:schemeClr>
                </a:solidFill>
                <a:latin typeface="Comic Sans MS" pitchFamily="66" charset="0"/>
                <a:cs typeface="Times New Roman" pitchFamily="18" charset="0"/>
              </a:rPr>
              <a:t>Mob</a:t>
            </a:r>
            <a:r>
              <a:rPr lang="nb-NO" sz="900" dirty="0">
                <a:solidFill>
                  <a:schemeClr val="tx2">
                    <a:lumMod val="75000"/>
                  </a:schemeClr>
                </a:solidFill>
                <a:latin typeface="Comic Sans MS" pitchFamily="66" charset="0"/>
                <a:cs typeface="Times New Roman" pitchFamily="18" charset="0"/>
              </a:rPr>
              <a:t> HR: Plan for </a:t>
            </a:r>
            <a:r>
              <a:rPr lang="nb-NO" sz="900" dirty="0" err="1">
                <a:solidFill>
                  <a:schemeClr val="tx2">
                    <a:lumMod val="75000"/>
                  </a:schemeClr>
                </a:solidFill>
                <a:latin typeface="Comic Sans MS" pitchFamily="66" charset="0"/>
                <a:cs typeface="Times New Roman" pitchFamily="18" charset="0"/>
              </a:rPr>
              <a:t>pers.-</a:t>
            </a:r>
            <a:r>
              <a:rPr lang="nb-NO" sz="900" dirty="0">
                <a:solidFill>
                  <a:schemeClr val="tx2">
                    <a:lumMod val="75000"/>
                  </a:schemeClr>
                </a:solidFill>
                <a:latin typeface="Comic Sans MS" pitchFamily="66" charset="0"/>
                <a:cs typeface="Times New Roman" pitchFamily="18" charset="0"/>
              </a:rPr>
              <a:t> og </a:t>
            </a:r>
            <a:r>
              <a:rPr lang="nb-NO" sz="900" dirty="0" err="1">
                <a:solidFill>
                  <a:schemeClr val="tx2">
                    <a:lumMod val="75000"/>
                  </a:schemeClr>
                </a:solidFill>
                <a:latin typeface="Comic Sans MS" pitchFamily="66" charset="0"/>
                <a:cs typeface="Times New Roman" pitchFamily="18" charset="0"/>
              </a:rPr>
              <a:t>pårør.-oppfølging</a:t>
            </a:r>
            <a:r>
              <a:rPr lang="nb-NO" sz="900" dirty="0">
                <a:solidFill>
                  <a:schemeClr val="tx2">
                    <a:lumMod val="75000"/>
                  </a:schemeClr>
                </a:solidFill>
                <a:latin typeface="Comic Sans MS" pitchFamily="66" charset="0"/>
                <a:cs typeface="Times New Roman" pitchFamily="18" charset="0"/>
              </a:rPr>
              <a:t>. </a:t>
            </a:r>
            <a:r>
              <a:rPr lang="nb-NO" sz="900" dirty="0" err="1">
                <a:solidFill>
                  <a:schemeClr val="tx2">
                    <a:lumMod val="75000"/>
                  </a:schemeClr>
                </a:solidFill>
                <a:latin typeface="Comic Sans MS" pitchFamily="66" charset="0"/>
                <a:cs typeface="Times New Roman" pitchFamily="18" charset="0"/>
              </a:rPr>
              <a:t>Selskapsrep</a:t>
            </a:r>
            <a:r>
              <a:rPr lang="nb-NO" sz="900" dirty="0">
                <a:solidFill>
                  <a:schemeClr val="tx2">
                    <a:lumMod val="75000"/>
                  </a:schemeClr>
                </a:solidFill>
                <a:latin typeface="Comic Sans MS" pitchFamily="66" charset="0"/>
                <a:cs typeface="Times New Roman" pitchFamily="18" charset="0"/>
              </a:rPr>
              <a:t>. til mottak og sykehus. </a:t>
            </a:r>
            <a:r>
              <a:rPr lang="nb-NO" sz="900" dirty="0" err="1">
                <a:solidFill>
                  <a:schemeClr val="tx2">
                    <a:lumMod val="75000"/>
                  </a:schemeClr>
                </a:solidFill>
                <a:latin typeface="Comic Sans MS" pitchFamily="66" charset="0"/>
                <a:cs typeface="Times New Roman" pitchFamily="18" charset="0"/>
              </a:rPr>
              <a:t>Konsernrep</a:t>
            </a:r>
            <a:r>
              <a:rPr lang="nb-NO" sz="900" dirty="0">
                <a:solidFill>
                  <a:schemeClr val="tx2">
                    <a:lumMod val="75000"/>
                  </a:schemeClr>
                </a:solidFill>
                <a:latin typeface="Comic Sans MS" pitchFamily="66" charset="0"/>
                <a:cs typeface="Times New Roman" pitchFamily="18" charset="0"/>
              </a:rPr>
              <a:t>. til virksomhet. </a:t>
            </a:r>
          </a:p>
          <a:p>
            <a:endParaRPr lang="nb-NO" sz="4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YM: Verifisere innhold, klargjøre info. i tilfelle miljøskadelig innhold.  </a:t>
            </a:r>
          </a:p>
          <a:p>
            <a:endParaRPr lang="nb-NO" sz="4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ØV: </a:t>
            </a:r>
            <a:r>
              <a:rPr lang="nb-NO" sz="900" dirty="0" err="1">
                <a:solidFill>
                  <a:schemeClr val="tx2">
                    <a:lumMod val="75000"/>
                  </a:schemeClr>
                </a:solidFill>
                <a:latin typeface="Comic Sans MS" pitchFamily="66" charset="0"/>
                <a:cs typeface="Times New Roman" pitchFamily="18" charset="0"/>
              </a:rPr>
              <a:t>Øk.dir</a:t>
            </a:r>
            <a:r>
              <a:rPr lang="nb-NO" sz="900" dirty="0">
                <a:solidFill>
                  <a:schemeClr val="tx2">
                    <a:lumMod val="75000"/>
                  </a:schemeClr>
                </a:solidFill>
                <a:latin typeface="Comic Sans MS" pitchFamily="66" charset="0"/>
                <a:cs typeface="Times New Roman" pitchFamily="18" charset="0"/>
              </a:rPr>
              <a:t>.: </a:t>
            </a:r>
            <a:r>
              <a:rPr lang="nb-NO" sz="900" dirty="0" err="1">
                <a:solidFill>
                  <a:schemeClr val="tx2">
                    <a:lumMod val="75000"/>
                  </a:schemeClr>
                </a:solidFill>
                <a:latin typeface="Comic Sans MS" pitchFamily="66" charset="0"/>
                <a:cs typeface="Times New Roman" pitchFamily="18" charset="0"/>
              </a:rPr>
              <a:t>Øk.,analyse</a:t>
            </a:r>
            <a:r>
              <a:rPr lang="nb-NO" sz="900" dirty="0">
                <a:solidFill>
                  <a:schemeClr val="tx2">
                    <a:lumMod val="75000"/>
                  </a:schemeClr>
                </a:solidFill>
                <a:latin typeface="Comic Sans MS" pitchFamily="66" charset="0"/>
                <a:cs typeface="Times New Roman" pitchFamily="18" charset="0"/>
              </a:rPr>
              <a:t>, samt forsikring. </a:t>
            </a:r>
            <a:r>
              <a:rPr lang="nb-NO" sz="900" dirty="0" err="1">
                <a:solidFill>
                  <a:schemeClr val="tx2">
                    <a:lumMod val="75000"/>
                  </a:schemeClr>
                </a:solidFill>
                <a:latin typeface="Comic Sans MS" pitchFamily="66" charset="0"/>
                <a:cs typeface="Times New Roman" pitchFamily="18" charset="0"/>
              </a:rPr>
              <a:t>Mob</a:t>
            </a:r>
            <a:r>
              <a:rPr lang="nb-NO" sz="900" dirty="0">
                <a:solidFill>
                  <a:schemeClr val="tx2">
                    <a:lumMod val="75000"/>
                  </a:schemeClr>
                </a:solidFill>
                <a:latin typeface="Comic Sans MS" pitchFamily="66" charset="0"/>
                <a:cs typeface="Times New Roman" pitchFamily="18" charset="0"/>
              </a:rPr>
              <a:t>. Jur.: Vurdere kontrakt og jur. ansvar. </a:t>
            </a:r>
            <a:r>
              <a:rPr lang="nb-NO" sz="900" dirty="0" err="1">
                <a:solidFill>
                  <a:schemeClr val="tx2">
                    <a:lumMod val="75000"/>
                  </a:schemeClr>
                </a:solidFill>
                <a:latin typeface="Comic Sans MS" pitchFamily="66" charset="0"/>
                <a:cs typeface="Times New Roman" pitchFamily="18" charset="0"/>
              </a:rPr>
              <a:t>Mob</a:t>
            </a:r>
            <a:r>
              <a:rPr lang="nb-NO" sz="900" dirty="0">
                <a:solidFill>
                  <a:schemeClr val="tx2">
                    <a:lumMod val="75000"/>
                  </a:schemeClr>
                </a:solidFill>
                <a:latin typeface="Comic Sans MS" pitchFamily="66" charset="0"/>
                <a:cs typeface="Times New Roman" pitchFamily="18" charset="0"/>
              </a:rPr>
              <a:t>. </a:t>
            </a:r>
            <a:r>
              <a:rPr lang="nb-NO" sz="900" dirty="0" err="1">
                <a:solidFill>
                  <a:schemeClr val="tx2">
                    <a:lumMod val="75000"/>
                  </a:schemeClr>
                </a:solidFill>
                <a:latin typeface="Comic Sans MS" pitchFamily="66" charset="0"/>
                <a:cs typeface="Times New Roman" pitchFamily="18" charset="0"/>
              </a:rPr>
              <a:t>Prosj.leder</a:t>
            </a:r>
            <a:r>
              <a:rPr lang="nb-NO" sz="900" dirty="0">
                <a:solidFill>
                  <a:schemeClr val="tx2">
                    <a:lumMod val="75000"/>
                  </a:schemeClr>
                </a:solidFill>
                <a:latin typeface="Comic Sans MS" pitchFamily="66" charset="0"/>
                <a:cs typeface="Times New Roman" pitchFamily="18" charset="0"/>
              </a:rPr>
              <a:t>: Plan BCM: Rekvirere mobil erstatningskran fra søster selskap. Identifisere alternativ kai. </a:t>
            </a:r>
            <a:r>
              <a:rPr lang="nb-NO" sz="900" dirty="0" err="1">
                <a:solidFill>
                  <a:schemeClr val="tx2">
                    <a:lumMod val="75000"/>
                  </a:schemeClr>
                </a:solidFill>
                <a:latin typeface="Comic Sans MS" pitchFamily="66" charset="0"/>
                <a:cs typeface="Times New Roman" pitchFamily="18" charset="0"/>
              </a:rPr>
              <a:t>Rekv</a:t>
            </a:r>
            <a:r>
              <a:rPr lang="nb-NO" sz="900" dirty="0">
                <a:solidFill>
                  <a:schemeClr val="tx2">
                    <a:lumMod val="75000"/>
                  </a:schemeClr>
                </a:solidFill>
                <a:latin typeface="Comic Sans MS" pitchFamily="66" charset="0"/>
                <a:cs typeface="Times New Roman" pitchFamily="18" charset="0"/>
              </a:rPr>
              <a:t>. transport kapasitet for forflytning av </a:t>
            </a:r>
            <a:r>
              <a:rPr lang="nb-NO" sz="900" dirty="0" err="1">
                <a:solidFill>
                  <a:schemeClr val="tx2">
                    <a:lumMod val="75000"/>
                  </a:schemeClr>
                </a:solidFill>
                <a:latin typeface="Comic Sans MS" pitchFamily="66" charset="0"/>
                <a:cs typeface="Times New Roman" pitchFamily="18" charset="0"/>
              </a:rPr>
              <a:t>prosj.leveranse</a:t>
            </a:r>
            <a:r>
              <a:rPr lang="nb-NO" sz="900" dirty="0">
                <a:solidFill>
                  <a:schemeClr val="tx2">
                    <a:lumMod val="75000"/>
                  </a:schemeClr>
                </a:solidFill>
                <a:latin typeface="Comic Sans MS" pitchFamily="66" charset="0"/>
                <a:cs typeface="Times New Roman" pitchFamily="18" charset="0"/>
              </a:rPr>
              <a:t>. Kontakte kontraktskunde; løsningsfokusert kommunikasjon! Sende børsmelding.     </a:t>
            </a:r>
          </a:p>
          <a:p>
            <a:endParaRPr lang="nb-NO" sz="4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O: Distribuer første info. </a:t>
            </a:r>
            <a:r>
              <a:rPr lang="nb-NO" sz="900" dirty="0" err="1">
                <a:solidFill>
                  <a:schemeClr val="tx2">
                    <a:lumMod val="75000"/>
                  </a:schemeClr>
                </a:solidFill>
                <a:latin typeface="Comic Sans MS" pitchFamily="66" charset="0"/>
                <a:cs typeface="Times New Roman" pitchFamily="18" charset="0"/>
              </a:rPr>
              <a:t>Kom.dir</a:t>
            </a:r>
            <a:r>
              <a:rPr lang="nb-NO" sz="900" dirty="0">
                <a:solidFill>
                  <a:schemeClr val="tx2">
                    <a:lumMod val="75000"/>
                  </a:schemeClr>
                </a:solidFill>
                <a:latin typeface="Comic Sans MS" pitchFamily="66" charset="0"/>
                <a:cs typeface="Times New Roman" pitchFamily="18" charset="0"/>
              </a:rPr>
              <a:t>.: </a:t>
            </a:r>
            <a:r>
              <a:rPr lang="nb-NO" sz="900" dirty="0" err="1">
                <a:solidFill>
                  <a:schemeClr val="tx2">
                    <a:lumMod val="75000"/>
                  </a:schemeClr>
                </a:solidFill>
                <a:latin typeface="Comic Sans MS" pitchFamily="66" charset="0"/>
                <a:cs typeface="Times New Roman" pitchFamily="18" charset="0"/>
              </a:rPr>
              <a:t>Mob</a:t>
            </a:r>
            <a:r>
              <a:rPr lang="nb-NO" sz="900" dirty="0">
                <a:solidFill>
                  <a:schemeClr val="tx2">
                    <a:lumMod val="75000"/>
                  </a:schemeClr>
                </a:solidFill>
                <a:latin typeface="Comic Sans MS" pitchFamily="66" charset="0"/>
                <a:cs typeface="Times New Roman" pitchFamily="18" charset="0"/>
              </a:rPr>
              <a:t>. </a:t>
            </a:r>
            <a:r>
              <a:rPr lang="nb-NO" sz="900" dirty="0" err="1">
                <a:solidFill>
                  <a:schemeClr val="tx2">
                    <a:lumMod val="75000"/>
                  </a:schemeClr>
                </a:solidFill>
                <a:latin typeface="Comic Sans MS" pitchFamily="66" charset="0"/>
                <a:cs typeface="Times New Roman" pitchFamily="18" charset="0"/>
              </a:rPr>
              <a:t>Mediagruppe</a:t>
            </a:r>
            <a:r>
              <a:rPr lang="nb-NO" sz="900" dirty="0">
                <a:solidFill>
                  <a:schemeClr val="tx2">
                    <a:lumMod val="75000"/>
                  </a:schemeClr>
                </a:solidFill>
                <a:latin typeface="Comic Sans MS" pitchFamily="66" charset="0"/>
                <a:cs typeface="Times New Roman" pitchFamily="18" charset="0"/>
              </a:rPr>
              <a:t>. </a:t>
            </a:r>
            <a:r>
              <a:rPr lang="nb-NO" sz="900" dirty="0" err="1">
                <a:solidFill>
                  <a:schemeClr val="tx2">
                    <a:lumMod val="75000"/>
                  </a:schemeClr>
                </a:solidFill>
                <a:latin typeface="Comic Sans MS" pitchFamily="66" charset="0"/>
                <a:cs typeface="Times New Roman" pitchFamily="18" charset="0"/>
              </a:rPr>
              <a:t>Pressetalsp</a:t>
            </a:r>
            <a:r>
              <a:rPr lang="nb-NO" sz="900" dirty="0">
                <a:solidFill>
                  <a:schemeClr val="tx2">
                    <a:lumMod val="75000"/>
                  </a:schemeClr>
                </a:solidFill>
                <a:latin typeface="Comic Sans MS" pitchFamily="66" charset="0"/>
                <a:cs typeface="Times New Roman" pitchFamily="18" charset="0"/>
              </a:rPr>
              <a:t>. til virksomhet for lokal presse. Plan for lokal </a:t>
            </a:r>
            <a:r>
              <a:rPr lang="nb-NO" sz="900" dirty="0" err="1">
                <a:solidFill>
                  <a:schemeClr val="tx2">
                    <a:lumMod val="75000"/>
                  </a:schemeClr>
                </a:solidFill>
                <a:latin typeface="Comic Sans MS" pitchFamily="66" charset="0"/>
                <a:cs typeface="Times New Roman" pitchFamily="18" charset="0"/>
              </a:rPr>
              <a:t>pressebrief</a:t>
            </a:r>
            <a:r>
              <a:rPr lang="nb-NO" sz="900" dirty="0">
                <a:solidFill>
                  <a:schemeClr val="tx2">
                    <a:lumMod val="75000"/>
                  </a:schemeClr>
                </a:solidFill>
                <a:latin typeface="Comic Sans MS" pitchFamily="66" charset="0"/>
                <a:cs typeface="Times New Roman" pitchFamily="18" charset="0"/>
              </a:rPr>
              <a:t>. Formuler frigitt info. Formuler svar på tidligere hendelser. Imøtekommende, åpen og ærlig kom. mot lokal presse! Plan for prioritert interessent kommunikasjon. Koordiner frigitt info. med  politi og </a:t>
            </a:r>
            <a:r>
              <a:rPr lang="nb-NO" sz="900" dirty="0" err="1">
                <a:solidFill>
                  <a:schemeClr val="tx2">
                    <a:lumMod val="75000"/>
                  </a:schemeClr>
                </a:solidFill>
                <a:latin typeface="Comic Sans MS" pitchFamily="66" charset="0"/>
                <a:cs typeface="Times New Roman" pitchFamily="18" charset="0"/>
              </a:rPr>
              <a:t>arb.til</a:t>
            </a:r>
            <a:r>
              <a:rPr lang="nb-NO" sz="900" dirty="0">
                <a:solidFill>
                  <a:schemeClr val="tx2">
                    <a:lumMod val="75000"/>
                  </a:schemeClr>
                </a:solidFill>
                <a:latin typeface="Comic Sans MS" pitchFamily="66" charset="0"/>
                <a:cs typeface="Times New Roman" pitchFamily="18" charset="0"/>
              </a:rPr>
              <a:t>.        </a:t>
            </a:r>
          </a:p>
          <a:p>
            <a:endParaRPr lang="nb-NO" sz="400" dirty="0">
              <a:solidFill>
                <a:schemeClr val="tx2">
                  <a:lumMod val="75000"/>
                </a:schemeClr>
              </a:solidFill>
              <a:latin typeface="Comic Sans MS" pitchFamily="66" charset="0"/>
              <a:cs typeface="Times New Roman" pitchFamily="18" charset="0"/>
            </a:endParaRPr>
          </a:p>
          <a:p>
            <a:r>
              <a:rPr lang="nb-NO" sz="900" dirty="0">
                <a:solidFill>
                  <a:schemeClr val="tx2">
                    <a:lumMod val="75000"/>
                  </a:schemeClr>
                </a:solidFill>
                <a:latin typeface="Comic Sans MS" pitchFamily="66" charset="0"/>
                <a:cs typeface="Times New Roman" pitchFamily="18" charset="0"/>
              </a:rPr>
              <a:t>AF: </a:t>
            </a:r>
            <a:r>
              <a:rPr lang="nb-NO" sz="900" dirty="0" err="1">
                <a:solidFill>
                  <a:schemeClr val="tx2">
                    <a:lumMod val="75000"/>
                  </a:schemeClr>
                </a:solidFill>
                <a:latin typeface="Comic Sans MS" pitchFamily="66" charset="0"/>
                <a:cs typeface="Times New Roman" pitchFamily="18" charset="0"/>
              </a:rPr>
              <a:t>Mob</a:t>
            </a:r>
            <a:r>
              <a:rPr lang="nb-NO" sz="900" dirty="0">
                <a:solidFill>
                  <a:schemeClr val="tx2">
                    <a:lumMod val="75000"/>
                  </a:schemeClr>
                </a:solidFill>
                <a:latin typeface="Comic Sans MS" pitchFamily="66" charset="0"/>
                <a:cs typeface="Times New Roman" pitchFamily="18" charset="0"/>
              </a:rPr>
              <a:t>. HMS: dokumentere kontroll. Adm. dir.: Varsle ordfører og rådmann. Adm. dir.: pers. kontakt mot </a:t>
            </a:r>
            <a:r>
              <a:rPr lang="nb-NO" sz="900" dirty="0" err="1">
                <a:solidFill>
                  <a:schemeClr val="tx2">
                    <a:lumMod val="75000"/>
                  </a:schemeClr>
                </a:solidFill>
                <a:latin typeface="Comic Sans MS" pitchFamily="66" charset="0"/>
                <a:cs typeface="Times New Roman" pitchFamily="18" charset="0"/>
              </a:rPr>
              <a:t>Adm.dir</a:t>
            </a:r>
            <a:r>
              <a:rPr lang="nb-NO" sz="900" dirty="0">
                <a:solidFill>
                  <a:schemeClr val="tx2">
                    <a:lumMod val="75000"/>
                  </a:schemeClr>
                </a:solidFill>
                <a:latin typeface="Comic Sans MS" pitchFamily="66" charset="0"/>
                <a:cs typeface="Times New Roman" pitchFamily="18" charset="0"/>
              </a:rPr>
              <a:t>. kontraktsmotpart.      </a:t>
            </a:r>
          </a:p>
        </p:txBody>
      </p:sp>
      <p:sp>
        <p:nvSpPr>
          <p:cNvPr id="8" name="TekstSylinder 7"/>
          <p:cNvSpPr txBox="1"/>
          <p:nvPr/>
        </p:nvSpPr>
        <p:spPr>
          <a:xfrm>
            <a:off x="1861240" y="1024449"/>
            <a:ext cx="478971" cy="230832"/>
          </a:xfrm>
          <a:prstGeom prst="rect">
            <a:avLst/>
          </a:prstGeom>
          <a:noFill/>
        </p:spPr>
        <p:txBody>
          <a:bodyPr wrap="square" rtlCol="0">
            <a:spAutoFit/>
          </a:bodyPr>
          <a:lstStyle/>
          <a:p>
            <a:r>
              <a:rPr lang="nb-NO" sz="900" b="1" dirty="0">
                <a:solidFill>
                  <a:schemeClr val="bg1"/>
                </a:solidFill>
                <a:latin typeface="Comic Sans MS" pitchFamily="66" charset="0"/>
              </a:rPr>
              <a:t>1230</a:t>
            </a:r>
          </a:p>
        </p:txBody>
      </p:sp>
      <p:sp>
        <p:nvSpPr>
          <p:cNvPr id="9" name="TekstSylinder 8"/>
          <p:cNvSpPr txBox="1"/>
          <p:nvPr/>
        </p:nvSpPr>
        <p:spPr>
          <a:xfrm>
            <a:off x="2176926" y="3832962"/>
            <a:ext cx="163285" cy="369332"/>
          </a:xfrm>
          <a:prstGeom prst="rect">
            <a:avLst/>
          </a:prstGeom>
          <a:noFill/>
        </p:spPr>
        <p:txBody>
          <a:bodyPr wrap="square" rtlCol="0">
            <a:spAutoFit/>
          </a:bodyPr>
          <a:lstStyle/>
          <a:p>
            <a:r>
              <a:rPr lang="nb-NO" dirty="0">
                <a:solidFill>
                  <a:srgbClr val="FF0000"/>
                </a:solidFill>
              </a:rPr>
              <a:t>X</a:t>
            </a:r>
          </a:p>
        </p:txBody>
      </p:sp>
      <p:sp>
        <p:nvSpPr>
          <p:cNvPr id="10" name="TekstSylinder 9"/>
          <p:cNvSpPr txBox="1"/>
          <p:nvPr/>
        </p:nvSpPr>
        <p:spPr>
          <a:xfrm>
            <a:off x="1687070" y="6108080"/>
            <a:ext cx="1665515" cy="369332"/>
          </a:xfrm>
          <a:prstGeom prst="rect">
            <a:avLst/>
          </a:prstGeom>
          <a:noFill/>
        </p:spPr>
        <p:txBody>
          <a:bodyPr wrap="square" rtlCol="0">
            <a:spAutoFit/>
          </a:bodyPr>
          <a:lstStyle/>
          <a:p>
            <a:r>
              <a:rPr lang="nb-NO" sz="900" dirty="0">
                <a:solidFill>
                  <a:schemeClr val="tx2">
                    <a:lumMod val="75000"/>
                  </a:schemeClr>
                </a:solidFill>
                <a:latin typeface="Comic Sans MS" pitchFamily="66" charset="0"/>
                <a:cs typeface="Times New Roman" pitchFamily="18" charset="0"/>
              </a:rPr>
              <a:t>HMS.: Plan for granskning. </a:t>
            </a:r>
            <a:r>
              <a:rPr lang="nb-NO" sz="900" dirty="0" err="1">
                <a:solidFill>
                  <a:schemeClr val="tx2">
                    <a:lumMod val="75000"/>
                  </a:schemeClr>
                </a:solidFill>
                <a:latin typeface="Comic Sans MS" pitchFamily="66" charset="0"/>
                <a:cs typeface="Times New Roman" pitchFamily="18" charset="0"/>
              </a:rPr>
              <a:t>Koord</a:t>
            </a:r>
            <a:r>
              <a:rPr lang="nb-NO" sz="900" dirty="0">
                <a:solidFill>
                  <a:schemeClr val="tx2">
                    <a:lumMod val="75000"/>
                  </a:schemeClr>
                </a:solidFill>
                <a:latin typeface="Comic Sans MS" pitchFamily="66" charset="0"/>
                <a:cs typeface="Times New Roman" pitchFamily="18" charset="0"/>
              </a:rPr>
              <a:t>. med politi og </a:t>
            </a:r>
            <a:r>
              <a:rPr lang="nb-NO" sz="900" dirty="0" err="1">
                <a:solidFill>
                  <a:schemeClr val="tx2">
                    <a:lumMod val="75000"/>
                  </a:schemeClr>
                </a:solidFill>
                <a:latin typeface="Comic Sans MS" pitchFamily="66" charset="0"/>
                <a:cs typeface="Times New Roman" pitchFamily="18" charset="0"/>
              </a:rPr>
              <a:t>arb.til</a:t>
            </a:r>
            <a:r>
              <a:rPr lang="nb-NO" sz="900" dirty="0">
                <a:solidFill>
                  <a:schemeClr val="tx2">
                    <a:lumMod val="75000"/>
                  </a:schemeClr>
                </a:solidFill>
                <a:latin typeface="Comic Sans MS" pitchFamily="66" charset="0"/>
                <a:cs typeface="Times New Roman" pitchFamily="18" charset="0"/>
              </a:rPr>
              <a:t>.</a:t>
            </a:r>
          </a:p>
        </p:txBody>
      </p:sp>
      <p:sp>
        <p:nvSpPr>
          <p:cNvPr id="11" name="TekstSylinder 10"/>
          <p:cNvSpPr txBox="1"/>
          <p:nvPr/>
        </p:nvSpPr>
        <p:spPr>
          <a:xfrm>
            <a:off x="1687066" y="4562264"/>
            <a:ext cx="1665515" cy="646331"/>
          </a:xfrm>
          <a:prstGeom prst="rect">
            <a:avLst/>
          </a:prstGeom>
          <a:noFill/>
        </p:spPr>
        <p:txBody>
          <a:bodyPr wrap="square" rtlCol="0">
            <a:spAutoFit/>
          </a:bodyPr>
          <a:lstStyle/>
          <a:p>
            <a:r>
              <a:rPr lang="nb-NO" sz="900" dirty="0">
                <a:solidFill>
                  <a:schemeClr val="tx2">
                    <a:lumMod val="75000"/>
                  </a:schemeClr>
                </a:solidFill>
                <a:latin typeface="Comic Sans MS" pitchFamily="66" charset="0"/>
                <a:cs typeface="Times New Roman" pitchFamily="18" charset="0"/>
              </a:rPr>
              <a:t>Obs: </a:t>
            </a:r>
            <a:r>
              <a:rPr lang="nb-NO" sz="900" dirty="0" err="1">
                <a:solidFill>
                  <a:schemeClr val="tx2">
                    <a:lumMod val="75000"/>
                  </a:schemeClr>
                </a:solidFill>
                <a:latin typeface="Comic Sans MS" pitchFamily="66" charset="0"/>
                <a:cs typeface="Times New Roman" pitchFamily="18" charset="0"/>
              </a:rPr>
              <a:t>Mob</a:t>
            </a:r>
            <a:r>
              <a:rPr lang="nb-NO" sz="900" dirty="0">
                <a:solidFill>
                  <a:schemeClr val="tx2">
                    <a:lumMod val="75000"/>
                  </a:schemeClr>
                </a:solidFill>
                <a:latin typeface="Comic Sans MS" pitchFamily="66" charset="0"/>
                <a:cs typeface="Times New Roman" pitchFamily="18" charset="0"/>
              </a:rPr>
              <a:t>. avløsning for selskapsledelse og konsernledelse. Etabler 8 t. rotasjon med forsyning.</a:t>
            </a:r>
          </a:p>
        </p:txBody>
      </p:sp>
      <p:sp>
        <p:nvSpPr>
          <p:cNvPr id="12"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134</a:t>
            </a:fld>
            <a:endParaRPr lang="nb-NO" sz="1200" b="1" dirty="0"/>
          </a:p>
        </p:txBody>
      </p:sp>
    </p:spTree>
    <p:extLst>
      <p:ext uri="{BB962C8B-B14F-4D97-AF65-F5344CB8AC3E}">
        <p14:creationId xmlns:p14="http://schemas.microsoft.com/office/powerpoint/2010/main" val="39330519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Diverse emner</a:t>
            </a:r>
          </a:p>
        </p:txBody>
      </p:sp>
      <p:sp>
        <p:nvSpPr>
          <p:cNvPr id="7" name="Plassholder for innhold 6"/>
          <p:cNvSpPr>
            <a:spLocks noGrp="1"/>
          </p:cNvSpPr>
          <p:nvPr>
            <p:ph idx="1"/>
          </p:nvPr>
        </p:nvSpPr>
        <p:spPr/>
        <p:txBody>
          <a:bodyPr/>
          <a:lstStyle/>
          <a:p>
            <a:r>
              <a:rPr lang="nb-NO" dirty="0"/>
              <a:t>Stabsorganisering</a:t>
            </a:r>
          </a:p>
          <a:p>
            <a:r>
              <a:rPr lang="nb-NO" dirty="0"/>
              <a:t>Kommunikasjon</a:t>
            </a:r>
          </a:p>
          <a:p>
            <a:r>
              <a:rPr lang="nb-NO" dirty="0"/>
              <a:t>Planverk</a:t>
            </a:r>
          </a:p>
          <a:p>
            <a:r>
              <a:rPr lang="nb-NO" dirty="0"/>
              <a:t>Verktøy</a:t>
            </a:r>
          </a:p>
          <a:p>
            <a:r>
              <a:rPr lang="nb-NO" dirty="0"/>
              <a:t>Risikovillighet</a:t>
            </a:r>
          </a:p>
          <a:p>
            <a:r>
              <a:rPr lang="nb-NO" dirty="0"/>
              <a:t>Beredskapsevne</a:t>
            </a:r>
          </a:p>
        </p:txBody>
      </p:sp>
      <p:sp>
        <p:nvSpPr>
          <p:cNvPr id="2" name="Plassholder for lysbildenummer 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135</a:t>
            </a:fld>
            <a:endParaRPr lang="nb-NO" b="1" dirty="0">
              <a:solidFill>
                <a:schemeClr val="tx1"/>
              </a:solidFill>
            </a:endParaRPr>
          </a:p>
        </p:txBody>
      </p:sp>
      <p:pic>
        <p:nvPicPr>
          <p:cNvPr id="9" name="Picture 2">
            <a:extLst>
              <a:ext uri="{FF2B5EF4-FFF2-40B4-BE49-F238E27FC236}">
                <a16:creationId xmlns:a16="http://schemas.microsoft.com/office/drawing/2014/main" id="{23859E1E-B630-40E7-B4F9-F00D2449A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1085">
            <a:off x="7228824" y="4382962"/>
            <a:ext cx="1572479" cy="223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Stabsorganisering</a:t>
            </a:r>
          </a:p>
        </p:txBody>
      </p:sp>
      <p:sp>
        <p:nvSpPr>
          <p:cNvPr id="3" name="Plassholder for innhold 2"/>
          <p:cNvSpPr>
            <a:spLocks noGrp="1"/>
          </p:cNvSpPr>
          <p:nvPr>
            <p:ph idx="1"/>
          </p:nvPr>
        </p:nvSpPr>
        <p:spPr/>
        <p:txBody>
          <a:bodyPr>
            <a:normAutofit fontScale="55000" lnSpcReduction="20000"/>
          </a:bodyPr>
          <a:lstStyle/>
          <a:p>
            <a:r>
              <a:rPr lang="nb-NO" dirty="0"/>
              <a:t>Finnes ingen anerkjent beste praksis, men beredskapsprinsippene bør anvendes</a:t>
            </a:r>
          </a:p>
          <a:p>
            <a:pPr lvl="0">
              <a:buNone/>
            </a:pPr>
            <a:endParaRPr lang="nb-NO" sz="2200" b="1" dirty="0"/>
          </a:p>
          <a:p>
            <a:r>
              <a:rPr lang="nb-NO" b="1" i="1" dirty="0"/>
              <a:t>Operasjonsområde:</a:t>
            </a:r>
          </a:p>
          <a:p>
            <a:pPr lvl="0">
              <a:buNone/>
            </a:pPr>
            <a:r>
              <a:rPr lang="nb-NO" dirty="0"/>
              <a:t>	En samling av ressurser med felles kjernekompetanse, som kan kommunisere sammen ved hjelp av ulike kommunikasjonskanaler</a:t>
            </a:r>
          </a:p>
          <a:p>
            <a:pPr lvl="1">
              <a:buFont typeface="Arial" pitchFamily="34" charset="0"/>
              <a:buChar char="•"/>
            </a:pPr>
            <a:r>
              <a:rPr lang="nb-NO" dirty="0"/>
              <a:t>Taktisk nivå: brann, redning, førstehjelp, sikring, evakuering og lignende</a:t>
            </a:r>
          </a:p>
          <a:p>
            <a:pPr lvl="1">
              <a:buFont typeface="Arial" pitchFamily="34" charset="0"/>
              <a:buChar char="•"/>
            </a:pPr>
            <a:r>
              <a:rPr lang="nb-NO" dirty="0"/>
              <a:t>Operasjonelt nivå: operasjon, planlegging, logistikk, personell, informasjon og lignende</a:t>
            </a:r>
          </a:p>
          <a:p>
            <a:pPr lvl="1">
              <a:buFont typeface="Arial" pitchFamily="34" charset="0"/>
              <a:buChar char="•"/>
            </a:pPr>
            <a:r>
              <a:rPr lang="nb-NO" dirty="0"/>
              <a:t>Strategisk nivå: drift, informasjon, analyse, økonomisk, juridisk og lignende</a:t>
            </a:r>
            <a:endParaRPr lang="nb-NO" sz="4400" dirty="0"/>
          </a:p>
          <a:p>
            <a:pPr lvl="0">
              <a:buNone/>
            </a:pPr>
            <a:endParaRPr lang="nb-NO" sz="2200" dirty="0"/>
          </a:p>
          <a:p>
            <a:r>
              <a:rPr lang="nb-NO" b="1" i="1" dirty="0"/>
              <a:t>Kommunikasjonsområde:</a:t>
            </a:r>
          </a:p>
          <a:p>
            <a:pPr lvl="0">
              <a:buNone/>
            </a:pPr>
            <a:r>
              <a:rPr lang="nb-NO" dirty="0"/>
              <a:t>	En samling ressurser med ulik kjernekompetanse, som kommuniserer sammen ved </a:t>
            </a:r>
          </a:p>
          <a:p>
            <a:pPr lvl="0">
              <a:buNone/>
            </a:pPr>
            <a:r>
              <a:rPr lang="nb-NO" dirty="0"/>
              <a:t>	hjelp av en felles kommunikasjonskanal</a:t>
            </a:r>
          </a:p>
          <a:p>
            <a:pPr lvl="1">
              <a:buFont typeface="Arial" pitchFamily="34" charset="0"/>
              <a:buChar char="•"/>
            </a:pPr>
            <a:r>
              <a:rPr lang="nb-NO" dirty="0"/>
              <a:t>Taktisk nivå: geografisk, sambandsfrekvens, luft, land, sjø og lignende </a:t>
            </a:r>
          </a:p>
          <a:p>
            <a:pPr lvl="1">
              <a:buFont typeface="Arial" pitchFamily="34" charset="0"/>
              <a:buChar char="•"/>
            </a:pPr>
            <a:r>
              <a:rPr lang="nb-NO" dirty="0"/>
              <a:t>Operasjonelt nivå: geografisk, ressursbestemt, myndigheter, internt, eksternt og lignende</a:t>
            </a:r>
          </a:p>
          <a:p>
            <a:pPr lvl="1">
              <a:buFont typeface="Arial" pitchFamily="34" charset="0"/>
              <a:buChar char="•"/>
            </a:pPr>
            <a:r>
              <a:rPr lang="nb-NO" dirty="0"/>
              <a:t>Strategisk nivå: media, myndigheter, andre interessenter, internt, eksternt og lignende    </a:t>
            </a:r>
            <a:endParaRPr lang="nb-NO" sz="1200" dirty="0"/>
          </a:p>
          <a:p>
            <a:endParaRPr lang="nb-NO" sz="2200" dirty="0"/>
          </a:p>
          <a:p>
            <a:r>
              <a:rPr lang="nb-NO" sz="3300" dirty="0"/>
              <a:t>Som regel organiseres beredskapsledelsen med en lederfunksjon og en blanding av funksjoner med ansvar for ulike operasjons- og kommunikasjonsområder</a:t>
            </a:r>
          </a:p>
        </p:txBody>
      </p:sp>
      <p:sp>
        <p:nvSpPr>
          <p:cNvPr id="4"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136</a:t>
            </a:fld>
            <a:endParaRPr lang="nb-NO" b="1" dirty="0">
              <a:solidFill>
                <a:schemeClr val="tx1"/>
              </a:solidFill>
            </a:endParaRPr>
          </a:p>
        </p:txBody>
      </p:sp>
      <p:sp>
        <p:nvSpPr>
          <p:cNvPr id="5" name="Rectangle 3">
            <a:extLst>
              <a:ext uri="{FF2B5EF4-FFF2-40B4-BE49-F238E27FC236}">
                <a16:creationId xmlns:a16="http://schemas.microsoft.com/office/drawing/2014/main" id="{36104D68-64B2-4886-B3DD-1904459A5F5F}"/>
              </a:ext>
            </a:extLst>
          </p:cNvPr>
          <p:cNvSpPr/>
          <p:nvPr/>
        </p:nvSpPr>
        <p:spPr>
          <a:xfrm>
            <a:off x="3779912" y="617633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30719946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0075" y="287339"/>
            <a:ext cx="8410576" cy="936625"/>
          </a:xfrm>
        </p:spPr>
        <p:txBody>
          <a:bodyPr>
            <a:normAutofit/>
          </a:bodyPr>
          <a:lstStyle/>
          <a:p>
            <a:r>
              <a:rPr lang="nb-NO" dirty="0"/>
              <a:t>Politiet (PBS1)</a:t>
            </a:r>
          </a:p>
        </p:txBody>
      </p:sp>
      <p:sp>
        <p:nvSpPr>
          <p:cNvPr id="33" name="Plassholder for lysbildenummer 32"/>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137</a:t>
            </a:fld>
            <a:endParaRPr lang="nb-NO" b="1" dirty="0">
              <a:solidFill>
                <a:schemeClr val="tx1"/>
              </a:solidFill>
            </a:endParaRPr>
          </a:p>
        </p:txBody>
      </p:sp>
      <p:graphicFrame>
        <p:nvGraphicFramePr>
          <p:cNvPr id="8" name="Tabell 7"/>
          <p:cNvGraphicFramePr>
            <a:graphicFrameLocks noGrp="1"/>
          </p:cNvGraphicFramePr>
          <p:nvPr/>
        </p:nvGraphicFramePr>
        <p:xfrm>
          <a:off x="752477" y="1397000"/>
          <a:ext cx="7743825" cy="4389120"/>
        </p:xfrm>
        <a:graphic>
          <a:graphicData uri="http://schemas.openxmlformats.org/drawingml/2006/table">
            <a:tbl>
              <a:tblPr firstRow="1" bandRow="1">
                <a:tableStyleId>{2D5ABB26-0587-4C30-8999-92F81FD0307C}</a:tableStyleId>
              </a:tblPr>
              <a:tblGrid>
                <a:gridCol w="7743825">
                  <a:extLst>
                    <a:ext uri="{9D8B030D-6E8A-4147-A177-3AD203B41FA5}">
                      <a16:colId xmlns:a16="http://schemas.microsoft.com/office/drawing/2014/main" val="20000"/>
                    </a:ext>
                  </a:extLst>
                </a:gridCol>
              </a:tblGrid>
              <a:tr h="914400">
                <a:tc>
                  <a:txBody>
                    <a:bodyPr/>
                    <a:lstStyle/>
                    <a:p>
                      <a:r>
                        <a:rPr lang="nb-NO" sz="1800" b="1" dirty="0">
                          <a:solidFill>
                            <a:schemeClr val="bg1">
                              <a:lumMod val="95000"/>
                            </a:schemeClr>
                          </a:solidFill>
                        </a:rPr>
                        <a:t>Strategisk</a:t>
                      </a:r>
                    </a:p>
                    <a:p>
                      <a:endParaRPr lang="nb-NO" sz="1800" dirty="0"/>
                    </a:p>
                    <a:p>
                      <a:endParaRPr lang="nb-NO" sz="1800" dirty="0"/>
                    </a:p>
                  </a:txBody>
                  <a:tcPr>
                    <a:solidFill>
                      <a:schemeClr val="tx2"/>
                    </a:solidFill>
                  </a:tcPr>
                </a:tc>
                <a:extLst>
                  <a:ext uri="{0D108BD9-81ED-4DB2-BD59-A6C34878D82A}">
                    <a16:rowId xmlns:a16="http://schemas.microsoft.com/office/drawing/2014/main" val="10000"/>
                  </a:ext>
                </a:extLst>
              </a:tr>
              <a:tr h="2286000">
                <a:tc>
                  <a:txBody>
                    <a:bodyPr/>
                    <a:lstStyle/>
                    <a:p>
                      <a:r>
                        <a:rPr lang="nb-NO" sz="1800" b="1" dirty="0"/>
                        <a:t>Operasjonelt</a:t>
                      </a:r>
                    </a:p>
                    <a:p>
                      <a:endParaRPr lang="nb-NO" sz="1800" dirty="0"/>
                    </a:p>
                    <a:p>
                      <a:endParaRPr lang="nb-NO" sz="1800" dirty="0"/>
                    </a:p>
                    <a:p>
                      <a:endParaRPr lang="nb-NO" sz="1800" dirty="0"/>
                    </a:p>
                    <a:p>
                      <a:endParaRPr lang="nb-NO" sz="1800" dirty="0"/>
                    </a:p>
                    <a:p>
                      <a:endParaRPr lang="nb-NO" sz="1800" dirty="0"/>
                    </a:p>
                    <a:p>
                      <a:endParaRPr lang="nb-NO" sz="1800" dirty="0"/>
                    </a:p>
                    <a:p>
                      <a:endParaRPr lang="nb-NO" sz="1800" dirty="0"/>
                    </a:p>
                  </a:txBody>
                  <a:tcPr>
                    <a:solidFill>
                      <a:schemeClr val="accent1">
                        <a:lumMod val="60000"/>
                        <a:lumOff val="40000"/>
                      </a:schemeClr>
                    </a:solidFill>
                  </a:tcPr>
                </a:tc>
                <a:extLst>
                  <a:ext uri="{0D108BD9-81ED-4DB2-BD59-A6C34878D82A}">
                    <a16:rowId xmlns:a16="http://schemas.microsoft.com/office/drawing/2014/main" val="10001"/>
                  </a:ext>
                </a:extLst>
              </a:tr>
              <a:tr h="1188720">
                <a:tc>
                  <a:txBody>
                    <a:bodyPr/>
                    <a:lstStyle/>
                    <a:p>
                      <a:r>
                        <a:rPr lang="nb-NO" sz="1800" b="1" dirty="0"/>
                        <a:t>Taktisk</a:t>
                      </a:r>
                    </a:p>
                    <a:p>
                      <a:endParaRPr lang="nb-NO" sz="1800" dirty="0"/>
                    </a:p>
                    <a:p>
                      <a:endParaRPr lang="nb-NO" sz="1800" dirty="0"/>
                    </a:p>
                    <a:p>
                      <a:endParaRPr lang="nb-NO" sz="1800" dirty="0"/>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9" name="TekstSylinder 8"/>
          <p:cNvSpPr txBox="1"/>
          <p:nvPr/>
        </p:nvSpPr>
        <p:spPr>
          <a:xfrm>
            <a:off x="3924301" y="1466851"/>
            <a:ext cx="1409700" cy="369332"/>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nb-NO" dirty="0"/>
              <a:t>Politimester</a:t>
            </a:r>
          </a:p>
        </p:txBody>
      </p:sp>
      <p:sp>
        <p:nvSpPr>
          <p:cNvPr id="11" name="TekstSylinder 10"/>
          <p:cNvSpPr txBox="1"/>
          <p:nvPr/>
        </p:nvSpPr>
        <p:spPr>
          <a:xfrm>
            <a:off x="2343151" y="1876426"/>
            <a:ext cx="1533525" cy="276999"/>
          </a:xfrm>
          <a:prstGeom prst="rect">
            <a:avLst/>
          </a:prstGeom>
          <a:solidFill>
            <a:schemeClr val="accent1">
              <a:lumMod val="20000"/>
              <a:lumOff val="80000"/>
            </a:schemeClr>
          </a:solidFill>
        </p:spPr>
        <p:txBody>
          <a:bodyPr wrap="square" rtlCol="0">
            <a:spAutoFit/>
          </a:bodyPr>
          <a:lstStyle/>
          <a:p>
            <a:pPr algn="ctr"/>
            <a:r>
              <a:rPr lang="nb-NO" sz="1200" dirty="0"/>
              <a:t>Redningsledelse</a:t>
            </a:r>
          </a:p>
        </p:txBody>
      </p:sp>
      <p:sp>
        <p:nvSpPr>
          <p:cNvPr id="12" name="TekstSylinder 11"/>
          <p:cNvSpPr txBox="1"/>
          <p:nvPr/>
        </p:nvSpPr>
        <p:spPr>
          <a:xfrm>
            <a:off x="5381626" y="1876426"/>
            <a:ext cx="1581151" cy="276999"/>
          </a:xfrm>
          <a:prstGeom prst="rect">
            <a:avLst/>
          </a:prstGeom>
          <a:solidFill>
            <a:schemeClr val="accent1">
              <a:lumMod val="20000"/>
              <a:lumOff val="80000"/>
            </a:schemeClr>
          </a:solidFill>
        </p:spPr>
        <p:txBody>
          <a:bodyPr wrap="square" rtlCol="0">
            <a:spAutoFit/>
          </a:bodyPr>
          <a:lstStyle/>
          <a:p>
            <a:pPr algn="ctr"/>
            <a:r>
              <a:rPr lang="nb-NO" sz="1200" dirty="0"/>
              <a:t>Rådgivere/Liaisoner</a:t>
            </a:r>
          </a:p>
        </p:txBody>
      </p:sp>
      <p:sp>
        <p:nvSpPr>
          <p:cNvPr id="13" name="TekstSylinder 12"/>
          <p:cNvSpPr txBox="1"/>
          <p:nvPr/>
        </p:nvSpPr>
        <p:spPr>
          <a:xfrm>
            <a:off x="3924301" y="2371726"/>
            <a:ext cx="1409700" cy="369332"/>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nb-NO" dirty="0"/>
              <a:t>Stabssjef</a:t>
            </a:r>
          </a:p>
        </p:txBody>
      </p:sp>
      <p:cxnSp>
        <p:nvCxnSpPr>
          <p:cNvPr id="15" name="Rett linje 14"/>
          <p:cNvCxnSpPr>
            <a:stCxn id="9" idx="2"/>
            <a:endCxn id="13" idx="0"/>
          </p:cNvCxnSpPr>
          <p:nvPr/>
        </p:nvCxnSpPr>
        <p:spPr>
          <a:xfrm>
            <a:off x="4629151" y="1836183"/>
            <a:ext cx="0" cy="535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a:off x="2019301" y="3238501"/>
            <a:ext cx="1009651" cy="276999"/>
          </a:xfrm>
          <a:prstGeom prst="rect">
            <a:avLst/>
          </a:prstGeom>
          <a:solidFill>
            <a:schemeClr val="accent1">
              <a:lumMod val="20000"/>
              <a:lumOff val="80000"/>
            </a:schemeClr>
          </a:solidFill>
        </p:spPr>
        <p:txBody>
          <a:bodyPr wrap="square" rtlCol="0">
            <a:spAutoFit/>
          </a:bodyPr>
          <a:lstStyle/>
          <a:p>
            <a:pPr algn="ctr"/>
            <a:r>
              <a:rPr lang="nb-NO" sz="1200" dirty="0"/>
              <a:t>Etterretning</a:t>
            </a:r>
          </a:p>
        </p:txBody>
      </p:sp>
      <p:sp>
        <p:nvSpPr>
          <p:cNvPr id="19" name="TekstSylinder 18"/>
          <p:cNvSpPr txBox="1"/>
          <p:nvPr/>
        </p:nvSpPr>
        <p:spPr>
          <a:xfrm>
            <a:off x="5381625" y="2781301"/>
            <a:ext cx="1562099" cy="276999"/>
          </a:xfrm>
          <a:prstGeom prst="rect">
            <a:avLst/>
          </a:prstGeom>
          <a:solidFill>
            <a:schemeClr val="accent1">
              <a:lumMod val="20000"/>
              <a:lumOff val="80000"/>
            </a:schemeClr>
          </a:solidFill>
        </p:spPr>
        <p:txBody>
          <a:bodyPr wrap="square" rtlCol="0">
            <a:spAutoFit/>
          </a:bodyPr>
          <a:lstStyle/>
          <a:p>
            <a:pPr algn="ctr"/>
            <a:r>
              <a:rPr lang="nb-NO" sz="1200" dirty="0"/>
              <a:t>Rådgivere/Liaisoner</a:t>
            </a:r>
          </a:p>
        </p:txBody>
      </p:sp>
      <p:sp>
        <p:nvSpPr>
          <p:cNvPr id="20" name="TekstSylinder 19"/>
          <p:cNvSpPr txBox="1"/>
          <p:nvPr/>
        </p:nvSpPr>
        <p:spPr>
          <a:xfrm>
            <a:off x="3086100" y="3238501"/>
            <a:ext cx="1019176" cy="276999"/>
          </a:xfrm>
          <a:prstGeom prst="rect">
            <a:avLst/>
          </a:prstGeom>
          <a:solidFill>
            <a:schemeClr val="accent1">
              <a:lumMod val="20000"/>
              <a:lumOff val="80000"/>
            </a:schemeClr>
          </a:solidFill>
        </p:spPr>
        <p:txBody>
          <a:bodyPr wrap="square" rtlCol="0">
            <a:spAutoFit/>
          </a:bodyPr>
          <a:lstStyle/>
          <a:p>
            <a:pPr algn="ctr"/>
            <a:r>
              <a:rPr lang="nb-NO" sz="1200" dirty="0"/>
              <a:t>Operasjon</a:t>
            </a:r>
          </a:p>
        </p:txBody>
      </p:sp>
      <p:sp>
        <p:nvSpPr>
          <p:cNvPr id="21" name="TekstSylinder 20"/>
          <p:cNvSpPr txBox="1"/>
          <p:nvPr/>
        </p:nvSpPr>
        <p:spPr>
          <a:xfrm>
            <a:off x="4162425" y="3238501"/>
            <a:ext cx="1009651" cy="276999"/>
          </a:xfrm>
          <a:prstGeom prst="rect">
            <a:avLst/>
          </a:prstGeom>
          <a:solidFill>
            <a:schemeClr val="accent1">
              <a:lumMod val="20000"/>
              <a:lumOff val="80000"/>
            </a:schemeClr>
          </a:solidFill>
        </p:spPr>
        <p:txBody>
          <a:bodyPr wrap="square" rtlCol="0">
            <a:spAutoFit/>
          </a:bodyPr>
          <a:lstStyle/>
          <a:p>
            <a:pPr algn="ctr"/>
            <a:r>
              <a:rPr lang="nb-NO" sz="1200" dirty="0"/>
              <a:t>Logistikk</a:t>
            </a:r>
          </a:p>
        </p:txBody>
      </p:sp>
      <p:sp>
        <p:nvSpPr>
          <p:cNvPr id="22" name="TekstSylinder 21"/>
          <p:cNvSpPr txBox="1"/>
          <p:nvPr/>
        </p:nvSpPr>
        <p:spPr>
          <a:xfrm>
            <a:off x="5219701" y="3238501"/>
            <a:ext cx="1009651" cy="276999"/>
          </a:xfrm>
          <a:prstGeom prst="rect">
            <a:avLst/>
          </a:prstGeom>
          <a:solidFill>
            <a:schemeClr val="accent1">
              <a:lumMod val="20000"/>
              <a:lumOff val="80000"/>
            </a:schemeClr>
          </a:solidFill>
        </p:spPr>
        <p:txBody>
          <a:bodyPr wrap="square" rtlCol="0">
            <a:spAutoFit/>
          </a:bodyPr>
          <a:lstStyle/>
          <a:p>
            <a:pPr algn="ctr"/>
            <a:r>
              <a:rPr lang="nb-NO" sz="1200" dirty="0"/>
              <a:t>Informasjon</a:t>
            </a:r>
          </a:p>
        </p:txBody>
      </p:sp>
      <p:sp>
        <p:nvSpPr>
          <p:cNvPr id="23" name="TekstSylinder 22"/>
          <p:cNvSpPr txBox="1"/>
          <p:nvPr/>
        </p:nvSpPr>
        <p:spPr>
          <a:xfrm>
            <a:off x="6276977" y="3238501"/>
            <a:ext cx="971551" cy="276999"/>
          </a:xfrm>
          <a:prstGeom prst="rect">
            <a:avLst/>
          </a:prstGeom>
          <a:solidFill>
            <a:schemeClr val="accent1">
              <a:lumMod val="20000"/>
              <a:lumOff val="80000"/>
            </a:schemeClr>
          </a:solidFill>
        </p:spPr>
        <p:txBody>
          <a:bodyPr wrap="square" rtlCol="0">
            <a:spAutoFit/>
          </a:bodyPr>
          <a:lstStyle/>
          <a:p>
            <a:pPr algn="ctr"/>
            <a:r>
              <a:rPr lang="nb-NO" sz="1200" dirty="0"/>
              <a:t>Juridisk</a:t>
            </a:r>
          </a:p>
        </p:txBody>
      </p:sp>
      <p:sp>
        <p:nvSpPr>
          <p:cNvPr id="24" name="TekstSylinder 23"/>
          <p:cNvSpPr txBox="1"/>
          <p:nvPr/>
        </p:nvSpPr>
        <p:spPr>
          <a:xfrm>
            <a:off x="7296151" y="3238501"/>
            <a:ext cx="1019175" cy="276999"/>
          </a:xfrm>
          <a:prstGeom prst="rect">
            <a:avLst/>
          </a:prstGeom>
          <a:solidFill>
            <a:schemeClr val="accent1">
              <a:lumMod val="20000"/>
              <a:lumOff val="80000"/>
            </a:schemeClr>
          </a:solidFill>
        </p:spPr>
        <p:txBody>
          <a:bodyPr wrap="square" rtlCol="0">
            <a:spAutoFit/>
          </a:bodyPr>
          <a:lstStyle/>
          <a:p>
            <a:pPr algn="ctr"/>
            <a:r>
              <a:rPr lang="nb-NO" sz="1200" dirty="0"/>
              <a:t>Avhengig</a:t>
            </a:r>
          </a:p>
        </p:txBody>
      </p:sp>
      <p:sp>
        <p:nvSpPr>
          <p:cNvPr id="25" name="TekstSylinder 24"/>
          <p:cNvSpPr txBox="1"/>
          <p:nvPr/>
        </p:nvSpPr>
        <p:spPr>
          <a:xfrm>
            <a:off x="952501" y="3238501"/>
            <a:ext cx="1009651" cy="276999"/>
          </a:xfrm>
          <a:prstGeom prst="rect">
            <a:avLst/>
          </a:prstGeom>
          <a:solidFill>
            <a:schemeClr val="accent1">
              <a:lumMod val="20000"/>
              <a:lumOff val="80000"/>
            </a:schemeClr>
          </a:solidFill>
        </p:spPr>
        <p:txBody>
          <a:bodyPr wrap="square" rtlCol="0">
            <a:spAutoFit/>
          </a:bodyPr>
          <a:lstStyle/>
          <a:p>
            <a:pPr algn="ctr"/>
            <a:r>
              <a:rPr lang="nb-NO" sz="1200" dirty="0"/>
              <a:t>Personell</a:t>
            </a:r>
          </a:p>
        </p:txBody>
      </p:sp>
      <p:cxnSp>
        <p:nvCxnSpPr>
          <p:cNvPr id="26" name="Rett linje 25"/>
          <p:cNvCxnSpPr>
            <a:stCxn id="13" idx="2"/>
            <a:endCxn id="29" idx="0"/>
          </p:cNvCxnSpPr>
          <p:nvPr/>
        </p:nvCxnSpPr>
        <p:spPr>
          <a:xfrm>
            <a:off x="4629151" y="2741058"/>
            <a:ext cx="0" cy="4402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kstSylinder 28"/>
          <p:cNvSpPr txBox="1"/>
          <p:nvPr/>
        </p:nvSpPr>
        <p:spPr>
          <a:xfrm>
            <a:off x="914401" y="3181349"/>
            <a:ext cx="7429500" cy="369332"/>
          </a:xfrm>
          <a:prstGeom prst="rect">
            <a:avLst/>
          </a:prstGeom>
          <a:noFill/>
          <a:ln w="19050">
            <a:solidFill>
              <a:schemeClr val="tx1"/>
            </a:solidFill>
          </a:ln>
        </p:spPr>
        <p:txBody>
          <a:bodyPr wrap="square" rtlCol="0">
            <a:spAutoFit/>
          </a:bodyPr>
          <a:lstStyle/>
          <a:p>
            <a:endParaRPr lang="nb-NO" dirty="0"/>
          </a:p>
        </p:txBody>
      </p:sp>
      <p:cxnSp>
        <p:nvCxnSpPr>
          <p:cNvPr id="35" name="Rett linje 34"/>
          <p:cNvCxnSpPr>
            <a:stCxn id="29" idx="2"/>
            <a:endCxn id="36" idx="0"/>
          </p:cNvCxnSpPr>
          <p:nvPr/>
        </p:nvCxnSpPr>
        <p:spPr>
          <a:xfrm>
            <a:off x="4629151" y="3550681"/>
            <a:ext cx="0" cy="221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kstSylinder 35"/>
          <p:cNvSpPr txBox="1"/>
          <p:nvPr/>
        </p:nvSpPr>
        <p:spPr>
          <a:xfrm>
            <a:off x="3686175" y="3771901"/>
            <a:ext cx="1885951" cy="369332"/>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nb-NO" dirty="0"/>
              <a:t>Operasjonsleder</a:t>
            </a:r>
          </a:p>
        </p:txBody>
      </p:sp>
      <p:sp>
        <p:nvSpPr>
          <p:cNvPr id="48" name="TekstSylinder 47"/>
          <p:cNvSpPr txBox="1"/>
          <p:nvPr/>
        </p:nvSpPr>
        <p:spPr>
          <a:xfrm>
            <a:off x="5610225" y="4191001"/>
            <a:ext cx="1333499" cy="276999"/>
          </a:xfrm>
          <a:prstGeom prst="rect">
            <a:avLst/>
          </a:prstGeom>
          <a:solidFill>
            <a:schemeClr val="accent1">
              <a:lumMod val="20000"/>
              <a:lumOff val="80000"/>
            </a:schemeClr>
          </a:solidFill>
        </p:spPr>
        <p:txBody>
          <a:bodyPr wrap="square" rtlCol="0">
            <a:spAutoFit/>
          </a:bodyPr>
          <a:lstStyle/>
          <a:p>
            <a:pPr algn="ctr"/>
            <a:r>
              <a:rPr lang="nb-NO" sz="1200" dirty="0"/>
              <a:t>Operatører</a:t>
            </a:r>
          </a:p>
        </p:txBody>
      </p:sp>
      <p:sp>
        <p:nvSpPr>
          <p:cNvPr id="49" name="TekstSylinder 48"/>
          <p:cNvSpPr txBox="1"/>
          <p:nvPr/>
        </p:nvSpPr>
        <p:spPr>
          <a:xfrm>
            <a:off x="3886201" y="4676776"/>
            <a:ext cx="1485900" cy="369332"/>
          </a:xfrm>
          <a:prstGeom prst="rect">
            <a:avLst/>
          </a:prstGeom>
          <a:solidFill>
            <a:schemeClr val="accent1">
              <a:lumMod val="40000"/>
              <a:lumOff val="60000"/>
            </a:schemeClr>
          </a:solidFill>
          <a:ln w="19050">
            <a:solidFill>
              <a:schemeClr val="tx1"/>
            </a:solidFill>
          </a:ln>
        </p:spPr>
        <p:txBody>
          <a:bodyPr wrap="square" rtlCol="0">
            <a:spAutoFit/>
          </a:bodyPr>
          <a:lstStyle/>
          <a:p>
            <a:pPr algn="ctr"/>
            <a:r>
              <a:rPr lang="nb-NO" dirty="0"/>
              <a:t>Innsatsleder</a:t>
            </a:r>
          </a:p>
        </p:txBody>
      </p:sp>
      <p:cxnSp>
        <p:nvCxnSpPr>
          <p:cNvPr id="50" name="Rett linje 49"/>
          <p:cNvCxnSpPr>
            <a:stCxn id="36" idx="2"/>
            <a:endCxn id="49" idx="0"/>
          </p:cNvCxnSpPr>
          <p:nvPr/>
        </p:nvCxnSpPr>
        <p:spPr>
          <a:xfrm>
            <a:off x="4629151" y="4141233"/>
            <a:ext cx="0" cy="535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kstSylinder 54"/>
          <p:cNvSpPr txBox="1"/>
          <p:nvPr/>
        </p:nvSpPr>
        <p:spPr>
          <a:xfrm>
            <a:off x="4152901" y="5286376"/>
            <a:ext cx="962024" cy="276999"/>
          </a:xfrm>
          <a:prstGeom prst="rect">
            <a:avLst/>
          </a:prstGeom>
          <a:solidFill>
            <a:schemeClr val="accent1">
              <a:lumMod val="40000"/>
              <a:lumOff val="60000"/>
            </a:schemeClr>
          </a:solidFill>
        </p:spPr>
        <p:txBody>
          <a:bodyPr wrap="square" rtlCol="0">
            <a:spAutoFit/>
          </a:bodyPr>
          <a:lstStyle/>
          <a:p>
            <a:pPr algn="ctr"/>
            <a:r>
              <a:rPr lang="nb-NO" sz="1200" dirty="0"/>
              <a:t>Delleder</a:t>
            </a:r>
          </a:p>
        </p:txBody>
      </p:sp>
      <p:sp>
        <p:nvSpPr>
          <p:cNvPr id="56" name="TekstSylinder 55"/>
          <p:cNvSpPr txBox="1"/>
          <p:nvPr/>
        </p:nvSpPr>
        <p:spPr>
          <a:xfrm>
            <a:off x="5172076" y="5286376"/>
            <a:ext cx="962024" cy="276999"/>
          </a:xfrm>
          <a:prstGeom prst="rect">
            <a:avLst/>
          </a:prstGeom>
          <a:solidFill>
            <a:schemeClr val="accent1">
              <a:lumMod val="40000"/>
              <a:lumOff val="60000"/>
            </a:schemeClr>
          </a:solidFill>
        </p:spPr>
        <p:txBody>
          <a:bodyPr wrap="square" rtlCol="0">
            <a:spAutoFit/>
          </a:bodyPr>
          <a:lstStyle/>
          <a:p>
            <a:pPr algn="ctr"/>
            <a:r>
              <a:rPr lang="nb-NO" sz="1200" dirty="0"/>
              <a:t>Delleder</a:t>
            </a:r>
          </a:p>
        </p:txBody>
      </p:sp>
      <p:sp>
        <p:nvSpPr>
          <p:cNvPr id="57" name="TekstSylinder 56"/>
          <p:cNvSpPr txBox="1"/>
          <p:nvPr/>
        </p:nvSpPr>
        <p:spPr>
          <a:xfrm>
            <a:off x="3133727" y="5286376"/>
            <a:ext cx="962024" cy="276999"/>
          </a:xfrm>
          <a:prstGeom prst="rect">
            <a:avLst/>
          </a:prstGeom>
          <a:solidFill>
            <a:schemeClr val="accent1">
              <a:lumMod val="40000"/>
              <a:lumOff val="60000"/>
            </a:schemeClr>
          </a:solidFill>
        </p:spPr>
        <p:txBody>
          <a:bodyPr wrap="square" rtlCol="0">
            <a:spAutoFit/>
          </a:bodyPr>
          <a:lstStyle/>
          <a:p>
            <a:pPr algn="ctr"/>
            <a:r>
              <a:rPr lang="nb-NO" sz="1200" dirty="0"/>
              <a:t>Delleder</a:t>
            </a:r>
          </a:p>
        </p:txBody>
      </p:sp>
      <p:sp>
        <p:nvSpPr>
          <p:cNvPr id="58" name="TekstSylinder 57"/>
          <p:cNvSpPr txBox="1"/>
          <p:nvPr/>
        </p:nvSpPr>
        <p:spPr>
          <a:xfrm>
            <a:off x="3067050" y="5238750"/>
            <a:ext cx="3133727" cy="369332"/>
          </a:xfrm>
          <a:prstGeom prst="rect">
            <a:avLst/>
          </a:prstGeom>
          <a:noFill/>
          <a:ln w="19050">
            <a:solidFill>
              <a:schemeClr val="tx1"/>
            </a:solidFill>
          </a:ln>
        </p:spPr>
        <p:txBody>
          <a:bodyPr wrap="square" rtlCol="0">
            <a:spAutoFit/>
          </a:bodyPr>
          <a:lstStyle/>
          <a:p>
            <a:endParaRPr lang="nb-NO" dirty="0"/>
          </a:p>
        </p:txBody>
      </p:sp>
      <p:cxnSp>
        <p:nvCxnSpPr>
          <p:cNvPr id="62" name="Rett linje 61"/>
          <p:cNvCxnSpPr>
            <a:stCxn id="49" idx="2"/>
            <a:endCxn id="58" idx="0"/>
          </p:cNvCxnSpPr>
          <p:nvPr/>
        </p:nvCxnSpPr>
        <p:spPr>
          <a:xfrm>
            <a:off x="4629151" y="5046108"/>
            <a:ext cx="4763" cy="1926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0075" y="287339"/>
            <a:ext cx="8543925" cy="936625"/>
          </a:xfrm>
        </p:spPr>
        <p:txBody>
          <a:bodyPr>
            <a:normAutofit/>
          </a:bodyPr>
          <a:lstStyle/>
          <a:p>
            <a:r>
              <a:rPr lang="nb-NO" dirty="0"/>
              <a:t>Enhetlig ledelsessystem (ELS)</a:t>
            </a:r>
          </a:p>
        </p:txBody>
      </p:sp>
      <p:sp>
        <p:nvSpPr>
          <p:cNvPr id="31" name="Plassholder for lysbildenummer 30"/>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138</a:t>
            </a:fld>
            <a:endParaRPr lang="nb-NO" b="1" dirty="0">
              <a:solidFill>
                <a:schemeClr val="tx1"/>
              </a:solidFill>
            </a:endParaRPr>
          </a:p>
        </p:txBody>
      </p:sp>
      <p:graphicFrame>
        <p:nvGraphicFramePr>
          <p:cNvPr id="8" name="Tabell 7"/>
          <p:cNvGraphicFramePr>
            <a:graphicFrameLocks noGrp="1"/>
          </p:cNvGraphicFramePr>
          <p:nvPr/>
        </p:nvGraphicFramePr>
        <p:xfrm>
          <a:off x="752477" y="1397001"/>
          <a:ext cx="7743825" cy="4013200"/>
        </p:xfrm>
        <a:graphic>
          <a:graphicData uri="http://schemas.openxmlformats.org/drawingml/2006/table">
            <a:tbl>
              <a:tblPr firstRow="1" bandRow="1">
                <a:tableStyleId>{2D5ABB26-0587-4C30-8999-92F81FD0307C}</a:tableStyleId>
              </a:tblPr>
              <a:tblGrid>
                <a:gridCol w="7743825">
                  <a:extLst>
                    <a:ext uri="{9D8B030D-6E8A-4147-A177-3AD203B41FA5}">
                      <a16:colId xmlns:a16="http://schemas.microsoft.com/office/drawing/2014/main" val="20000"/>
                    </a:ext>
                  </a:extLst>
                </a:gridCol>
              </a:tblGrid>
              <a:tr h="812800">
                <a:tc>
                  <a:txBody>
                    <a:bodyPr/>
                    <a:lstStyle/>
                    <a:p>
                      <a:r>
                        <a:rPr lang="nb-NO" sz="1800" b="1" dirty="0">
                          <a:solidFill>
                            <a:schemeClr val="bg1">
                              <a:lumMod val="95000"/>
                            </a:schemeClr>
                          </a:solidFill>
                        </a:rPr>
                        <a:t>Strategisk</a:t>
                      </a:r>
                    </a:p>
                    <a:p>
                      <a:endParaRPr lang="nb-NO" sz="1800" dirty="0"/>
                    </a:p>
                  </a:txBody>
                  <a:tcPr>
                    <a:solidFill>
                      <a:schemeClr val="tx2"/>
                    </a:solidFill>
                  </a:tcPr>
                </a:tc>
                <a:extLst>
                  <a:ext uri="{0D108BD9-81ED-4DB2-BD59-A6C34878D82A}">
                    <a16:rowId xmlns:a16="http://schemas.microsoft.com/office/drawing/2014/main" val="10000"/>
                  </a:ext>
                </a:extLst>
              </a:tr>
              <a:tr h="2286000">
                <a:tc>
                  <a:txBody>
                    <a:bodyPr/>
                    <a:lstStyle/>
                    <a:p>
                      <a:r>
                        <a:rPr lang="nb-NO" sz="1800" b="1" dirty="0"/>
                        <a:t>Operasjonelt</a:t>
                      </a:r>
                    </a:p>
                    <a:p>
                      <a:endParaRPr lang="nb-NO" sz="1800" dirty="0"/>
                    </a:p>
                    <a:p>
                      <a:endParaRPr lang="nb-NO" sz="1800" dirty="0"/>
                    </a:p>
                    <a:p>
                      <a:endParaRPr lang="nb-NO" sz="1800" dirty="0"/>
                    </a:p>
                    <a:p>
                      <a:endParaRPr lang="nb-NO" sz="1800" dirty="0"/>
                    </a:p>
                    <a:p>
                      <a:endParaRPr lang="nb-NO" sz="1800" dirty="0"/>
                    </a:p>
                    <a:p>
                      <a:endParaRPr lang="nb-NO" sz="1800" dirty="0"/>
                    </a:p>
                    <a:p>
                      <a:endParaRPr lang="nb-NO" sz="1800" dirty="0"/>
                    </a:p>
                  </a:txBody>
                  <a:tcPr>
                    <a:solidFill>
                      <a:schemeClr val="accent1">
                        <a:lumMod val="60000"/>
                        <a:lumOff val="40000"/>
                      </a:schemeClr>
                    </a:solidFill>
                  </a:tcPr>
                </a:tc>
                <a:extLst>
                  <a:ext uri="{0D108BD9-81ED-4DB2-BD59-A6C34878D82A}">
                    <a16:rowId xmlns:a16="http://schemas.microsoft.com/office/drawing/2014/main" val="10001"/>
                  </a:ext>
                </a:extLst>
              </a:tr>
              <a:tr h="914400">
                <a:tc>
                  <a:txBody>
                    <a:bodyPr/>
                    <a:lstStyle/>
                    <a:p>
                      <a:r>
                        <a:rPr lang="nb-NO" sz="1800" b="1" dirty="0"/>
                        <a:t>Taktisk</a:t>
                      </a:r>
                      <a:endParaRPr lang="nb-NO" sz="1800" dirty="0"/>
                    </a:p>
                    <a:p>
                      <a:endParaRPr lang="nb-NO" sz="1800" dirty="0"/>
                    </a:p>
                    <a:p>
                      <a:endParaRPr lang="nb-NO" sz="1800" dirty="0"/>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9" name="TekstSylinder 8"/>
          <p:cNvSpPr txBox="1"/>
          <p:nvPr/>
        </p:nvSpPr>
        <p:spPr>
          <a:xfrm>
            <a:off x="3286125" y="1657350"/>
            <a:ext cx="2667000" cy="369332"/>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nb-NO" dirty="0"/>
              <a:t>Overordnet koordinering </a:t>
            </a:r>
          </a:p>
        </p:txBody>
      </p:sp>
      <p:sp>
        <p:nvSpPr>
          <p:cNvPr id="13" name="TekstSylinder 12"/>
          <p:cNvSpPr txBox="1"/>
          <p:nvPr/>
        </p:nvSpPr>
        <p:spPr>
          <a:xfrm>
            <a:off x="3886200" y="2371726"/>
            <a:ext cx="1466851" cy="369332"/>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nb-NO" dirty="0"/>
              <a:t>Innsatsleder</a:t>
            </a:r>
          </a:p>
        </p:txBody>
      </p:sp>
      <p:cxnSp>
        <p:nvCxnSpPr>
          <p:cNvPr id="15" name="Rett linje 14"/>
          <p:cNvCxnSpPr>
            <a:stCxn id="9" idx="2"/>
            <a:endCxn id="13" idx="0"/>
          </p:cNvCxnSpPr>
          <p:nvPr/>
        </p:nvCxnSpPr>
        <p:spPr>
          <a:xfrm>
            <a:off x="4619625" y="2026682"/>
            <a:ext cx="1" cy="345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a:off x="3067051" y="2847976"/>
            <a:ext cx="1009651" cy="276999"/>
          </a:xfrm>
          <a:prstGeom prst="rect">
            <a:avLst/>
          </a:prstGeom>
          <a:solidFill>
            <a:schemeClr val="accent1">
              <a:lumMod val="20000"/>
              <a:lumOff val="80000"/>
            </a:schemeClr>
          </a:solidFill>
        </p:spPr>
        <p:txBody>
          <a:bodyPr wrap="square" rtlCol="0">
            <a:spAutoFit/>
          </a:bodyPr>
          <a:lstStyle/>
          <a:p>
            <a:pPr algn="ctr"/>
            <a:r>
              <a:rPr lang="nb-NO" sz="1200" dirty="0"/>
              <a:t>Adm.</a:t>
            </a:r>
          </a:p>
        </p:txBody>
      </p:sp>
      <p:sp>
        <p:nvSpPr>
          <p:cNvPr id="20" name="TekstSylinder 19"/>
          <p:cNvSpPr txBox="1"/>
          <p:nvPr/>
        </p:nvSpPr>
        <p:spPr>
          <a:xfrm>
            <a:off x="3057525" y="3943351"/>
            <a:ext cx="1019176" cy="276999"/>
          </a:xfrm>
          <a:prstGeom prst="rect">
            <a:avLst/>
          </a:prstGeom>
          <a:solidFill>
            <a:schemeClr val="accent1">
              <a:lumMod val="20000"/>
              <a:lumOff val="80000"/>
            </a:schemeClr>
          </a:solidFill>
        </p:spPr>
        <p:txBody>
          <a:bodyPr wrap="square" rtlCol="0">
            <a:spAutoFit/>
          </a:bodyPr>
          <a:lstStyle/>
          <a:p>
            <a:pPr algn="ctr"/>
            <a:r>
              <a:rPr lang="nb-NO" sz="1200" dirty="0"/>
              <a:t>Operasjon</a:t>
            </a:r>
          </a:p>
        </p:txBody>
      </p:sp>
      <p:sp>
        <p:nvSpPr>
          <p:cNvPr id="21" name="TekstSylinder 20"/>
          <p:cNvSpPr txBox="1"/>
          <p:nvPr/>
        </p:nvSpPr>
        <p:spPr>
          <a:xfrm>
            <a:off x="4124325" y="3943351"/>
            <a:ext cx="1009651" cy="276999"/>
          </a:xfrm>
          <a:prstGeom prst="rect">
            <a:avLst/>
          </a:prstGeom>
          <a:solidFill>
            <a:schemeClr val="accent1">
              <a:lumMod val="20000"/>
              <a:lumOff val="80000"/>
            </a:schemeClr>
          </a:solidFill>
        </p:spPr>
        <p:txBody>
          <a:bodyPr wrap="square" rtlCol="0">
            <a:spAutoFit/>
          </a:bodyPr>
          <a:lstStyle/>
          <a:p>
            <a:pPr algn="ctr"/>
            <a:r>
              <a:rPr lang="nb-NO" sz="1200" dirty="0"/>
              <a:t>Plan / Miljø</a:t>
            </a:r>
          </a:p>
        </p:txBody>
      </p:sp>
      <p:sp>
        <p:nvSpPr>
          <p:cNvPr id="22" name="TekstSylinder 21"/>
          <p:cNvSpPr txBox="1"/>
          <p:nvPr/>
        </p:nvSpPr>
        <p:spPr>
          <a:xfrm>
            <a:off x="5181601" y="3943351"/>
            <a:ext cx="1009651" cy="276999"/>
          </a:xfrm>
          <a:prstGeom prst="rect">
            <a:avLst/>
          </a:prstGeom>
          <a:solidFill>
            <a:schemeClr val="accent1">
              <a:lumMod val="20000"/>
              <a:lumOff val="80000"/>
            </a:schemeClr>
          </a:solidFill>
        </p:spPr>
        <p:txBody>
          <a:bodyPr wrap="square" rtlCol="0">
            <a:spAutoFit/>
          </a:bodyPr>
          <a:lstStyle/>
          <a:p>
            <a:pPr algn="ctr"/>
            <a:r>
              <a:rPr lang="nb-NO" sz="1200" dirty="0"/>
              <a:t>Logistikk</a:t>
            </a:r>
          </a:p>
        </p:txBody>
      </p:sp>
      <p:sp>
        <p:nvSpPr>
          <p:cNvPr id="23" name="TekstSylinder 22"/>
          <p:cNvSpPr txBox="1"/>
          <p:nvPr/>
        </p:nvSpPr>
        <p:spPr>
          <a:xfrm>
            <a:off x="5172077" y="3505201"/>
            <a:ext cx="1009649" cy="276999"/>
          </a:xfrm>
          <a:prstGeom prst="rect">
            <a:avLst/>
          </a:prstGeom>
          <a:solidFill>
            <a:schemeClr val="accent1">
              <a:lumMod val="20000"/>
              <a:lumOff val="80000"/>
            </a:schemeClr>
          </a:solidFill>
        </p:spPr>
        <p:txBody>
          <a:bodyPr wrap="square" rtlCol="0">
            <a:spAutoFit/>
          </a:bodyPr>
          <a:lstStyle/>
          <a:p>
            <a:pPr algn="ctr"/>
            <a:r>
              <a:rPr lang="nb-NO" sz="1200" dirty="0"/>
              <a:t>Liaison</a:t>
            </a:r>
          </a:p>
        </p:txBody>
      </p:sp>
      <p:sp>
        <p:nvSpPr>
          <p:cNvPr id="24" name="TekstSylinder 23"/>
          <p:cNvSpPr txBox="1"/>
          <p:nvPr/>
        </p:nvSpPr>
        <p:spPr>
          <a:xfrm>
            <a:off x="5162551" y="3171826"/>
            <a:ext cx="1019175" cy="276999"/>
          </a:xfrm>
          <a:prstGeom prst="rect">
            <a:avLst/>
          </a:prstGeom>
          <a:solidFill>
            <a:schemeClr val="accent1">
              <a:lumMod val="20000"/>
              <a:lumOff val="80000"/>
            </a:schemeClr>
          </a:solidFill>
        </p:spPr>
        <p:txBody>
          <a:bodyPr wrap="square" rtlCol="0">
            <a:spAutoFit/>
          </a:bodyPr>
          <a:lstStyle/>
          <a:p>
            <a:pPr algn="ctr"/>
            <a:r>
              <a:rPr lang="nb-NO" sz="1200" dirty="0"/>
              <a:t>Sikkerhet</a:t>
            </a:r>
          </a:p>
        </p:txBody>
      </p:sp>
      <p:sp>
        <p:nvSpPr>
          <p:cNvPr id="25" name="TekstSylinder 24"/>
          <p:cNvSpPr txBox="1"/>
          <p:nvPr/>
        </p:nvSpPr>
        <p:spPr>
          <a:xfrm>
            <a:off x="3067051" y="3171826"/>
            <a:ext cx="1009651" cy="276999"/>
          </a:xfrm>
          <a:prstGeom prst="rect">
            <a:avLst/>
          </a:prstGeom>
          <a:solidFill>
            <a:schemeClr val="accent1">
              <a:lumMod val="20000"/>
              <a:lumOff val="80000"/>
            </a:schemeClr>
          </a:solidFill>
        </p:spPr>
        <p:txBody>
          <a:bodyPr wrap="square" rtlCol="0">
            <a:spAutoFit/>
          </a:bodyPr>
          <a:lstStyle/>
          <a:p>
            <a:pPr algn="ctr"/>
            <a:r>
              <a:rPr lang="nb-NO" sz="1200" dirty="0"/>
              <a:t>Informasjon</a:t>
            </a:r>
          </a:p>
        </p:txBody>
      </p:sp>
      <p:cxnSp>
        <p:nvCxnSpPr>
          <p:cNvPr id="26" name="Rett linje 25"/>
          <p:cNvCxnSpPr>
            <a:stCxn id="13" idx="2"/>
            <a:endCxn id="29" idx="0"/>
          </p:cNvCxnSpPr>
          <p:nvPr/>
        </p:nvCxnSpPr>
        <p:spPr>
          <a:xfrm>
            <a:off x="4619626" y="2741058"/>
            <a:ext cx="9527" cy="11546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kstSylinder 28"/>
          <p:cNvSpPr txBox="1"/>
          <p:nvPr/>
        </p:nvSpPr>
        <p:spPr>
          <a:xfrm>
            <a:off x="2962277" y="3895724"/>
            <a:ext cx="3333751" cy="369332"/>
          </a:xfrm>
          <a:prstGeom prst="rect">
            <a:avLst/>
          </a:prstGeom>
          <a:noFill/>
          <a:ln w="19050">
            <a:solidFill>
              <a:schemeClr val="tx1"/>
            </a:solidFill>
          </a:ln>
        </p:spPr>
        <p:txBody>
          <a:bodyPr wrap="square" rtlCol="0">
            <a:spAutoFit/>
          </a:bodyPr>
          <a:lstStyle/>
          <a:p>
            <a:endParaRPr lang="nb-NO" dirty="0"/>
          </a:p>
        </p:txBody>
      </p:sp>
      <p:sp>
        <p:nvSpPr>
          <p:cNvPr id="49" name="TekstSylinder 48"/>
          <p:cNvSpPr txBox="1"/>
          <p:nvPr/>
        </p:nvSpPr>
        <p:spPr>
          <a:xfrm>
            <a:off x="3105150" y="4762501"/>
            <a:ext cx="3057525" cy="369332"/>
          </a:xfrm>
          <a:prstGeom prst="rect">
            <a:avLst/>
          </a:prstGeom>
          <a:solidFill>
            <a:schemeClr val="accent1">
              <a:lumMod val="40000"/>
              <a:lumOff val="60000"/>
            </a:schemeClr>
          </a:solidFill>
          <a:ln w="19050">
            <a:solidFill>
              <a:schemeClr val="tx1"/>
            </a:solidFill>
          </a:ln>
        </p:spPr>
        <p:txBody>
          <a:bodyPr wrap="square" rtlCol="0">
            <a:spAutoFit/>
          </a:bodyPr>
          <a:lstStyle/>
          <a:p>
            <a:pPr algn="ctr"/>
            <a:r>
              <a:rPr lang="nb-NO" dirty="0"/>
              <a:t>Underordnet områdeledelse</a:t>
            </a:r>
          </a:p>
        </p:txBody>
      </p:sp>
      <p:cxnSp>
        <p:nvCxnSpPr>
          <p:cNvPr id="50" name="Rett linje 49"/>
          <p:cNvCxnSpPr>
            <a:stCxn id="29" idx="2"/>
            <a:endCxn id="49" idx="0"/>
          </p:cNvCxnSpPr>
          <p:nvPr/>
        </p:nvCxnSpPr>
        <p:spPr>
          <a:xfrm>
            <a:off x="4629153" y="4265056"/>
            <a:ext cx="4760" cy="497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kstSylinder 75"/>
          <p:cNvSpPr txBox="1"/>
          <p:nvPr/>
        </p:nvSpPr>
        <p:spPr>
          <a:xfrm>
            <a:off x="3067051" y="3505201"/>
            <a:ext cx="1009651" cy="276999"/>
          </a:xfrm>
          <a:prstGeom prst="rect">
            <a:avLst/>
          </a:prstGeom>
          <a:solidFill>
            <a:schemeClr val="accent1">
              <a:lumMod val="20000"/>
              <a:lumOff val="80000"/>
            </a:schemeClr>
          </a:solidFill>
        </p:spPr>
        <p:txBody>
          <a:bodyPr wrap="square" rtlCol="0">
            <a:spAutoFit/>
          </a:bodyPr>
          <a:lstStyle/>
          <a:p>
            <a:pPr algn="ctr"/>
            <a:r>
              <a:rPr lang="nb-NO" sz="1200" dirty="0"/>
              <a:t>Juridisk</a:t>
            </a:r>
          </a:p>
        </p:txBody>
      </p:sp>
      <p:sp>
        <p:nvSpPr>
          <p:cNvPr id="77" name="TekstSylinder 76"/>
          <p:cNvSpPr txBox="1"/>
          <p:nvPr/>
        </p:nvSpPr>
        <p:spPr>
          <a:xfrm>
            <a:off x="5162551" y="2847976"/>
            <a:ext cx="1019175" cy="276999"/>
          </a:xfrm>
          <a:prstGeom prst="rect">
            <a:avLst/>
          </a:prstGeom>
          <a:solidFill>
            <a:schemeClr val="accent1">
              <a:lumMod val="20000"/>
              <a:lumOff val="80000"/>
            </a:schemeClr>
          </a:solidFill>
        </p:spPr>
        <p:txBody>
          <a:bodyPr wrap="square" rtlCol="0">
            <a:spAutoFit/>
          </a:bodyPr>
          <a:lstStyle/>
          <a:p>
            <a:pPr algn="ctr"/>
            <a:r>
              <a:rPr lang="nb-NO" sz="1200" dirty="0"/>
              <a:t>IKT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dirty="0"/>
              <a:t>Prinsippskisse for organisering av beredskapsrommet</a:t>
            </a: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2695019097"/>
              </p:ext>
            </p:extLst>
          </p:nvPr>
        </p:nvGraphicFramePr>
        <p:xfrm>
          <a:off x="457200" y="1600201"/>
          <a:ext cx="8229600" cy="2836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uppe 7"/>
          <p:cNvGrpSpPr/>
          <p:nvPr/>
        </p:nvGrpSpPr>
        <p:grpSpPr>
          <a:xfrm>
            <a:off x="2123728" y="5229201"/>
            <a:ext cx="1605820" cy="432047"/>
            <a:chOff x="3252241" y="329"/>
            <a:chExt cx="1605820" cy="1031713"/>
          </a:xfrm>
        </p:grpSpPr>
        <p:sp>
          <p:nvSpPr>
            <p:cNvPr id="9" name="Avrund hjørner på samme side i rektangel 8"/>
            <p:cNvSpPr/>
            <p:nvPr/>
          </p:nvSpPr>
          <p:spPr>
            <a:xfrm>
              <a:off x="3252241" y="329"/>
              <a:ext cx="1587251" cy="1031713"/>
            </a:xfrm>
            <a:prstGeom prst="round2Same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Avrund hjørner på samme side i rektangel 4"/>
            <p:cNvSpPr/>
            <p:nvPr/>
          </p:nvSpPr>
          <p:spPr>
            <a:xfrm>
              <a:off x="3371538" y="50693"/>
              <a:ext cx="1486523" cy="9813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19050" rIns="57150" bIns="19050" numCol="1" spcCol="1270" anchor="ctr" anchorCtr="0">
              <a:noAutofit/>
            </a:bodyPr>
            <a:lstStyle/>
            <a:p>
              <a:pPr algn="ctr" defTabSz="666750" fontAlgn="auto">
                <a:lnSpc>
                  <a:spcPct val="90000"/>
                </a:lnSpc>
                <a:spcAft>
                  <a:spcPct val="35000"/>
                </a:spcAft>
              </a:pPr>
              <a:endParaRPr lang="nb-NO" sz="1500" dirty="0">
                <a:solidFill>
                  <a:prstClr val="white"/>
                </a:solidFill>
              </a:endParaRPr>
            </a:p>
          </p:txBody>
        </p:sp>
      </p:grpSp>
      <p:grpSp>
        <p:nvGrpSpPr>
          <p:cNvPr id="11" name="Gruppe 10"/>
          <p:cNvGrpSpPr/>
          <p:nvPr/>
        </p:nvGrpSpPr>
        <p:grpSpPr>
          <a:xfrm>
            <a:off x="3923928" y="5229200"/>
            <a:ext cx="1608895" cy="432047"/>
            <a:chOff x="3249166" y="329"/>
            <a:chExt cx="1608895" cy="1031713"/>
          </a:xfrm>
        </p:grpSpPr>
        <p:sp>
          <p:nvSpPr>
            <p:cNvPr id="12" name="Avrund hjørner på samme side i rektangel 11"/>
            <p:cNvSpPr/>
            <p:nvPr/>
          </p:nvSpPr>
          <p:spPr>
            <a:xfrm>
              <a:off x="3249166" y="329"/>
              <a:ext cx="1587251" cy="1031713"/>
            </a:xfrm>
            <a:prstGeom prst="round2Same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Avrund hjørner på samme side i rektangel 4"/>
            <p:cNvSpPr/>
            <p:nvPr/>
          </p:nvSpPr>
          <p:spPr>
            <a:xfrm>
              <a:off x="3371538" y="50693"/>
              <a:ext cx="1486523" cy="9813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19050" rIns="57150" bIns="19050" numCol="1" spcCol="1270" anchor="ctr" anchorCtr="0">
              <a:noAutofit/>
            </a:bodyPr>
            <a:lstStyle/>
            <a:p>
              <a:pPr algn="ctr" defTabSz="666750" fontAlgn="auto">
                <a:lnSpc>
                  <a:spcPct val="90000"/>
                </a:lnSpc>
                <a:spcAft>
                  <a:spcPct val="35000"/>
                </a:spcAft>
              </a:pPr>
              <a:endParaRPr lang="nb-NO" sz="1500" dirty="0">
                <a:solidFill>
                  <a:prstClr val="white"/>
                </a:solidFill>
              </a:endParaRPr>
            </a:p>
          </p:txBody>
        </p:sp>
      </p:grpSp>
      <p:grpSp>
        <p:nvGrpSpPr>
          <p:cNvPr id="14" name="Gruppe 13"/>
          <p:cNvGrpSpPr/>
          <p:nvPr/>
        </p:nvGrpSpPr>
        <p:grpSpPr>
          <a:xfrm>
            <a:off x="5724127" y="5229201"/>
            <a:ext cx="1327025" cy="432047"/>
            <a:chOff x="3232993" y="329"/>
            <a:chExt cx="1625068" cy="1031713"/>
          </a:xfrm>
        </p:grpSpPr>
        <p:sp>
          <p:nvSpPr>
            <p:cNvPr id="15" name="Avrund hjørner på samme side i rektangel 14"/>
            <p:cNvSpPr/>
            <p:nvPr/>
          </p:nvSpPr>
          <p:spPr>
            <a:xfrm>
              <a:off x="3232993" y="329"/>
              <a:ext cx="1587251" cy="1031713"/>
            </a:xfrm>
            <a:prstGeom prst="round2Same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Avrund hjørner på samme side i rektangel 4"/>
            <p:cNvSpPr/>
            <p:nvPr/>
          </p:nvSpPr>
          <p:spPr>
            <a:xfrm>
              <a:off x="3371538" y="50693"/>
              <a:ext cx="1486523" cy="9813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19050" rIns="57150" bIns="19050" numCol="1" spcCol="1270" anchor="ctr" anchorCtr="0">
              <a:noAutofit/>
            </a:bodyPr>
            <a:lstStyle/>
            <a:p>
              <a:pPr algn="ctr" defTabSz="666750" fontAlgn="auto">
                <a:lnSpc>
                  <a:spcPct val="90000"/>
                </a:lnSpc>
                <a:spcAft>
                  <a:spcPct val="35000"/>
                </a:spcAft>
              </a:pPr>
              <a:endParaRPr lang="nb-NO" sz="1500" dirty="0">
                <a:solidFill>
                  <a:prstClr val="white"/>
                </a:solidFill>
              </a:endParaRPr>
            </a:p>
          </p:txBody>
        </p:sp>
      </p:grpSp>
      <p:sp>
        <p:nvSpPr>
          <p:cNvPr id="17" name="TekstSylinder 16"/>
          <p:cNvSpPr txBox="1"/>
          <p:nvPr/>
        </p:nvSpPr>
        <p:spPr>
          <a:xfrm>
            <a:off x="2099009" y="5672281"/>
            <a:ext cx="1680903" cy="276999"/>
          </a:xfrm>
          <a:prstGeom prst="rect">
            <a:avLst/>
          </a:prstGeom>
          <a:noFill/>
        </p:spPr>
        <p:txBody>
          <a:bodyPr wrap="square" rtlCol="0">
            <a:spAutoFit/>
          </a:bodyPr>
          <a:lstStyle/>
          <a:p>
            <a:pPr fontAlgn="auto">
              <a:spcBef>
                <a:spcPts val="0"/>
              </a:spcBef>
              <a:spcAft>
                <a:spcPts val="0"/>
              </a:spcAft>
            </a:pPr>
            <a:r>
              <a:rPr lang="nb-NO" sz="1200" b="1" dirty="0">
                <a:solidFill>
                  <a:prstClr val="black"/>
                </a:solidFill>
                <a:latin typeface="Calibri"/>
                <a:cs typeface="+mn-cs"/>
              </a:rPr>
              <a:t>Fokus- og aksjonstavle</a:t>
            </a:r>
          </a:p>
        </p:txBody>
      </p:sp>
      <p:sp>
        <p:nvSpPr>
          <p:cNvPr id="18" name="TekstSylinder 17"/>
          <p:cNvSpPr txBox="1"/>
          <p:nvPr/>
        </p:nvSpPr>
        <p:spPr>
          <a:xfrm>
            <a:off x="4139952" y="5672281"/>
            <a:ext cx="1176847" cy="276999"/>
          </a:xfrm>
          <a:prstGeom prst="rect">
            <a:avLst/>
          </a:prstGeom>
          <a:noFill/>
        </p:spPr>
        <p:txBody>
          <a:bodyPr wrap="square" rtlCol="0">
            <a:spAutoFit/>
          </a:bodyPr>
          <a:lstStyle/>
          <a:p>
            <a:pPr fontAlgn="auto">
              <a:spcBef>
                <a:spcPts val="0"/>
              </a:spcBef>
              <a:spcAft>
                <a:spcPts val="0"/>
              </a:spcAft>
            </a:pPr>
            <a:r>
              <a:rPr lang="nb-NO" sz="1200" b="1" dirty="0">
                <a:solidFill>
                  <a:prstClr val="black"/>
                </a:solidFill>
                <a:latin typeface="Calibri"/>
                <a:cs typeface="+mn-cs"/>
              </a:rPr>
              <a:t>Situasjonstavle</a:t>
            </a:r>
          </a:p>
        </p:txBody>
      </p:sp>
      <p:sp>
        <p:nvSpPr>
          <p:cNvPr id="19" name="TekstSylinder 18"/>
          <p:cNvSpPr txBox="1"/>
          <p:nvPr/>
        </p:nvSpPr>
        <p:spPr>
          <a:xfrm>
            <a:off x="5724128" y="5672281"/>
            <a:ext cx="1224133" cy="276999"/>
          </a:xfrm>
          <a:prstGeom prst="rect">
            <a:avLst/>
          </a:prstGeom>
          <a:noFill/>
        </p:spPr>
        <p:txBody>
          <a:bodyPr wrap="square" rtlCol="0">
            <a:spAutoFit/>
          </a:bodyPr>
          <a:lstStyle/>
          <a:p>
            <a:pPr fontAlgn="auto">
              <a:spcBef>
                <a:spcPts val="0"/>
              </a:spcBef>
              <a:spcAft>
                <a:spcPts val="0"/>
              </a:spcAft>
            </a:pPr>
            <a:r>
              <a:rPr lang="nb-NO" sz="1200" b="1" dirty="0">
                <a:solidFill>
                  <a:prstClr val="black"/>
                </a:solidFill>
                <a:latin typeface="Calibri"/>
                <a:cs typeface="+mn-cs"/>
              </a:rPr>
              <a:t>Førstemøtetavle</a:t>
            </a:r>
          </a:p>
        </p:txBody>
      </p:sp>
      <p:sp>
        <p:nvSpPr>
          <p:cNvPr id="20"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139</a:t>
            </a:fld>
            <a:endParaRPr lang="nb-NO" sz="1200" b="1" dirty="0"/>
          </a:p>
        </p:txBody>
      </p:sp>
      <p:sp>
        <p:nvSpPr>
          <p:cNvPr id="21" name="Rectangle 3">
            <a:extLst>
              <a:ext uri="{FF2B5EF4-FFF2-40B4-BE49-F238E27FC236}">
                <a16:creationId xmlns:a16="http://schemas.microsoft.com/office/drawing/2014/main" id="{CB6EAAED-0813-4FAD-8984-A20650A672DF}"/>
              </a:ext>
            </a:extLst>
          </p:cNvPr>
          <p:cNvSpPr/>
          <p:nvPr/>
        </p:nvSpPr>
        <p:spPr>
          <a:xfrm>
            <a:off x="3779912" y="617633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3324723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pil 4"/>
          <p:cNvCxnSpPr/>
          <p:nvPr/>
        </p:nvCxnSpPr>
        <p:spPr>
          <a:xfrm flipV="1">
            <a:off x="1638300" y="1485900"/>
            <a:ext cx="9525" cy="43624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Rett pil 7"/>
          <p:cNvCxnSpPr/>
          <p:nvPr/>
        </p:nvCxnSpPr>
        <p:spPr>
          <a:xfrm flipV="1">
            <a:off x="1638301" y="5829301"/>
            <a:ext cx="5695951"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Tabell 10"/>
          <p:cNvGraphicFramePr>
            <a:graphicFrameLocks noGrp="1"/>
          </p:cNvGraphicFramePr>
          <p:nvPr/>
        </p:nvGraphicFramePr>
        <p:xfrm>
          <a:off x="1819275" y="1771649"/>
          <a:ext cx="5162553" cy="3905250"/>
        </p:xfrm>
        <a:graphic>
          <a:graphicData uri="http://schemas.openxmlformats.org/drawingml/2006/table">
            <a:tbl>
              <a:tblPr firstRow="1" bandRow="1">
                <a:tableStyleId>{2D5ABB26-0587-4C30-8999-92F81FD0307C}</a:tableStyleId>
              </a:tblPr>
              <a:tblGrid>
                <a:gridCol w="1720851">
                  <a:extLst>
                    <a:ext uri="{9D8B030D-6E8A-4147-A177-3AD203B41FA5}">
                      <a16:colId xmlns:a16="http://schemas.microsoft.com/office/drawing/2014/main" val="20000"/>
                    </a:ext>
                  </a:extLst>
                </a:gridCol>
                <a:gridCol w="1720851">
                  <a:extLst>
                    <a:ext uri="{9D8B030D-6E8A-4147-A177-3AD203B41FA5}">
                      <a16:colId xmlns:a16="http://schemas.microsoft.com/office/drawing/2014/main" val="20001"/>
                    </a:ext>
                  </a:extLst>
                </a:gridCol>
                <a:gridCol w="1720851">
                  <a:extLst>
                    <a:ext uri="{9D8B030D-6E8A-4147-A177-3AD203B41FA5}">
                      <a16:colId xmlns:a16="http://schemas.microsoft.com/office/drawing/2014/main" val="20002"/>
                    </a:ext>
                  </a:extLst>
                </a:gridCol>
              </a:tblGrid>
              <a:tr h="1301750">
                <a:tc>
                  <a:txBody>
                    <a:bodyPr/>
                    <a:lstStyle/>
                    <a:p>
                      <a:endParaRPr lang="nb-NO" sz="1800" dirty="0"/>
                    </a:p>
                  </a:txBody>
                  <a:tcPr>
                    <a:solidFill>
                      <a:schemeClr val="accent1">
                        <a:lumMod val="60000"/>
                        <a:lumOff val="40000"/>
                      </a:schemeClr>
                    </a:solidFill>
                  </a:tcPr>
                </a:tc>
                <a:tc>
                  <a:txBody>
                    <a:bodyPr/>
                    <a:lstStyle/>
                    <a:p>
                      <a:endParaRPr lang="nb-NO" sz="1800" dirty="0"/>
                    </a:p>
                  </a:txBody>
                  <a:tcPr>
                    <a:solidFill>
                      <a:schemeClr val="accent1">
                        <a:lumMod val="75000"/>
                      </a:schemeClr>
                    </a:solidFill>
                  </a:tcPr>
                </a:tc>
                <a:tc>
                  <a:txBody>
                    <a:bodyPr/>
                    <a:lstStyle/>
                    <a:p>
                      <a:endParaRPr lang="nb-NO" sz="1800" dirty="0"/>
                    </a:p>
                  </a:txBody>
                  <a:tcPr>
                    <a:solidFill>
                      <a:schemeClr val="accent1">
                        <a:lumMod val="75000"/>
                      </a:schemeClr>
                    </a:solidFill>
                  </a:tcPr>
                </a:tc>
                <a:extLst>
                  <a:ext uri="{0D108BD9-81ED-4DB2-BD59-A6C34878D82A}">
                    <a16:rowId xmlns:a16="http://schemas.microsoft.com/office/drawing/2014/main" val="10000"/>
                  </a:ext>
                </a:extLst>
              </a:tr>
              <a:tr h="1301750">
                <a:tc>
                  <a:txBody>
                    <a:bodyPr/>
                    <a:lstStyle/>
                    <a:p>
                      <a:endParaRPr lang="nb-NO" sz="1800" dirty="0"/>
                    </a:p>
                  </a:txBody>
                  <a:tcPr>
                    <a:solidFill>
                      <a:schemeClr val="accent1">
                        <a:lumMod val="20000"/>
                        <a:lumOff val="80000"/>
                      </a:schemeClr>
                    </a:solidFill>
                  </a:tcPr>
                </a:tc>
                <a:tc>
                  <a:txBody>
                    <a:bodyPr/>
                    <a:lstStyle/>
                    <a:p>
                      <a:endParaRPr lang="nb-NO" sz="1800" dirty="0"/>
                    </a:p>
                  </a:txBody>
                  <a:tcPr>
                    <a:solidFill>
                      <a:schemeClr val="accent1">
                        <a:lumMod val="60000"/>
                        <a:lumOff val="40000"/>
                      </a:schemeClr>
                    </a:solidFill>
                  </a:tcPr>
                </a:tc>
                <a:tc>
                  <a:txBody>
                    <a:bodyPr/>
                    <a:lstStyle/>
                    <a:p>
                      <a:endParaRPr lang="nb-NO" sz="1800" dirty="0"/>
                    </a:p>
                  </a:txBody>
                  <a:tcPr>
                    <a:solidFill>
                      <a:schemeClr val="accent1">
                        <a:lumMod val="75000"/>
                      </a:schemeClr>
                    </a:solidFill>
                  </a:tcPr>
                </a:tc>
                <a:extLst>
                  <a:ext uri="{0D108BD9-81ED-4DB2-BD59-A6C34878D82A}">
                    <a16:rowId xmlns:a16="http://schemas.microsoft.com/office/drawing/2014/main" val="10001"/>
                  </a:ext>
                </a:extLst>
              </a:tr>
              <a:tr h="1301750">
                <a:tc>
                  <a:txBody>
                    <a:bodyPr/>
                    <a:lstStyle/>
                    <a:p>
                      <a:endParaRPr lang="nb-NO" sz="1800" dirty="0"/>
                    </a:p>
                  </a:txBody>
                  <a:tcPr>
                    <a:solidFill>
                      <a:schemeClr val="accent1">
                        <a:lumMod val="20000"/>
                        <a:lumOff val="80000"/>
                      </a:schemeClr>
                    </a:solidFill>
                  </a:tcPr>
                </a:tc>
                <a:tc>
                  <a:txBody>
                    <a:bodyPr/>
                    <a:lstStyle/>
                    <a:p>
                      <a:endParaRPr lang="nb-NO" sz="1800" dirty="0"/>
                    </a:p>
                  </a:txBody>
                  <a:tcPr>
                    <a:solidFill>
                      <a:schemeClr val="accent1">
                        <a:lumMod val="20000"/>
                        <a:lumOff val="80000"/>
                      </a:schemeClr>
                    </a:solidFill>
                  </a:tcPr>
                </a:tc>
                <a:tc>
                  <a:txBody>
                    <a:bodyPr/>
                    <a:lstStyle/>
                    <a:p>
                      <a:endParaRPr lang="nb-NO" sz="1800" dirty="0"/>
                    </a:p>
                  </a:txBody>
                  <a:tcP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13" name="TekstSylinder 12"/>
          <p:cNvSpPr txBox="1"/>
          <p:nvPr/>
        </p:nvSpPr>
        <p:spPr>
          <a:xfrm>
            <a:off x="1276351" y="1152526"/>
            <a:ext cx="752475" cy="369332"/>
          </a:xfrm>
          <a:prstGeom prst="rect">
            <a:avLst/>
          </a:prstGeom>
          <a:noFill/>
        </p:spPr>
        <p:txBody>
          <a:bodyPr wrap="square" rtlCol="0">
            <a:spAutoFit/>
          </a:bodyPr>
          <a:lstStyle/>
          <a:p>
            <a:r>
              <a:rPr lang="nb-NO" dirty="0"/>
              <a:t>HØY</a:t>
            </a:r>
          </a:p>
        </p:txBody>
      </p:sp>
      <p:sp>
        <p:nvSpPr>
          <p:cNvPr id="14" name="TekstSylinder 13"/>
          <p:cNvSpPr txBox="1"/>
          <p:nvPr/>
        </p:nvSpPr>
        <p:spPr>
          <a:xfrm>
            <a:off x="7315201" y="5648326"/>
            <a:ext cx="752475" cy="369332"/>
          </a:xfrm>
          <a:prstGeom prst="rect">
            <a:avLst/>
          </a:prstGeom>
          <a:noFill/>
        </p:spPr>
        <p:txBody>
          <a:bodyPr wrap="square" rtlCol="0">
            <a:spAutoFit/>
          </a:bodyPr>
          <a:lstStyle/>
          <a:p>
            <a:r>
              <a:rPr lang="nb-NO" dirty="0"/>
              <a:t>HØY</a:t>
            </a:r>
          </a:p>
        </p:txBody>
      </p:sp>
      <p:sp>
        <p:nvSpPr>
          <p:cNvPr id="15" name="TekstSylinder 14"/>
          <p:cNvSpPr txBox="1"/>
          <p:nvPr/>
        </p:nvSpPr>
        <p:spPr>
          <a:xfrm>
            <a:off x="1009651" y="5762626"/>
            <a:ext cx="752475" cy="369332"/>
          </a:xfrm>
          <a:prstGeom prst="rect">
            <a:avLst/>
          </a:prstGeom>
          <a:noFill/>
        </p:spPr>
        <p:txBody>
          <a:bodyPr wrap="square" rtlCol="0">
            <a:spAutoFit/>
          </a:bodyPr>
          <a:lstStyle/>
          <a:p>
            <a:r>
              <a:rPr lang="nb-NO" dirty="0"/>
              <a:t>LAV</a:t>
            </a:r>
          </a:p>
        </p:txBody>
      </p:sp>
      <p:sp>
        <p:nvSpPr>
          <p:cNvPr id="16" name="TekstSylinder 15"/>
          <p:cNvSpPr txBox="1"/>
          <p:nvPr/>
        </p:nvSpPr>
        <p:spPr>
          <a:xfrm rot="16200000">
            <a:off x="498024" y="3274947"/>
            <a:ext cx="1623327" cy="369332"/>
          </a:xfrm>
          <a:prstGeom prst="rect">
            <a:avLst/>
          </a:prstGeom>
          <a:noFill/>
        </p:spPr>
        <p:txBody>
          <a:bodyPr wrap="square" rtlCol="0">
            <a:spAutoFit/>
          </a:bodyPr>
          <a:lstStyle/>
          <a:p>
            <a:r>
              <a:rPr lang="nb-NO" dirty="0"/>
              <a:t>Sannsynlighet</a:t>
            </a:r>
          </a:p>
        </p:txBody>
      </p:sp>
      <p:sp>
        <p:nvSpPr>
          <p:cNvPr id="17" name="TekstSylinder 16"/>
          <p:cNvSpPr txBox="1"/>
          <p:nvPr/>
        </p:nvSpPr>
        <p:spPr>
          <a:xfrm>
            <a:off x="3831777" y="5932423"/>
            <a:ext cx="1464124" cy="369332"/>
          </a:xfrm>
          <a:prstGeom prst="rect">
            <a:avLst/>
          </a:prstGeom>
          <a:noFill/>
        </p:spPr>
        <p:txBody>
          <a:bodyPr wrap="square" rtlCol="0">
            <a:spAutoFit/>
          </a:bodyPr>
          <a:lstStyle/>
          <a:p>
            <a:r>
              <a:rPr lang="nb-NO" dirty="0"/>
              <a:t>Konsekvens</a:t>
            </a:r>
          </a:p>
        </p:txBody>
      </p:sp>
      <p:sp>
        <p:nvSpPr>
          <p:cNvPr id="18" name="Bindepunkt 17"/>
          <p:cNvSpPr/>
          <p:nvPr/>
        </p:nvSpPr>
        <p:spPr>
          <a:xfrm>
            <a:off x="2701024" y="4638671"/>
            <a:ext cx="371475" cy="304800"/>
          </a:xfrm>
          <a:prstGeom prst="flowChartConnector">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 name="Bindepunkt 19"/>
          <p:cNvSpPr/>
          <p:nvPr/>
        </p:nvSpPr>
        <p:spPr>
          <a:xfrm>
            <a:off x="2857501" y="3552825"/>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Bindepunkt 20"/>
          <p:cNvSpPr/>
          <p:nvPr/>
        </p:nvSpPr>
        <p:spPr>
          <a:xfrm>
            <a:off x="4219576" y="3676650"/>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2" name="Bindepunkt 21"/>
          <p:cNvSpPr/>
          <p:nvPr/>
        </p:nvSpPr>
        <p:spPr>
          <a:xfrm>
            <a:off x="1953979" y="2581281"/>
            <a:ext cx="371475"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accent3"/>
              </a:solidFill>
            </a:endParaRPr>
          </a:p>
        </p:txBody>
      </p:sp>
      <p:sp>
        <p:nvSpPr>
          <p:cNvPr id="23" name="Bindepunkt 22"/>
          <p:cNvSpPr/>
          <p:nvPr/>
        </p:nvSpPr>
        <p:spPr>
          <a:xfrm>
            <a:off x="5857878" y="5210183"/>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4" name="Bindepunkt 23"/>
          <p:cNvSpPr/>
          <p:nvPr/>
        </p:nvSpPr>
        <p:spPr>
          <a:xfrm>
            <a:off x="3733801" y="2647950"/>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5" name="Bindepunkt 24"/>
          <p:cNvSpPr/>
          <p:nvPr/>
        </p:nvSpPr>
        <p:spPr>
          <a:xfrm>
            <a:off x="5934076" y="3419475"/>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6" name="Bindepunkt 25"/>
          <p:cNvSpPr/>
          <p:nvPr/>
        </p:nvSpPr>
        <p:spPr>
          <a:xfrm>
            <a:off x="5328555" y="2607144"/>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8" name="Bindepunkt 27"/>
          <p:cNvSpPr/>
          <p:nvPr/>
        </p:nvSpPr>
        <p:spPr>
          <a:xfrm>
            <a:off x="4057635" y="450941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Bindepunkt 28"/>
          <p:cNvSpPr/>
          <p:nvPr/>
        </p:nvSpPr>
        <p:spPr>
          <a:xfrm>
            <a:off x="3664406" y="5086350"/>
            <a:ext cx="371475" cy="304800"/>
          </a:xfrm>
          <a:prstGeom prst="flowChartConnector">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0" name="Bindepunkt 29"/>
          <p:cNvSpPr/>
          <p:nvPr/>
        </p:nvSpPr>
        <p:spPr>
          <a:xfrm>
            <a:off x="1990725" y="379095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1" name="Bindepunkt 30"/>
          <p:cNvSpPr/>
          <p:nvPr/>
        </p:nvSpPr>
        <p:spPr>
          <a:xfrm>
            <a:off x="4429125" y="504825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2" name="Bindepunkt 31"/>
          <p:cNvSpPr/>
          <p:nvPr/>
        </p:nvSpPr>
        <p:spPr>
          <a:xfrm>
            <a:off x="2143125" y="512445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33" name="Rett linje 32"/>
          <p:cNvCxnSpPr/>
          <p:nvPr/>
        </p:nvCxnSpPr>
        <p:spPr>
          <a:xfrm flipV="1">
            <a:off x="1545771" y="1654629"/>
            <a:ext cx="2634343" cy="21336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Rett linje 33"/>
          <p:cNvCxnSpPr/>
          <p:nvPr/>
        </p:nvCxnSpPr>
        <p:spPr>
          <a:xfrm flipV="1">
            <a:off x="4103914" y="3516086"/>
            <a:ext cx="2971800" cy="24384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7" name="Tittel 36"/>
          <p:cNvSpPr>
            <a:spLocks noGrp="1"/>
          </p:cNvSpPr>
          <p:nvPr>
            <p:ph type="title"/>
          </p:nvPr>
        </p:nvSpPr>
        <p:spPr/>
        <p:txBody>
          <a:bodyPr>
            <a:normAutofit fontScale="90000"/>
          </a:bodyPr>
          <a:lstStyle/>
          <a:p>
            <a:r>
              <a:rPr lang="nb-NO" dirty="0"/>
              <a:t>Beredskapsområdet visualisert i en risikomatrise</a:t>
            </a:r>
          </a:p>
        </p:txBody>
      </p:sp>
      <p:sp>
        <p:nvSpPr>
          <p:cNvPr id="36" name="Plassholder for lysbildenummer 7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14</a:t>
            </a:fld>
            <a:endParaRPr lang="nb-NO" b="1" dirty="0">
              <a:solidFill>
                <a:schemeClr val="tx1"/>
              </a:solidFill>
            </a:endParaRPr>
          </a:p>
        </p:txBody>
      </p:sp>
      <p:sp>
        <p:nvSpPr>
          <p:cNvPr id="35"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40672482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Planverk</a:t>
            </a:r>
          </a:p>
        </p:txBody>
      </p:sp>
      <p:sp>
        <p:nvSpPr>
          <p:cNvPr id="3" name="Plassholder for innhold 2"/>
          <p:cNvSpPr>
            <a:spLocks noGrp="1"/>
          </p:cNvSpPr>
          <p:nvPr>
            <p:ph idx="1"/>
          </p:nvPr>
        </p:nvSpPr>
        <p:spPr/>
        <p:txBody>
          <a:bodyPr>
            <a:normAutofit/>
          </a:bodyPr>
          <a:lstStyle/>
          <a:p>
            <a:r>
              <a:rPr lang="nb-NO" sz="2000" dirty="0"/>
              <a:t>En beredskapsplan skal dokumentere: hvem, gjør hva, hvor, når hvordan og til hvilken effekt.</a:t>
            </a:r>
          </a:p>
          <a:p>
            <a:endParaRPr lang="nb-NO" sz="2000" dirty="0"/>
          </a:p>
          <a:p>
            <a:r>
              <a:rPr lang="nb-NO" sz="2000" dirty="0"/>
              <a:t>En beredskapsplan som skal være effektiv, hensiktsmessig og praktisk å benytte, må ha et forståelig og tilgjengelig innhold, ha begrenset omfang og</a:t>
            </a:r>
            <a:r>
              <a:rPr lang="nb-NO" sz="2000" b="1" dirty="0"/>
              <a:t> bygges opp </a:t>
            </a:r>
            <a:r>
              <a:rPr lang="nb-NO" sz="2000" dirty="0"/>
              <a:t>i henhold til beredskapsfasene. </a:t>
            </a:r>
          </a:p>
          <a:p>
            <a:pPr>
              <a:buNone/>
            </a:pPr>
            <a:endParaRPr lang="nb-NO" sz="2000" dirty="0"/>
          </a:p>
          <a:p>
            <a:r>
              <a:rPr lang="nb-NO" sz="2000" dirty="0"/>
              <a:t>Innhold:</a:t>
            </a:r>
          </a:p>
          <a:p>
            <a:pPr>
              <a:buNone/>
            </a:pPr>
            <a:r>
              <a:rPr lang="nb-NO" sz="2000" dirty="0">
                <a:solidFill>
                  <a:schemeClr val="tx2">
                    <a:lumMod val="75000"/>
                  </a:schemeClr>
                </a:solidFill>
              </a:rPr>
              <a:t>	</a:t>
            </a:r>
            <a:r>
              <a:rPr lang="nb-NO" sz="2000" b="1" i="1" dirty="0"/>
              <a:t>Fra:</a:t>
            </a:r>
            <a:r>
              <a:rPr lang="nb-NO" sz="2000" dirty="0">
                <a:solidFill>
                  <a:schemeClr val="tx2">
                    <a:lumMod val="75000"/>
                  </a:schemeClr>
                </a:solidFill>
              </a:rPr>
              <a:t> ADMINISTRATIVT </a:t>
            </a:r>
            <a:r>
              <a:rPr lang="nb-NO" sz="2000" dirty="0"/>
              <a:t>-</a:t>
            </a:r>
            <a:r>
              <a:rPr lang="nb-NO" sz="2000" dirty="0">
                <a:solidFill>
                  <a:schemeClr val="tx2">
                    <a:lumMod val="75000"/>
                  </a:schemeClr>
                </a:solidFill>
              </a:rPr>
              <a:t> </a:t>
            </a:r>
            <a:r>
              <a:rPr lang="nb-NO" sz="2000" dirty="0">
                <a:solidFill>
                  <a:srgbClr val="FF0000"/>
                </a:solidFill>
              </a:rPr>
              <a:t>OPERATIVT </a:t>
            </a:r>
            <a:r>
              <a:rPr lang="nb-NO" sz="2000" dirty="0"/>
              <a:t>- VEDLEGG</a:t>
            </a:r>
            <a:endParaRPr lang="nb-NO" sz="2000" dirty="0">
              <a:solidFill>
                <a:schemeClr val="tx2">
                  <a:lumMod val="75000"/>
                </a:schemeClr>
              </a:solidFill>
            </a:endParaRPr>
          </a:p>
          <a:p>
            <a:pPr>
              <a:buNone/>
            </a:pPr>
            <a:r>
              <a:rPr lang="nb-NO" sz="2000" dirty="0">
                <a:solidFill>
                  <a:schemeClr val="tx2">
                    <a:lumMod val="75000"/>
                  </a:schemeClr>
                </a:solidFill>
              </a:rPr>
              <a:t>	</a:t>
            </a:r>
            <a:r>
              <a:rPr lang="nb-NO" sz="2000" b="1" i="1" dirty="0"/>
              <a:t>Til:</a:t>
            </a:r>
            <a:r>
              <a:rPr lang="nb-NO" sz="2000" dirty="0">
                <a:solidFill>
                  <a:schemeClr val="tx2">
                    <a:lumMod val="75000"/>
                  </a:schemeClr>
                </a:solidFill>
              </a:rPr>
              <a:t> </a:t>
            </a:r>
            <a:r>
              <a:rPr lang="nb-NO" sz="2000" dirty="0">
                <a:solidFill>
                  <a:srgbClr val="FF0000"/>
                </a:solidFill>
              </a:rPr>
              <a:t>OPERATIVT </a:t>
            </a:r>
            <a:r>
              <a:rPr lang="nb-NO" sz="2000" dirty="0"/>
              <a:t>-</a:t>
            </a:r>
            <a:r>
              <a:rPr lang="nb-NO" sz="2000" dirty="0">
                <a:solidFill>
                  <a:schemeClr val="tx2">
                    <a:lumMod val="75000"/>
                  </a:schemeClr>
                </a:solidFill>
              </a:rPr>
              <a:t> ADMINISTRATIVT</a:t>
            </a:r>
            <a:r>
              <a:rPr lang="nb-NO" sz="2000" dirty="0"/>
              <a:t> - VEDLEGG</a:t>
            </a:r>
          </a:p>
          <a:p>
            <a:pPr>
              <a:buNone/>
            </a:pPr>
            <a:endParaRPr lang="nb-NO" sz="1200" dirty="0"/>
          </a:p>
          <a:p>
            <a:pPr algn="ctr">
              <a:buNone/>
            </a:pPr>
            <a:r>
              <a:rPr lang="nb-NO" dirty="0"/>
              <a:t>Det du trenger først, må komme først!</a:t>
            </a:r>
          </a:p>
        </p:txBody>
      </p:sp>
      <p:sp>
        <p:nvSpPr>
          <p:cNvPr id="4" name="Plassholder for lysbildenummer 3"/>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140</a:t>
            </a:fld>
            <a:endParaRPr lang="nb-NO" b="1" dirty="0">
              <a:solidFill>
                <a:schemeClr val="tx1"/>
              </a:solidFill>
            </a:endParaRPr>
          </a:p>
        </p:txBody>
      </p:sp>
      <p:sp>
        <p:nvSpPr>
          <p:cNvPr id="7" name="Rectangle 4"/>
          <p:cNvSpPr/>
          <p:nvPr/>
        </p:nvSpPr>
        <p:spPr>
          <a:xfrm>
            <a:off x="4518248" y="2143889"/>
            <a:ext cx="4230216" cy="276999"/>
          </a:xfrm>
          <a:prstGeom prst="rect">
            <a:avLst/>
          </a:prstGeom>
        </p:spPr>
        <p:txBody>
          <a:bodyPr wrap="square">
            <a:spAutoFit/>
          </a:bodyPr>
          <a:lstStyle/>
          <a:p>
            <a:pPr algn="r">
              <a:buNone/>
            </a:pPr>
            <a:r>
              <a:rPr lang="nb-NO" sz="1200" i="1" dirty="0">
                <a:latin typeface="+mj-lt"/>
              </a:rPr>
              <a:t>ISO, </a:t>
            </a:r>
            <a:r>
              <a:rPr lang="nb-NO" sz="1200" i="1" dirty="0" err="1">
                <a:latin typeface="+mj-lt"/>
              </a:rPr>
              <a:t>Emergency</a:t>
            </a:r>
            <a:r>
              <a:rPr lang="nb-NO" sz="1200" i="1" dirty="0">
                <a:latin typeface="+mj-lt"/>
              </a:rPr>
              <a:t> </a:t>
            </a:r>
            <a:r>
              <a:rPr lang="nb-NO" sz="1200" i="1" dirty="0" err="1">
                <a:latin typeface="+mj-lt"/>
              </a:rPr>
              <a:t>Response</a:t>
            </a:r>
            <a:r>
              <a:rPr lang="nb-NO" sz="1200" i="1" dirty="0">
                <a:latin typeface="+mj-lt"/>
              </a:rPr>
              <a:t>, 15544:2000  </a:t>
            </a:r>
          </a:p>
        </p:txBody>
      </p:sp>
      <p:sp>
        <p:nvSpPr>
          <p:cNvPr id="8" name="Rectangle 3"/>
          <p:cNvSpPr/>
          <p:nvPr/>
        </p:nvSpPr>
        <p:spPr>
          <a:xfrm>
            <a:off x="3779912" y="3717032"/>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9" name="Rectangle 3">
            <a:extLst>
              <a:ext uri="{FF2B5EF4-FFF2-40B4-BE49-F238E27FC236}">
                <a16:creationId xmlns:a16="http://schemas.microsoft.com/office/drawing/2014/main" id="{25763F57-A83A-4415-956D-F0B9962B9B9F}"/>
              </a:ext>
            </a:extLst>
          </p:cNvPr>
          <p:cNvSpPr/>
          <p:nvPr/>
        </p:nvSpPr>
        <p:spPr>
          <a:xfrm>
            <a:off x="3851920" y="6464369"/>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blinds(horizontal)">
                                      <p:cBhvr>
                                        <p:cTn id="1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Beredskapsfaser</a:t>
            </a:r>
          </a:p>
        </p:txBody>
      </p:sp>
      <p:sp>
        <p:nvSpPr>
          <p:cNvPr id="3" name="Plassholder for innhold 2"/>
          <p:cNvSpPr>
            <a:spLocks noGrp="1"/>
          </p:cNvSpPr>
          <p:nvPr>
            <p:ph idx="1"/>
          </p:nvPr>
        </p:nvSpPr>
        <p:spPr/>
        <p:txBody>
          <a:bodyPr>
            <a:normAutofit lnSpcReduction="10000"/>
          </a:bodyPr>
          <a:lstStyle/>
          <a:p>
            <a:r>
              <a:rPr lang="nb-NO" dirty="0"/>
              <a:t>Maritime og petroleumsrelaterte operasjoner: </a:t>
            </a:r>
            <a:r>
              <a:rPr lang="nb-NO" sz="2600" b="1" dirty="0"/>
              <a:t>Fem beredskapsfaser; </a:t>
            </a:r>
            <a:r>
              <a:rPr lang="nb-NO" sz="2600" dirty="0"/>
              <a:t>alarm (varsling), skadebegrensning (bekjempelse), redning, evakuering og normalisering</a:t>
            </a:r>
          </a:p>
          <a:p>
            <a:endParaRPr lang="nb-NO" sz="2600" b="1" baseline="30000" dirty="0"/>
          </a:p>
          <a:p>
            <a:r>
              <a:rPr lang="nb-NO" dirty="0"/>
              <a:t>Landbaserte operasjoner:                                        </a:t>
            </a:r>
            <a:r>
              <a:rPr lang="nb-NO" sz="2600" b="1" dirty="0"/>
              <a:t>Fire beredskapsfaser;                                                       </a:t>
            </a:r>
            <a:r>
              <a:rPr lang="nb-NO" sz="2600" dirty="0"/>
              <a:t>varsling, mobilisering, håndtering og normalisering</a:t>
            </a:r>
          </a:p>
          <a:p>
            <a:pPr>
              <a:buNone/>
            </a:pPr>
            <a:r>
              <a:rPr lang="nb-NO" sz="2600" dirty="0"/>
              <a:t>eller                                                                                                  </a:t>
            </a:r>
            <a:r>
              <a:rPr lang="nb-NO" sz="2600" b="1" dirty="0"/>
              <a:t>Tre beredskapsfaser;                                                  </a:t>
            </a:r>
            <a:r>
              <a:rPr lang="nb-NO" sz="2600" dirty="0"/>
              <a:t>forberedelsesfasen, gjennomføringsfasen (herunder melding, aksjon, nedtrapping) og etterarbeidsfasen </a:t>
            </a:r>
          </a:p>
          <a:p>
            <a:endParaRPr lang="nb-NO" dirty="0"/>
          </a:p>
        </p:txBody>
      </p:sp>
      <p:sp>
        <p:nvSpPr>
          <p:cNvPr id="4" name="Plassholder for lysbildenummer 3"/>
          <p:cNvSpPr>
            <a:spLocks noGrp="1"/>
          </p:cNvSpPr>
          <p:nvPr>
            <p:ph type="sldNum" sz="quarter" idx="12"/>
          </p:nvPr>
        </p:nvSpPr>
        <p:spPr>
          <a:xfrm>
            <a:off x="6974904" y="6453336"/>
            <a:ext cx="2133600" cy="365125"/>
          </a:xfrm>
        </p:spPr>
        <p:txBody>
          <a:bodyPr/>
          <a:lstStyle/>
          <a:p>
            <a:fld id="{F738FBFF-5041-4CC2-8675-4B90F03B9A7A}" type="slidenum">
              <a:rPr lang="nb-NO" b="1" smtClean="0">
                <a:solidFill>
                  <a:schemeClr val="tx1"/>
                </a:solidFill>
              </a:rPr>
              <a:pPr/>
              <a:t>141</a:t>
            </a:fld>
            <a:endParaRPr lang="nb-NO" b="1" dirty="0">
              <a:solidFill>
                <a:schemeClr val="tx1"/>
              </a:solidFill>
            </a:endParaRP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Beredskapsfasene</a:t>
            </a:r>
          </a:p>
        </p:txBody>
      </p:sp>
      <p:sp>
        <p:nvSpPr>
          <p:cNvPr id="3" name="Plassholder for innhold 2"/>
          <p:cNvSpPr>
            <a:spLocks noGrp="1"/>
          </p:cNvSpPr>
          <p:nvPr>
            <p:ph idx="1"/>
          </p:nvPr>
        </p:nvSpPr>
        <p:spPr/>
        <p:txBody>
          <a:bodyPr>
            <a:normAutofit fontScale="92500" lnSpcReduction="10000"/>
          </a:bodyPr>
          <a:lstStyle/>
          <a:p>
            <a:pPr lvl="0"/>
            <a:r>
              <a:rPr lang="nb-NO" sz="2800" b="1" i="1" dirty="0"/>
              <a:t>Varslig og mobilisering</a:t>
            </a:r>
            <a:r>
              <a:rPr lang="nb-NO" sz="2800" b="1" dirty="0"/>
              <a:t>; </a:t>
            </a:r>
            <a:r>
              <a:rPr lang="nb-NO" sz="2800" dirty="0"/>
              <a:t>mottak av førstevarsel, varsling og mobilisering av eksterne bistandsressurser og egen beredskapsorganisasjon. </a:t>
            </a:r>
          </a:p>
          <a:p>
            <a:pPr lvl="0"/>
            <a:endParaRPr lang="nb-NO" sz="1300" dirty="0"/>
          </a:p>
          <a:p>
            <a:pPr lvl="0"/>
            <a:r>
              <a:rPr lang="nb-NO" sz="2800" b="1" i="1" dirty="0"/>
              <a:t>Håndtering og risikoreduksjon</a:t>
            </a:r>
            <a:r>
              <a:rPr lang="nb-NO" sz="2800" b="1" dirty="0"/>
              <a:t>; </a:t>
            </a:r>
            <a:r>
              <a:rPr lang="nb-NO" sz="2800" dirty="0"/>
              <a:t>planlegging og iverksettelse av akutte sannsynlighetsreduserende og konsekvensreduserende beredskapstiltak.     </a:t>
            </a:r>
          </a:p>
          <a:p>
            <a:pPr lvl="0"/>
            <a:endParaRPr lang="nb-NO" sz="1300" dirty="0"/>
          </a:p>
          <a:p>
            <a:pPr lvl="0"/>
            <a:r>
              <a:rPr lang="nb-NO" sz="2800" b="1" i="1" dirty="0"/>
              <a:t>Demobilisering og normalisering</a:t>
            </a:r>
            <a:r>
              <a:rPr lang="nb-NO" sz="2800" b="1" dirty="0"/>
              <a:t>; </a:t>
            </a:r>
            <a:r>
              <a:rPr lang="nb-NO" sz="2800" dirty="0"/>
              <a:t>tilbakeføring av beredskapsressurser og plassering av ansvar for videre oppfølging av situasjonen til driftsorganisasjon eller en opprettet prosjektorganisasjon.      </a:t>
            </a:r>
          </a:p>
          <a:p>
            <a:endParaRPr lang="nb-NO" dirty="0"/>
          </a:p>
        </p:txBody>
      </p:sp>
      <p:sp>
        <p:nvSpPr>
          <p:cNvPr id="4"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142</a:t>
            </a:fld>
            <a:endParaRPr lang="nb-NO" b="1" dirty="0">
              <a:solidFill>
                <a:schemeClr val="tx1"/>
              </a:solidFill>
            </a:endParaRPr>
          </a:p>
        </p:txBody>
      </p:sp>
      <p:sp>
        <p:nvSpPr>
          <p:cNvPr id="6" name="Rectangle 3"/>
          <p:cNvSpPr/>
          <p:nvPr/>
        </p:nvSpPr>
        <p:spPr>
          <a:xfrm>
            <a:off x="3779912" y="6032321"/>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Operativ del</a:t>
            </a:r>
          </a:p>
        </p:txBody>
      </p:sp>
      <p:sp>
        <p:nvSpPr>
          <p:cNvPr id="3" name="Plassholder for innhold 2"/>
          <p:cNvSpPr>
            <a:spLocks noGrp="1"/>
          </p:cNvSpPr>
          <p:nvPr>
            <p:ph idx="1"/>
          </p:nvPr>
        </p:nvSpPr>
        <p:spPr>
          <a:xfrm>
            <a:off x="107504" y="1600200"/>
            <a:ext cx="8856984" cy="4525963"/>
          </a:xfrm>
        </p:spPr>
        <p:txBody>
          <a:bodyPr>
            <a:normAutofit fontScale="25000" lnSpcReduction="20000"/>
          </a:bodyPr>
          <a:lstStyle/>
          <a:p>
            <a:pPr lvl="0">
              <a:buNone/>
            </a:pPr>
            <a:r>
              <a:rPr lang="nb-NO" sz="9600" b="1" dirty="0"/>
              <a:t>Skal benyttes aktivt og må ligge lettest tilgjengelig fremst i planen:</a:t>
            </a:r>
          </a:p>
          <a:p>
            <a:pPr lvl="0">
              <a:buNone/>
            </a:pPr>
            <a:endParaRPr lang="nb-NO" sz="2000" dirty="0"/>
          </a:p>
          <a:p>
            <a:pPr>
              <a:buNone/>
            </a:pPr>
            <a:r>
              <a:rPr lang="nb-NO" sz="7200" b="1" dirty="0"/>
              <a:t>1: Varslingsmottaksskjema:</a:t>
            </a:r>
          </a:p>
          <a:p>
            <a:pPr>
              <a:buNone/>
            </a:pPr>
            <a:r>
              <a:rPr lang="nb-NO" sz="6400" dirty="0"/>
              <a:t>Predefinert skjema som sikrer innhenting av nødvendig informasjon.</a:t>
            </a:r>
          </a:p>
          <a:p>
            <a:pPr>
              <a:buNone/>
            </a:pPr>
            <a:endParaRPr lang="nb-NO" dirty="0"/>
          </a:p>
          <a:p>
            <a:pPr>
              <a:buNone/>
            </a:pPr>
            <a:r>
              <a:rPr lang="nb-NO" sz="7200" b="1" dirty="0"/>
              <a:t>2: Varslingsmatrise: </a:t>
            </a:r>
          </a:p>
          <a:p>
            <a:pPr>
              <a:buNone/>
            </a:pPr>
            <a:r>
              <a:rPr lang="nb-NO" sz="6400" dirty="0"/>
              <a:t>Varslingsliste med kontaktinformasjon</a:t>
            </a:r>
          </a:p>
          <a:p>
            <a:pPr>
              <a:buNone/>
            </a:pPr>
            <a:endParaRPr lang="nb-NO" dirty="0"/>
          </a:p>
          <a:p>
            <a:pPr>
              <a:buNone/>
            </a:pPr>
            <a:r>
              <a:rPr lang="nb-NO" sz="7200" b="1" dirty="0"/>
              <a:t>3: Umiddelbare aksjoner: </a:t>
            </a:r>
          </a:p>
          <a:p>
            <a:pPr>
              <a:buNone/>
            </a:pPr>
            <a:r>
              <a:rPr lang="nb-NO" sz="6400" dirty="0"/>
              <a:t>Oversikt over de viktigste forhåndsplanlagte aksjoner som skal vurderes gjennomført.  </a:t>
            </a:r>
          </a:p>
          <a:p>
            <a:pPr>
              <a:buNone/>
            </a:pPr>
            <a:endParaRPr lang="nb-NO" dirty="0"/>
          </a:p>
          <a:p>
            <a:pPr>
              <a:buNone/>
            </a:pPr>
            <a:r>
              <a:rPr lang="nb-NO" sz="7200" b="1" dirty="0"/>
              <a:t>4: Mobiliserings- og kommunikasjonsplan: </a:t>
            </a:r>
          </a:p>
          <a:p>
            <a:pPr>
              <a:buNone/>
            </a:pPr>
            <a:r>
              <a:rPr lang="nb-NO" sz="6400" dirty="0"/>
              <a:t>Oversikt over hvilke enheter som mobiliserer  innenfor hvilke tider, og hvordan disse skal kommunisere.</a:t>
            </a:r>
          </a:p>
          <a:p>
            <a:pPr>
              <a:buNone/>
            </a:pPr>
            <a:endParaRPr lang="nb-NO" dirty="0"/>
          </a:p>
          <a:p>
            <a:pPr>
              <a:buNone/>
            </a:pPr>
            <a:r>
              <a:rPr lang="nb-NO" sz="7200" b="1" dirty="0"/>
              <a:t>5: Støtteark for effektiv situasjonsspesifikk planlegging</a:t>
            </a:r>
          </a:p>
          <a:p>
            <a:pPr>
              <a:buNone/>
            </a:pPr>
            <a:endParaRPr lang="nb-NO" dirty="0"/>
          </a:p>
          <a:p>
            <a:pPr>
              <a:buNone/>
            </a:pPr>
            <a:r>
              <a:rPr lang="nb-NO" sz="7200" b="1" dirty="0"/>
              <a:t>6: Funksjonsbeskrivelser</a:t>
            </a:r>
          </a:p>
          <a:p>
            <a:pPr>
              <a:buNone/>
            </a:pPr>
            <a:endParaRPr lang="nb-NO" dirty="0"/>
          </a:p>
          <a:p>
            <a:pPr>
              <a:buNone/>
            </a:pPr>
            <a:r>
              <a:rPr lang="nb-NO" sz="7200" b="1" dirty="0"/>
              <a:t>7: Aksjonsplaner for predefinerte beredskapssituasjoner</a:t>
            </a:r>
          </a:p>
          <a:p>
            <a:pPr>
              <a:buNone/>
            </a:pPr>
            <a:endParaRPr lang="nb-NO" dirty="0"/>
          </a:p>
          <a:p>
            <a:pPr>
              <a:buNone/>
            </a:pPr>
            <a:r>
              <a:rPr lang="nb-NO" sz="7200" b="1" dirty="0"/>
              <a:t>8: Støtteark for demobilisering: </a:t>
            </a:r>
          </a:p>
          <a:p>
            <a:pPr>
              <a:buNone/>
            </a:pPr>
            <a:r>
              <a:rPr lang="nb-NO" sz="6400" dirty="0"/>
              <a:t>Hvem som beslutter demobilisering, hvordan den skal foregå og ansvar for videre oppfølging</a:t>
            </a:r>
          </a:p>
          <a:p>
            <a:pPr lvl="0">
              <a:buNone/>
            </a:pPr>
            <a:endParaRPr lang="nb-NO" dirty="0"/>
          </a:p>
        </p:txBody>
      </p:sp>
      <p:sp>
        <p:nvSpPr>
          <p:cNvPr id="4" name="Plassholder for lysbildenummer 3"/>
          <p:cNvSpPr>
            <a:spLocks noGrp="1"/>
          </p:cNvSpPr>
          <p:nvPr>
            <p:ph type="sldNum" sz="quarter" idx="12"/>
          </p:nvPr>
        </p:nvSpPr>
        <p:spPr>
          <a:xfrm>
            <a:off x="6974904" y="6453336"/>
            <a:ext cx="2133600" cy="365125"/>
          </a:xfrm>
        </p:spPr>
        <p:txBody>
          <a:bodyPr/>
          <a:lstStyle/>
          <a:p>
            <a:fld id="{F738FBFF-5041-4CC2-8675-4B90F03B9A7A}" type="slidenum">
              <a:rPr lang="nb-NO" b="1" smtClean="0">
                <a:solidFill>
                  <a:schemeClr val="tx1"/>
                </a:solidFill>
              </a:rPr>
              <a:pPr/>
              <a:t>143</a:t>
            </a:fld>
            <a:endParaRPr lang="nb-NO" b="1" dirty="0">
              <a:solidFill>
                <a:schemeClr val="tx1"/>
              </a:solidFill>
            </a:endParaRPr>
          </a:p>
        </p:txBody>
      </p:sp>
      <p:sp>
        <p:nvSpPr>
          <p:cNvPr id="7" name="TekstSylinder 6"/>
          <p:cNvSpPr txBox="1"/>
          <p:nvPr/>
        </p:nvSpPr>
        <p:spPr>
          <a:xfrm>
            <a:off x="5436096" y="2751311"/>
            <a:ext cx="3240360" cy="461665"/>
          </a:xfrm>
          <a:prstGeom prst="rect">
            <a:avLst/>
          </a:prstGeom>
          <a:noFill/>
        </p:spPr>
        <p:txBody>
          <a:bodyPr wrap="square" rtlCol="0">
            <a:spAutoFit/>
          </a:bodyPr>
          <a:lstStyle/>
          <a:p>
            <a:r>
              <a:rPr lang="nb-NO" sz="2400" b="1" i="1" dirty="0">
                <a:solidFill>
                  <a:srgbClr val="FF0000"/>
                </a:solidFill>
                <a:latin typeface="+mn-lt"/>
              </a:rPr>
              <a:t>Varslig og mobilisering</a:t>
            </a:r>
            <a:endParaRPr lang="nb-NO" sz="2400" dirty="0">
              <a:solidFill>
                <a:srgbClr val="FF0000"/>
              </a:solidFill>
              <a:latin typeface="+mn-lt"/>
            </a:endParaRPr>
          </a:p>
        </p:txBody>
      </p:sp>
      <p:cxnSp>
        <p:nvCxnSpPr>
          <p:cNvPr id="9" name="Rett linje 8"/>
          <p:cNvCxnSpPr>
            <a:endCxn id="7" idx="1"/>
          </p:cNvCxnSpPr>
          <p:nvPr/>
        </p:nvCxnSpPr>
        <p:spPr>
          <a:xfrm>
            <a:off x="2915816" y="2204864"/>
            <a:ext cx="2520280" cy="777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a:endCxn id="7" idx="1"/>
          </p:cNvCxnSpPr>
          <p:nvPr/>
        </p:nvCxnSpPr>
        <p:spPr>
          <a:xfrm>
            <a:off x="2195736" y="2780928"/>
            <a:ext cx="3240360" cy="201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tt linje 14"/>
          <p:cNvCxnSpPr>
            <a:endCxn id="7" idx="1"/>
          </p:cNvCxnSpPr>
          <p:nvPr/>
        </p:nvCxnSpPr>
        <p:spPr>
          <a:xfrm flipV="1">
            <a:off x="2699792" y="2982144"/>
            <a:ext cx="2736304" cy="4468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tt linje 17"/>
          <p:cNvCxnSpPr>
            <a:endCxn id="7" idx="1"/>
          </p:cNvCxnSpPr>
          <p:nvPr/>
        </p:nvCxnSpPr>
        <p:spPr>
          <a:xfrm flipV="1">
            <a:off x="4283968" y="2982144"/>
            <a:ext cx="1152128" cy="1094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kstSylinder 20"/>
          <p:cNvSpPr txBox="1"/>
          <p:nvPr/>
        </p:nvSpPr>
        <p:spPr>
          <a:xfrm>
            <a:off x="6660232" y="4614227"/>
            <a:ext cx="2376264" cy="830997"/>
          </a:xfrm>
          <a:prstGeom prst="rect">
            <a:avLst/>
          </a:prstGeom>
          <a:noFill/>
        </p:spPr>
        <p:txBody>
          <a:bodyPr wrap="square" rtlCol="0">
            <a:spAutoFit/>
          </a:bodyPr>
          <a:lstStyle/>
          <a:p>
            <a:r>
              <a:rPr lang="nb-NO" sz="2400" b="1" i="1" dirty="0">
                <a:solidFill>
                  <a:srgbClr val="FF0000"/>
                </a:solidFill>
                <a:latin typeface="+mn-lt"/>
              </a:rPr>
              <a:t>Håndtering og risikoredusering</a:t>
            </a:r>
            <a:endParaRPr lang="nb-NO" sz="2400" dirty="0">
              <a:solidFill>
                <a:srgbClr val="FF0000"/>
              </a:solidFill>
              <a:latin typeface="+mn-lt"/>
            </a:endParaRPr>
          </a:p>
        </p:txBody>
      </p:sp>
      <p:cxnSp>
        <p:nvCxnSpPr>
          <p:cNvPr id="22" name="Rett linje 21"/>
          <p:cNvCxnSpPr>
            <a:endCxn id="21" idx="1"/>
          </p:cNvCxnSpPr>
          <p:nvPr/>
        </p:nvCxnSpPr>
        <p:spPr>
          <a:xfrm>
            <a:off x="5508104" y="4725144"/>
            <a:ext cx="1152128" cy="3045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tt linje 23"/>
          <p:cNvCxnSpPr>
            <a:cxnSpLocks/>
            <a:endCxn id="21" idx="1"/>
          </p:cNvCxnSpPr>
          <p:nvPr/>
        </p:nvCxnSpPr>
        <p:spPr>
          <a:xfrm flipV="1">
            <a:off x="2699792" y="5029726"/>
            <a:ext cx="3960440" cy="554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Rett linje 41"/>
          <p:cNvCxnSpPr>
            <a:cxnSpLocks/>
            <a:endCxn id="21" idx="1"/>
          </p:cNvCxnSpPr>
          <p:nvPr/>
        </p:nvCxnSpPr>
        <p:spPr>
          <a:xfrm flipV="1">
            <a:off x="5580112" y="5029726"/>
            <a:ext cx="1080120" cy="415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kstSylinder 44"/>
          <p:cNvSpPr txBox="1"/>
          <p:nvPr/>
        </p:nvSpPr>
        <p:spPr>
          <a:xfrm>
            <a:off x="4572000" y="5661248"/>
            <a:ext cx="4392488" cy="461665"/>
          </a:xfrm>
          <a:prstGeom prst="rect">
            <a:avLst/>
          </a:prstGeom>
          <a:noFill/>
        </p:spPr>
        <p:txBody>
          <a:bodyPr wrap="square" rtlCol="0">
            <a:spAutoFit/>
          </a:bodyPr>
          <a:lstStyle/>
          <a:p>
            <a:r>
              <a:rPr lang="nb-NO" sz="2400" b="1" i="1" dirty="0">
                <a:solidFill>
                  <a:srgbClr val="FF0000"/>
                </a:solidFill>
                <a:latin typeface="+mn-lt"/>
              </a:rPr>
              <a:t>Demobilisering og normalisering</a:t>
            </a:r>
            <a:endParaRPr lang="nb-NO" sz="2400" dirty="0">
              <a:solidFill>
                <a:srgbClr val="FF0000"/>
              </a:solidFill>
              <a:latin typeface="+mn-lt"/>
            </a:endParaRPr>
          </a:p>
        </p:txBody>
      </p:sp>
      <p:cxnSp>
        <p:nvCxnSpPr>
          <p:cNvPr id="46" name="Rett linje 45"/>
          <p:cNvCxnSpPr>
            <a:endCxn id="45" idx="1"/>
          </p:cNvCxnSpPr>
          <p:nvPr/>
        </p:nvCxnSpPr>
        <p:spPr>
          <a:xfrm flipV="1">
            <a:off x="3275856" y="5892081"/>
            <a:ext cx="1296144" cy="571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3"/>
          <p:cNvSpPr/>
          <p:nvPr/>
        </p:nvSpPr>
        <p:spPr>
          <a:xfrm>
            <a:off x="3779912" y="6381328"/>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par>
                                <p:cTn id="25" presetID="3"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par>
                                <p:cTn id="31" presetID="3" presetClass="entr" presetSubtype="1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linds(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linds(horizontal)">
                                      <p:cBhvr>
                                        <p:cTn id="38" dur="500"/>
                                        <p:tgtEl>
                                          <p:spTgt spid="45"/>
                                        </p:tgtEl>
                                      </p:cBhvr>
                                    </p:animEffect>
                                  </p:childTnLst>
                                </p:cTn>
                              </p:par>
                              <p:par>
                                <p:cTn id="39" presetID="3" presetClass="entr" presetSubtype="1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linds(horizontal)">
                                      <p:cBhvr>
                                        <p:cTn id="4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4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Administrativ del</a:t>
            </a:r>
          </a:p>
        </p:txBody>
      </p:sp>
      <p:sp>
        <p:nvSpPr>
          <p:cNvPr id="3" name="Plassholder for innhold 2"/>
          <p:cNvSpPr>
            <a:spLocks noGrp="1"/>
          </p:cNvSpPr>
          <p:nvPr>
            <p:ph idx="1"/>
          </p:nvPr>
        </p:nvSpPr>
        <p:spPr>
          <a:xfrm>
            <a:off x="179512" y="1600200"/>
            <a:ext cx="8784976" cy="4525963"/>
          </a:xfrm>
        </p:spPr>
        <p:txBody>
          <a:bodyPr>
            <a:normAutofit fontScale="70000" lnSpcReduction="20000"/>
          </a:bodyPr>
          <a:lstStyle/>
          <a:p>
            <a:pPr>
              <a:buNone/>
            </a:pPr>
            <a:r>
              <a:rPr lang="nb-NO" sz="3400" b="1" dirty="0"/>
              <a:t>Inneholder informasjon som det kan være nyttig å ha tilgjengelig:</a:t>
            </a:r>
          </a:p>
          <a:p>
            <a:endParaRPr lang="nb-NO" sz="1100" dirty="0"/>
          </a:p>
          <a:p>
            <a:r>
              <a:rPr lang="nb-NO" sz="2900" dirty="0"/>
              <a:t>Oppbygningen av beredskapsorganisasjonen: </a:t>
            </a:r>
          </a:p>
          <a:p>
            <a:pPr lvl="1">
              <a:buFont typeface="Arial" pitchFamily="34" charset="0"/>
              <a:buChar char="•"/>
            </a:pPr>
            <a:r>
              <a:rPr lang="nb-NO" sz="2500" dirty="0"/>
              <a:t>Hvilke funksjoner og enheter som inngår og det hierarkiske forholdet mellom dem</a:t>
            </a:r>
          </a:p>
          <a:p>
            <a:pPr lvl="1">
              <a:buFont typeface="Arial" pitchFamily="34" charset="0"/>
              <a:buChar char="•"/>
            </a:pPr>
            <a:r>
              <a:rPr lang="nb-NO" sz="2500" dirty="0"/>
              <a:t>Hvilke arbeidsoppgaver, hvilket ansvar og hvilken beslutningsmyndighet de ulike enhetene og funksjonene i beredskapsorganisasjonen er tildelt </a:t>
            </a:r>
          </a:p>
          <a:p>
            <a:pPr lvl="1">
              <a:buFont typeface="Arial" pitchFamily="34" charset="0"/>
              <a:buChar char="•"/>
            </a:pPr>
            <a:endParaRPr lang="nb-NO" sz="1100" dirty="0"/>
          </a:p>
          <a:p>
            <a:r>
              <a:rPr lang="nb-NO" sz="2900" dirty="0"/>
              <a:t>Hva som er formålet og hensikten med beredskapsplanen</a:t>
            </a:r>
          </a:p>
          <a:p>
            <a:endParaRPr lang="nb-NO" sz="1300" dirty="0"/>
          </a:p>
          <a:p>
            <a:pPr lvl="0"/>
            <a:r>
              <a:rPr lang="nb-NO" sz="2900" dirty="0"/>
              <a:t>Hvilke enheter og funksjoner beredskapsplanen gjelder for</a:t>
            </a:r>
          </a:p>
          <a:p>
            <a:pPr lvl="0"/>
            <a:endParaRPr lang="nb-NO" sz="1300" dirty="0"/>
          </a:p>
          <a:p>
            <a:pPr lvl="0"/>
            <a:r>
              <a:rPr lang="nb-NO" sz="2900" dirty="0"/>
              <a:t>Hvem som har ansvar for revisjon, trening og øving av planverket</a:t>
            </a:r>
          </a:p>
          <a:p>
            <a:pPr lvl="0"/>
            <a:endParaRPr lang="nb-NO" sz="1300" dirty="0"/>
          </a:p>
          <a:p>
            <a:pPr lvl="0"/>
            <a:r>
              <a:rPr lang="nb-NO" sz="2900" dirty="0"/>
              <a:t>Hvilket ansvar som tilligger de ansatte</a:t>
            </a:r>
          </a:p>
          <a:p>
            <a:pPr lvl="0"/>
            <a:endParaRPr lang="nb-NO" sz="1300" dirty="0"/>
          </a:p>
          <a:p>
            <a:pPr lvl="0"/>
            <a:r>
              <a:rPr lang="nb-NO" sz="2900" dirty="0"/>
              <a:t>Hvilket ansvar som tilligger virksomhetens øverste ledelse</a:t>
            </a:r>
          </a:p>
          <a:p>
            <a:pPr lvl="1">
              <a:buFont typeface="Arial" pitchFamily="34" charset="0"/>
              <a:buChar char="•"/>
            </a:pPr>
            <a:endParaRPr lang="nb-NO" sz="1600" dirty="0"/>
          </a:p>
          <a:p>
            <a:endParaRPr lang="nb-NO" sz="1600" dirty="0"/>
          </a:p>
          <a:p>
            <a:pPr>
              <a:buNone/>
            </a:pPr>
            <a:endParaRPr lang="nb-NO" sz="1900" dirty="0"/>
          </a:p>
        </p:txBody>
      </p:sp>
      <p:sp>
        <p:nvSpPr>
          <p:cNvPr id="4"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144</a:t>
            </a:fld>
            <a:endParaRPr lang="nb-NO" b="1" dirty="0">
              <a:solidFill>
                <a:schemeClr val="tx1"/>
              </a:solidFill>
            </a:endParaRPr>
          </a:p>
        </p:txBody>
      </p:sp>
      <p:sp>
        <p:nvSpPr>
          <p:cNvPr id="6" name="Rectangle 3"/>
          <p:cNvSpPr/>
          <p:nvPr/>
        </p:nvSpPr>
        <p:spPr>
          <a:xfrm>
            <a:off x="3779912" y="5672281"/>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Vedlegg</a:t>
            </a:r>
          </a:p>
        </p:txBody>
      </p:sp>
      <p:sp>
        <p:nvSpPr>
          <p:cNvPr id="3" name="Plassholder for innhold 2"/>
          <p:cNvSpPr>
            <a:spLocks noGrp="1"/>
          </p:cNvSpPr>
          <p:nvPr>
            <p:ph idx="1"/>
          </p:nvPr>
        </p:nvSpPr>
        <p:spPr>
          <a:xfrm>
            <a:off x="35496" y="1312168"/>
            <a:ext cx="8928992" cy="5069160"/>
          </a:xfrm>
        </p:spPr>
        <p:txBody>
          <a:bodyPr>
            <a:normAutofit fontScale="47500" lnSpcReduction="20000"/>
          </a:bodyPr>
          <a:lstStyle/>
          <a:p>
            <a:pPr lvl="0">
              <a:buNone/>
            </a:pPr>
            <a:r>
              <a:rPr lang="nb-NO" dirty="0"/>
              <a:t>	</a:t>
            </a:r>
            <a:r>
              <a:rPr lang="nb-NO" sz="5100" dirty="0"/>
              <a:t>Diverse støttedokumentasjon som det vil være nyttig for å kunne konferere innholdet i:</a:t>
            </a:r>
          </a:p>
          <a:p>
            <a:pPr lvl="0">
              <a:buNone/>
            </a:pPr>
            <a:r>
              <a:rPr lang="nb-NO" sz="3600" dirty="0"/>
              <a:t> </a:t>
            </a:r>
          </a:p>
          <a:p>
            <a:pPr lvl="0"/>
            <a:r>
              <a:rPr lang="nb-NO" sz="3300" b="1" dirty="0"/>
              <a:t>Funksjonsbeskrivelser og instrukser for funksjoner eller enheter som ikke tilhører beredskapsledelsen:</a:t>
            </a:r>
          </a:p>
          <a:p>
            <a:pPr lvl="1">
              <a:buFont typeface="Arial" pitchFamily="34" charset="0"/>
              <a:buChar char="•"/>
            </a:pPr>
            <a:r>
              <a:rPr lang="nb-NO" sz="3400" dirty="0"/>
              <a:t>Personell- og pårørendestøttegruppe</a:t>
            </a:r>
          </a:p>
          <a:p>
            <a:pPr lvl="1">
              <a:buFont typeface="Arial" pitchFamily="34" charset="0"/>
              <a:buChar char="•"/>
            </a:pPr>
            <a:r>
              <a:rPr lang="nb-NO" sz="3400" dirty="0"/>
              <a:t>Informasjons- og kommunikasjonsstøttegruppe</a:t>
            </a:r>
          </a:p>
          <a:p>
            <a:pPr lvl="1">
              <a:buFont typeface="Arial" pitchFamily="34" charset="0"/>
              <a:buChar char="•"/>
            </a:pPr>
            <a:r>
              <a:rPr lang="nb-NO" sz="3400" dirty="0"/>
              <a:t>Andre spesialiststøttegrupper</a:t>
            </a:r>
          </a:p>
          <a:p>
            <a:pPr lvl="1">
              <a:buFont typeface="Arial" pitchFamily="34" charset="0"/>
              <a:buChar char="•"/>
            </a:pPr>
            <a:r>
              <a:rPr lang="nb-NO" sz="3400" dirty="0"/>
              <a:t>Liaisoner og virksomhetsrepresentanter</a:t>
            </a:r>
          </a:p>
          <a:p>
            <a:pPr lvl="1">
              <a:buFont typeface="Arial" pitchFamily="34" charset="0"/>
              <a:buChar char="•"/>
            </a:pPr>
            <a:endParaRPr lang="nb-NO" sz="1700" dirty="0"/>
          </a:p>
          <a:p>
            <a:pPr lvl="0"/>
            <a:r>
              <a:rPr lang="nb-NO" sz="3300" b="1" dirty="0"/>
              <a:t>Kontaktinformasjonslister til ressurser som ikke inngår i varslingslistene:</a:t>
            </a:r>
          </a:p>
          <a:p>
            <a:pPr lvl="1">
              <a:buFont typeface="Arial" pitchFamily="34" charset="0"/>
              <a:buChar char="•"/>
            </a:pPr>
            <a:r>
              <a:rPr lang="nb-NO" sz="3400" dirty="0"/>
              <a:t>Offentlige informasjonstjenester</a:t>
            </a:r>
          </a:p>
          <a:p>
            <a:pPr lvl="1">
              <a:buFont typeface="Arial" pitchFamily="34" charset="0"/>
              <a:buChar char="•"/>
            </a:pPr>
            <a:r>
              <a:rPr lang="nb-NO" sz="3400" dirty="0"/>
              <a:t>Virksomhetsinterne støtteressurser</a:t>
            </a:r>
          </a:p>
          <a:p>
            <a:pPr lvl="1">
              <a:buFont typeface="Arial" pitchFamily="34" charset="0"/>
              <a:buChar char="•"/>
            </a:pPr>
            <a:r>
              <a:rPr lang="nb-NO" sz="3400" dirty="0"/>
              <a:t>Eksterne støtteressurser som ikke inngår i beredskapsorganisasjonen</a:t>
            </a:r>
          </a:p>
          <a:p>
            <a:pPr lvl="1">
              <a:buFont typeface="Arial" pitchFamily="34" charset="0"/>
              <a:buChar char="•"/>
            </a:pPr>
            <a:endParaRPr lang="nb-NO" sz="2000" dirty="0"/>
          </a:p>
          <a:p>
            <a:r>
              <a:rPr lang="nb-NO" sz="3300" b="1" dirty="0"/>
              <a:t>Skjema for mottak av spesiell informasjon eller annen virksomhetsspesifikk informasjon:</a:t>
            </a:r>
          </a:p>
          <a:p>
            <a:pPr lvl="1">
              <a:buFont typeface="Arial" pitchFamily="34" charset="0"/>
              <a:buChar char="•"/>
            </a:pPr>
            <a:r>
              <a:rPr lang="nb-NO" sz="3400" dirty="0"/>
              <a:t>Mottak av trusler/bombetrussel</a:t>
            </a:r>
          </a:p>
          <a:p>
            <a:pPr lvl="1">
              <a:buFont typeface="Arial" pitchFamily="34" charset="0"/>
              <a:buChar char="•"/>
            </a:pPr>
            <a:r>
              <a:rPr lang="nb-NO" sz="3400" dirty="0"/>
              <a:t>Klassifisering av farlige materialer eller kjemikalier og lignende</a:t>
            </a:r>
          </a:p>
          <a:p>
            <a:pPr lvl="1">
              <a:buFont typeface="Arial" pitchFamily="34" charset="0"/>
              <a:buChar char="•"/>
            </a:pPr>
            <a:r>
              <a:rPr lang="nb-NO" sz="3400" dirty="0"/>
              <a:t>Relevante kart og analyser      </a:t>
            </a:r>
          </a:p>
          <a:p>
            <a:pPr lvl="1">
              <a:buFont typeface="Arial" pitchFamily="34" charset="0"/>
              <a:buChar char="•"/>
            </a:pPr>
            <a:r>
              <a:rPr lang="nb-NO" sz="3400" dirty="0"/>
              <a:t>Predefinert innhold til bruk i frigitt informasjon som pressemeldinger og for publisering på virksomhetens internettsider</a:t>
            </a:r>
          </a:p>
          <a:p>
            <a:pPr lvl="0">
              <a:buNone/>
            </a:pPr>
            <a:endParaRPr lang="nb-NO" sz="2000" dirty="0"/>
          </a:p>
          <a:p>
            <a:endParaRPr lang="nb-NO" dirty="0"/>
          </a:p>
        </p:txBody>
      </p:sp>
      <p:sp>
        <p:nvSpPr>
          <p:cNvPr id="4" name="Plassholder for lysbildenummer 3"/>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145</a:t>
            </a:fld>
            <a:endParaRPr lang="nb-NO" b="1" dirty="0">
              <a:solidFill>
                <a:schemeClr val="tx1"/>
              </a:solidFill>
            </a:endParaRPr>
          </a:p>
        </p:txBody>
      </p:sp>
      <p:sp>
        <p:nvSpPr>
          <p:cNvPr id="6" name="Rectangle 3"/>
          <p:cNvSpPr/>
          <p:nvPr/>
        </p:nvSpPr>
        <p:spPr>
          <a:xfrm>
            <a:off x="3779912" y="630932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nvPr>
        </p:nvGraphicFramePr>
        <p:xfrm>
          <a:off x="600075" y="1439863"/>
          <a:ext cx="8048625" cy="4770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Nedoverbuet pil 4"/>
          <p:cNvSpPr/>
          <p:nvPr/>
        </p:nvSpPr>
        <p:spPr>
          <a:xfrm rot="10800000">
            <a:off x="1393369" y="4691743"/>
            <a:ext cx="6466116" cy="8164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sp>
        <p:nvSpPr>
          <p:cNvPr id="6" name="Nedoverbuet pil 5"/>
          <p:cNvSpPr/>
          <p:nvPr/>
        </p:nvSpPr>
        <p:spPr>
          <a:xfrm>
            <a:off x="1545769" y="2068213"/>
            <a:ext cx="6466116" cy="8164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sp>
        <p:nvSpPr>
          <p:cNvPr id="7" name="TekstSylinder 6"/>
          <p:cNvSpPr txBox="1"/>
          <p:nvPr/>
        </p:nvSpPr>
        <p:spPr>
          <a:xfrm>
            <a:off x="620486" y="5519075"/>
            <a:ext cx="7957457" cy="461665"/>
          </a:xfrm>
          <a:prstGeom prst="rect">
            <a:avLst/>
          </a:prstGeom>
          <a:noFill/>
        </p:spPr>
        <p:txBody>
          <a:bodyPr wrap="square" rtlCol="0">
            <a:spAutoFit/>
          </a:bodyPr>
          <a:lstStyle/>
          <a:p>
            <a:pPr algn="ctr"/>
            <a:r>
              <a:rPr lang="nb-NO" sz="2400" dirty="0">
                <a:solidFill>
                  <a:schemeClr val="accent1">
                    <a:lumMod val="75000"/>
                  </a:schemeClr>
                </a:solidFill>
                <a:latin typeface="+mj-lt"/>
              </a:rPr>
              <a:t>Mottaker formidler tilbake sin forståelse av budskapet </a:t>
            </a:r>
          </a:p>
        </p:txBody>
      </p:sp>
      <p:sp>
        <p:nvSpPr>
          <p:cNvPr id="8" name="TekstSylinder 7"/>
          <p:cNvSpPr txBox="1"/>
          <p:nvPr/>
        </p:nvSpPr>
        <p:spPr>
          <a:xfrm>
            <a:off x="261259" y="1600111"/>
            <a:ext cx="8577946" cy="461665"/>
          </a:xfrm>
          <a:prstGeom prst="rect">
            <a:avLst/>
          </a:prstGeom>
          <a:noFill/>
        </p:spPr>
        <p:txBody>
          <a:bodyPr wrap="square" rtlCol="0">
            <a:spAutoFit/>
          </a:bodyPr>
          <a:lstStyle/>
          <a:p>
            <a:pPr algn="ctr"/>
            <a:r>
              <a:rPr lang="nb-NO" sz="2400" dirty="0">
                <a:solidFill>
                  <a:schemeClr val="accent1">
                    <a:lumMod val="75000"/>
                  </a:schemeClr>
                </a:solidFill>
                <a:latin typeface="+mj-lt"/>
              </a:rPr>
              <a:t>Avsender bekrefter at mottaker sin forståelse av budskapet er riktig </a:t>
            </a:r>
          </a:p>
        </p:txBody>
      </p:sp>
      <p:sp>
        <p:nvSpPr>
          <p:cNvPr id="12" name="Ellipse 11"/>
          <p:cNvSpPr/>
          <p:nvPr/>
        </p:nvSpPr>
        <p:spPr>
          <a:xfrm>
            <a:off x="217710" y="2819402"/>
            <a:ext cx="827314" cy="783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Ellipse 12"/>
          <p:cNvSpPr/>
          <p:nvPr/>
        </p:nvSpPr>
        <p:spPr>
          <a:xfrm>
            <a:off x="7184554" y="4506686"/>
            <a:ext cx="827314" cy="783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Ellipse 13"/>
          <p:cNvSpPr/>
          <p:nvPr/>
        </p:nvSpPr>
        <p:spPr>
          <a:xfrm>
            <a:off x="1240953" y="2362200"/>
            <a:ext cx="827314" cy="783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ekstSylinder 14"/>
          <p:cNvSpPr txBox="1"/>
          <p:nvPr/>
        </p:nvSpPr>
        <p:spPr>
          <a:xfrm>
            <a:off x="359227" y="2754078"/>
            <a:ext cx="468086" cy="923330"/>
          </a:xfrm>
          <a:prstGeom prst="rect">
            <a:avLst/>
          </a:prstGeom>
          <a:noFill/>
        </p:spPr>
        <p:txBody>
          <a:bodyPr wrap="square" rtlCol="0">
            <a:spAutoFit/>
          </a:bodyPr>
          <a:lstStyle/>
          <a:p>
            <a:r>
              <a:rPr lang="nb-NO" sz="5400" b="1" dirty="0">
                <a:solidFill>
                  <a:schemeClr val="accent1">
                    <a:lumMod val="75000"/>
                  </a:schemeClr>
                </a:solidFill>
                <a:latin typeface="+mj-lt"/>
              </a:rPr>
              <a:t>1</a:t>
            </a:r>
          </a:p>
        </p:txBody>
      </p:sp>
      <p:sp>
        <p:nvSpPr>
          <p:cNvPr id="16" name="TekstSylinder 15"/>
          <p:cNvSpPr txBox="1"/>
          <p:nvPr/>
        </p:nvSpPr>
        <p:spPr>
          <a:xfrm>
            <a:off x="7336971" y="4430476"/>
            <a:ext cx="468086" cy="923330"/>
          </a:xfrm>
          <a:prstGeom prst="rect">
            <a:avLst/>
          </a:prstGeom>
          <a:noFill/>
        </p:spPr>
        <p:txBody>
          <a:bodyPr wrap="square" rtlCol="0">
            <a:spAutoFit/>
          </a:bodyPr>
          <a:lstStyle/>
          <a:p>
            <a:r>
              <a:rPr lang="nb-NO" sz="5400" b="1" dirty="0">
                <a:solidFill>
                  <a:schemeClr val="accent1">
                    <a:lumMod val="75000"/>
                  </a:schemeClr>
                </a:solidFill>
                <a:latin typeface="+mj-lt"/>
              </a:rPr>
              <a:t>2</a:t>
            </a:r>
          </a:p>
        </p:txBody>
      </p:sp>
      <p:sp>
        <p:nvSpPr>
          <p:cNvPr id="17" name="TekstSylinder 16"/>
          <p:cNvSpPr txBox="1"/>
          <p:nvPr/>
        </p:nvSpPr>
        <p:spPr>
          <a:xfrm>
            <a:off x="1393366" y="2285957"/>
            <a:ext cx="468086" cy="923330"/>
          </a:xfrm>
          <a:prstGeom prst="rect">
            <a:avLst/>
          </a:prstGeom>
          <a:noFill/>
        </p:spPr>
        <p:txBody>
          <a:bodyPr wrap="square" rtlCol="0">
            <a:spAutoFit/>
          </a:bodyPr>
          <a:lstStyle/>
          <a:p>
            <a:r>
              <a:rPr lang="nb-NO" sz="5400" b="1" dirty="0">
                <a:solidFill>
                  <a:schemeClr val="accent1">
                    <a:lumMod val="75000"/>
                  </a:schemeClr>
                </a:solidFill>
                <a:latin typeface="+mj-lt"/>
              </a:rPr>
              <a:t>3</a:t>
            </a:r>
          </a:p>
        </p:txBody>
      </p:sp>
      <p:sp>
        <p:nvSpPr>
          <p:cNvPr id="18" name="Tittel 17"/>
          <p:cNvSpPr>
            <a:spLocks noGrp="1"/>
          </p:cNvSpPr>
          <p:nvPr>
            <p:ph type="title"/>
          </p:nvPr>
        </p:nvSpPr>
        <p:spPr/>
        <p:txBody>
          <a:bodyPr>
            <a:normAutofit/>
          </a:bodyPr>
          <a:lstStyle/>
          <a:p>
            <a:r>
              <a:rPr lang="nb-NO" dirty="0"/>
              <a:t>Bekreftende kommunikasjon</a:t>
            </a:r>
          </a:p>
        </p:txBody>
      </p:sp>
      <p:sp>
        <p:nvSpPr>
          <p:cNvPr id="19"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146</a:t>
            </a:fld>
            <a:endParaRPr lang="nb-NO" sz="1200" b="1" dirty="0"/>
          </a:p>
        </p:txBody>
      </p:sp>
      <p:sp>
        <p:nvSpPr>
          <p:cNvPr id="20" name="Rectangle 3"/>
          <p:cNvSpPr/>
          <p:nvPr/>
        </p:nvSpPr>
        <p:spPr>
          <a:xfrm>
            <a:off x="3779912" y="617633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2951789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6"/>
          <p:cNvGraphicFramePr>
            <a:graphicFrameLocks noGrp="1"/>
          </p:cNvGraphicFramePr>
          <p:nvPr/>
        </p:nvGraphicFramePr>
        <p:xfrm>
          <a:off x="1898592" y="1772816"/>
          <a:ext cx="5337704" cy="3600400"/>
        </p:xfrm>
        <a:graphic>
          <a:graphicData uri="http://schemas.openxmlformats.org/drawingml/2006/table">
            <a:tbl>
              <a:tblPr firstRow="1" bandRow="1">
                <a:tableStyleId>{5940675A-B579-460E-94D1-54222C63F5DA}</a:tableStyleId>
              </a:tblPr>
              <a:tblGrid>
                <a:gridCol w="2668852">
                  <a:extLst>
                    <a:ext uri="{9D8B030D-6E8A-4147-A177-3AD203B41FA5}">
                      <a16:colId xmlns:a16="http://schemas.microsoft.com/office/drawing/2014/main" val="20000"/>
                    </a:ext>
                  </a:extLst>
                </a:gridCol>
                <a:gridCol w="2668852">
                  <a:extLst>
                    <a:ext uri="{9D8B030D-6E8A-4147-A177-3AD203B41FA5}">
                      <a16:colId xmlns:a16="http://schemas.microsoft.com/office/drawing/2014/main" val="20001"/>
                    </a:ext>
                  </a:extLst>
                </a:gridCol>
              </a:tblGrid>
              <a:tr h="18173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4400" b="1" kern="1200" baseline="0" noProof="0" dirty="0">
                          <a:solidFill>
                            <a:schemeClr val="tx1"/>
                          </a:solidFill>
                          <a:latin typeface="+mn-lt"/>
                          <a:ea typeface="+mn-ea"/>
                          <a:cs typeface="Arial" charset="0"/>
                        </a:rPr>
                        <a:t>Innsats</a:t>
                      </a:r>
                    </a:p>
                    <a:p>
                      <a:pPr algn="ctr"/>
                      <a:endParaRPr lang="nb-NO" sz="1400" b="0" kern="1200" baseline="0" noProof="0" dirty="0">
                        <a:solidFill>
                          <a:schemeClr val="tx1"/>
                        </a:solidFill>
                        <a:latin typeface="+mn-lt"/>
                        <a:ea typeface="+mn-ea"/>
                        <a:cs typeface="Arial" charset="0"/>
                      </a:endParaRPr>
                    </a:p>
                  </a:txBody>
                  <a:tcPr anchor="ctr">
                    <a:solidFill>
                      <a:srgbClr val="92D050"/>
                    </a:solidFill>
                  </a:tcPr>
                </a:tc>
                <a:tc>
                  <a:txBody>
                    <a:bodyPr/>
                    <a:lstStyle/>
                    <a:p>
                      <a:pPr algn="ctr"/>
                      <a:r>
                        <a:rPr lang="nb-NO" sz="4000" b="1" kern="1200" baseline="0" noProof="0" dirty="0">
                          <a:solidFill>
                            <a:schemeClr val="tx1"/>
                          </a:solidFill>
                          <a:latin typeface="+mn-lt"/>
                          <a:ea typeface="+mn-ea"/>
                          <a:cs typeface="Arial" charset="0"/>
                        </a:rPr>
                        <a:t>Innsats?</a:t>
                      </a:r>
                    </a:p>
                    <a:p>
                      <a:pPr algn="ctr"/>
                      <a:r>
                        <a:rPr lang="nb-NO" sz="2000" b="0" kern="1200" baseline="0" noProof="0" dirty="0">
                          <a:solidFill>
                            <a:schemeClr val="tx1"/>
                          </a:solidFill>
                          <a:latin typeface="+mn-lt"/>
                          <a:ea typeface="+mn-ea"/>
                          <a:cs typeface="Arial" charset="0"/>
                        </a:rPr>
                        <a:t>Innsatskriterier</a:t>
                      </a:r>
                    </a:p>
                    <a:p>
                      <a:pPr algn="ctr"/>
                      <a:r>
                        <a:rPr lang="nb-NO" sz="2000" b="0" kern="1200" baseline="0" noProof="0" dirty="0">
                          <a:solidFill>
                            <a:schemeClr val="tx1"/>
                          </a:solidFill>
                          <a:latin typeface="+mn-lt"/>
                          <a:ea typeface="+mn-ea"/>
                          <a:cs typeface="Arial" charset="0"/>
                        </a:rPr>
                        <a:t>Beslutningsmyndighet</a:t>
                      </a:r>
                    </a:p>
                  </a:txBody>
                  <a:tcPr anchor="ctr">
                    <a:solidFill>
                      <a:schemeClr val="accent1">
                        <a:lumMod val="20000"/>
                        <a:lumOff val="80000"/>
                      </a:schemeClr>
                    </a:solidFill>
                  </a:tcPr>
                </a:tc>
                <a:extLst>
                  <a:ext uri="{0D108BD9-81ED-4DB2-BD59-A6C34878D82A}">
                    <a16:rowId xmlns:a16="http://schemas.microsoft.com/office/drawing/2014/main" val="10000"/>
                  </a:ext>
                </a:extLst>
              </a:tr>
              <a:tr h="1783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4400" b="1" kern="1200" baseline="0" noProof="0" dirty="0">
                          <a:solidFill>
                            <a:schemeClr val="tx1"/>
                          </a:solidFill>
                          <a:latin typeface="+mn-lt"/>
                          <a:ea typeface="+mn-ea"/>
                          <a:cs typeface="Arial" charset="0"/>
                        </a:rPr>
                        <a:t>Innsats</a:t>
                      </a:r>
                    </a:p>
                  </a:txBody>
                  <a:tcPr anchor="ct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4400" b="1" kern="1200" baseline="0" noProof="0" dirty="0">
                          <a:solidFill>
                            <a:schemeClr val="tx1"/>
                          </a:solidFill>
                          <a:latin typeface="+mn-lt"/>
                          <a:ea typeface="+mn-ea"/>
                          <a:cs typeface="Arial" charset="0"/>
                        </a:rPr>
                        <a:t>Ikke </a:t>
                      </a:r>
                    </a:p>
                    <a:p>
                      <a:pPr marL="0" marR="0" indent="0" algn="ctr" defTabSz="914400" rtl="0" eaLnBrk="1" fontAlgn="auto" latinLnBrk="0" hangingPunct="1">
                        <a:lnSpc>
                          <a:spcPct val="100000"/>
                        </a:lnSpc>
                        <a:spcBef>
                          <a:spcPts val="0"/>
                        </a:spcBef>
                        <a:spcAft>
                          <a:spcPts val="0"/>
                        </a:spcAft>
                        <a:buClrTx/>
                        <a:buSzTx/>
                        <a:buFontTx/>
                        <a:buNone/>
                        <a:tabLst/>
                        <a:defRPr/>
                      </a:pPr>
                      <a:r>
                        <a:rPr lang="nb-NO" sz="4400" b="1" kern="1200" baseline="0" noProof="0" dirty="0">
                          <a:solidFill>
                            <a:schemeClr val="tx1"/>
                          </a:solidFill>
                          <a:latin typeface="+mn-lt"/>
                          <a:ea typeface="+mn-ea"/>
                          <a:cs typeface="Arial" charset="0"/>
                        </a:rPr>
                        <a:t>Innsats</a:t>
                      </a:r>
                    </a:p>
                  </a:txBody>
                  <a:tcPr anchor="ctr">
                    <a:solidFill>
                      <a:srgbClr val="FF0000"/>
                    </a:solidFill>
                  </a:tcPr>
                </a:tc>
                <a:extLst>
                  <a:ext uri="{0D108BD9-81ED-4DB2-BD59-A6C34878D82A}">
                    <a16:rowId xmlns:a16="http://schemas.microsoft.com/office/drawing/2014/main" val="10001"/>
                  </a:ext>
                </a:extLst>
              </a:tr>
            </a:tbl>
          </a:graphicData>
        </a:graphic>
      </p:graphicFrame>
      <p:cxnSp>
        <p:nvCxnSpPr>
          <p:cNvPr id="6" name="Straight Arrow Connector 31"/>
          <p:cNvCxnSpPr/>
          <p:nvPr/>
        </p:nvCxnSpPr>
        <p:spPr>
          <a:xfrm>
            <a:off x="1760561" y="5548722"/>
            <a:ext cx="558363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28"/>
          <p:cNvCxnSpPr/>
          <p:nvPr/>
        </p:nvCxnSpPr>
        <p:spPr>
          <a:xfrm flipH="1" flipV="1">
            <a:off x="1763688" y="1551775"/>
            <a:ext cx="17926" cy="39965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Sylinder 7"/>
          <p:cNvSpPr txBox="1"/>
          <p:nvPr/>
        </p:nvSpPr>
        <p:spPr>
          <a:xfrm>
            <a:off x="2824534" y="5661248"/>
            <a:ext cx="3489176" cy="369332"/>
          </a:xfrm>
          <a:prstGeom prst="rect">
            <a:avLst/>
          </a:prstGeom>
          <a:noFill/>
        </p:spPr>
        <p:txBody>
          <a:bodyPr wrap="square" rtlCol="0">
            <a:spAutoFit/>
          </a:bodyPr>
          <a:lstStyle/>
          <a:p>
            <a:r>
              <a:rPr lang="nb-NO" b="1" dirty="0"/>
              <a:t>Risiko </a:t>
            </a:r>
            <a:r>
              <a:rPr lang="nb-NO" dirty="0"/>
              <a:t>for innsatsmannskaper</a:t>
            </a:r>
          </a:p>
        </p:txBody>
      </p:sp>
      <p:sp>
        <p:nvSpPr>
          <p:cNvPr id="9" name="TekstSylinder 8"/>
          <p:cNvSpPr txBox="1"/>
          <p:nvPr/>
        </p:nvSpPr>
        <p:spPr>
          <a:xfrm>
            <a:off x="107504" y="3140968"/>
            <a:ext cx="1512168" cy="923330"/>
          </a:xfrm>
          <a:prstGeom prst="rect">
            <a:avLst/>
          </a:prstGeom>
          <a:noFill/>
        </p:spPr>
        <p:txBody>
          <a:bodyPr wrap="square" rtlCol="0">
            <a:spAutoFit/>
          </a:bodyPr>
          <a:lstStyle/>
          <a:p>
            <a:pPr algn="ctr"/>
            <a:r>
              <a:rPr lang="nb-NO" b="1" dirty="0"/>
              <a:t>Gevinst</a:t>
            </a:r>
          </a:p>
          <a:p>
            <a:pPr algn="ctr"/>
            <a:r>
              <a:rPr lang="nb-NO" dirty="0"/>
              <a:t>ved vellykket </a:t>
            </a:r>
          </a:p>
          <a:p>
            <a:pPr algn="ctr"/>
            <a:r>
              <a:rPr lang="nb-NO" dirty="0"/>
              <a:t>innsats</a:t>
            </a:r>
          </a:p>
        </p:txBody>
      </p:sp>
      <p:sp>
        <p:nvSpPr>
          <p:cNvPr id="10" name="Tittel 9"/>
          <p:cNvSpPr>
            <a:spLocks noGrp="1"/>
          </p:cNvSpPr>
          <p:nvPr>
            <p:ph type="title"/>
          </p:nvPr>
        </p:nvSpPr>
        <p:spPr/>
        <p:txBody>
          <a:bodyPr/>
          <a:lstStyle/>
          <a:p>
            <a:r>
              <a:rPr lang="nb-NO" dirty="0"/>
              <a:t>Risikovillighet</a:t>
            </a:r>
          </a:p>
        </p:txBody>
      </p:sp>
      <p:sp>
        <p:nvSpPr>
          <p:cNvPr id="2" name="TekstSylinder 1"/>
          <p:cNvSpPr txBox="1"/>
          <p:nvPr/>
        </p:nvSpPr>
        <p:spPr>
          <a:xfrm>
            <a:off x="1181100" y="1638300"/>
            <a:ext cx="619547" cy="371475"/>
          </a:xfrm>
          <a:prstGeom prst="rect">
            <a:avLst/>
          </a:prstGeom>
          <a:noFill/>
        </p:spPr>
        <p:txBody>
          <a:bodyPr wrap="square" rtlCol="0">
            <a:spAutoFit/>
          </a:bodyPr>
          <a:lstStyle/>
          <a:p>
            <a:r>
              <a:rPr lang="nb-NO" dirty="0"/>
              <a:t>Stor</a:t>
            </a:r>
          </a:p>
        </p:txBody>
      </p:sp>
      <p:sp>
        <p:nvSpPr>
          <p:cNvPr id="11" name="TekstSylinder 10"/>
          <p:cNvSpPr txBox="1"/>
          <p:nvPr/>
        </p:nvSpPr>
        <p:spPr>
          <a:xfrm>
            <a:off x="1143000" y="5234397"/>
            <a:ext cx="741386" cy="369332"/>
          </a:xfrm>
          <a:prstGeom prst="rect">
            <a:avLst/>
          </a:prstGeom>
          <a:noFill/>
        </p:spPr>
        <p:txBody>
          <a:bodyPr wrap="square" rtlCol="0">
            <a:spAutoFit/>
          </a:bodyPr>
          <a:lstStyle/>
          <a:p>
            <a:r>
              <a:rPr lang="nb-NO" dirty="0"/>
              <a:t>Liten</a:t>
            </a:r>
          </a:p>
        </p:txBody>
      </p:sp>
      <p:sp>
        <p:nvSpPr>
          <p:cNvPr id="12" name="TekstSylinder 11"/>
          <p:cNvSpPr txBox="1"/>
          <p:nvPr/>
        </p:nvSpPr>
        <p:spPr>
          <a:xfrm>
            <a:off x="1714922" y="5510622"/>
            <a:ext cx="741386" cy="369332"/>
          </a:xfrm>
          <a:prstGeom prst="rect">
            <a:avLst/>
          </a:prstGeom>
          <a:noFill/>
        </p:spPr>
        <p:txBody>
          <a:bodyPr wrap="square" rtlCol="0">
            <a:spAutoFit/>
          </a:bodyPr>
          <a:lstStyle/>
          <a:p>
            <a:r>
              <a:rPr lang="nb-NO" dirty="0"/>
              <a:t>Lav</a:t>
            </a:r>
          </a:p>
        </p:txBody>
      </p:sp>
      <p:sp>
        <p:nvSpPr>
          <p:cNvPr id="13" name="TekstSylinder 12"/>
          <p:cNvSpPr txBox="1"/>
          <p:nvPr/>
        </p:nvSpPr>
        <p:spPr>
          <a:xfrm>
            <a:off x="6629400" y="5510622"/>
            <a:ext cx="619547" cy="369332"/>
          </a:xfrm>
          <a:prstGeom prst="rect">
            <a:avLst/>
          </a:prstGeom>
          <a:noFill/>
        </p:spPr>
        <p:txBody>
          <a:bodyPr wrap="square" rtlCol="0">
            <a:spAutoFit/>
          </a:bodyPr>
          <a:lstStyle/>
          <a:p>
            <a:r>
              <a:rPr lang="nb-NO" dirty="0"/>
              <a:t>Høy</a:t>
            </a:r>
          </a:p>
        </p:txBody>
      </p:sp>
      <p:sp>
        <p:nvSpPr>
          <p:cNvPr id="14" name="Plassholder for lysbildenummer 8"/>
          <p:cNvSpPr txBox="1">
            <a:spLocks/>
          </p:cNvSpPr>
          <p:nvPr/>
        </p:nvSpPr>
        <p:spPr>
          <a:xfrm>
            <a:off x="6948264" y="6453336"/>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147</a:t>
            </a:fld>
            <a:endParaRPr lang="nb-NO" sz="1200" b="1" dirty="0"/>
          </a:p>
        </p:txBody>
      </p:sp>
      <p:sp>
        <p:nvSpPr>
          <p:cNvPr id="15" name="Rectangle 3"/>
          <p:cNvSpPr/>
          <p:nvPr/>
        </p:nvSpPr>
        <p:spPr>
          <a:xfrm>
            <a:off x="3779912" y="6165304"/>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35626752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0077" y="287339"/>
            <a:ext cx="8401048" cy="936625"/>
          </a:xfrm>
        </p:spPr>
        <p:txBody>
          <a:bodyPr>
            <a:normAutofit fontScale="90000"/>
          </a:bodyPr>
          <a:lstStyle/>
          <a:p>
            <a:r>
              <a:rPr lang="nb-NO" dirty="0"/>
              <a:t>«Arketyper» innen beredskapsledelse</a:t>
            </a:r>
          </a:p>
        </p:txBody>
      </p:sp>
      <p:graphicFrame>
        <p:nvGraphicFramePr>
          <p:cNvPr id="4" name="Table 26"/>
          <p:cNvGraphicFramePr>
            <a:graphicFrameLocks noGrp="1"/>
          </p:cNvGraphicFramePr>
          <p:nvPr>
            <p:extLst/>
          </p:nvPr>
        </p:nvGraphicFramePr>
        <p:xfrm>
          <a:off x="2101050" y="1841018"/>
          <a:ext cx="5049672" cy="3230880"/>
        </p:xfrm>
        <a:graphic>
          <a:graphicData uri="http://schemas.openxmlformats.org/drawingml/2006/table">
            <a:tbl>
              <a:tblPr firstRow="1" bandRow="1">
                <a:tableStyleId>{5940675A-B579-460E-94D1-54222C63F5DA}</a:tableStyleId>
              </a:tblPr>
              <a:tblGrid>
                <a:gridCol w="2524836">
                  <a:extLst>
                    <a:ext uri="{9D8B030D-6E8A-4147-A177-3AD203B41FA5}">
                      <a16:colId xmlns:a16="http://schemas.microsoft.com/office/drawing/2014/main" val="20000"/>
                    </a:ext>
                  </a:extLst>
                </a:gridCol>
                <a:gridCol w="2524836">
                  <a:extLst>
                    <a:ext uri="{9D8B030D-6E8A-4147-A177-3AD203B41FA5}">
                      <a16:colId xmlns:a16="http://schemas.microsoft.com/office/drawing/2014/main" val="20001"/>
                    </a:ext>
                  </a:extLst>
                </a:gridCol>
              </a:tblGrid>
              <a:tr h="1601075">
                <a:tc>
                  <a:txBody>
                    <a:bodyPr/>
                    <a:lstStyle/>
                    <a:p>
                      <a:pPr algn="ctr"/>
                      <a:r>
                        <a:rPr lang="nb-NO" sz="1600" b="1" kern="1200" noProof="0" dirty="0">
                          <a:solidFill>
                            <a:srgbClr val="FF0000"/>
                          </a:solidFill>
                          <a:latin typeface="+mn-lt"/>
                          <a:ea typeface="+mn-ea"/>
                          <a:cs typeface="Arial" charset="0"/>
                        </a:rPr>
                        <a:t>“Sekretærer”</a:t>
                      </a:r>
                    </a:p>
                    <a:p>
                      <a:pPr algn="ctr"/>
                      <a:r>
                        <a:rPr lang="nb-NO" sz="1200" b="0" kern="1200" noProof="0" dirty="0">
                          <a:solidFill>
                            <a:schemeClr val="tx1"/>
                          </a:solidFill>
                          <a:latin typeface="+mn-lt"/>
                          <a:ea typeface="+mn-ea"/>
                          <a:cs typeface="Arial" charset="0"/>
                        </a:rPr>
                        <a:t>Planlegger</a:t>
                      </a:r>
                      <a:r>
                        <a:rPr lang="nb-NO" sz="1200" b="0" kern="1200" baseline="0" noProof="0" dirty="0">
                          <a:solidFill>
                            <a:schemeClr val="tx1"/>
                          </a:solidFill>
                          <a:latin typeface="+mn-lt"/>
                          <a:ea typeface="+mn-ea"/>
                          <a:cs typeface="Arial" charset="0"/>
                        </a:rPr>
                        <a:t> egen håndtering, og dokumenterer gjerne både egen og andres innsats. Klarer imidlertid ikke å få iverksatt sin egen planlagte respons på en effektiv måte, men forholder seg passivt til omgivelsene.</a:t>
                      </a:r>
                      <a:endParaRPr lang="nb-NO" sz="1200" b="0" kern="1200" noProof="0" dirty="0">
                        <a:solidFill>
                          <a:schemeClr val="tx1"/>
                        </a:solidFill>
                        <a:latin typeface="+mn-lt"/>
                        <a:ea typeface="+mn-ea"/>
                        <a:cs typeface="Arial" charset="0"/>
                      </a:endParaRPr>
                    </a:p>
                    <a:p>
                      <a:pPr algn="ctr"/>
                      <a:endParaRPr lang="en-US" sz="1200" b="0" kern="1200" noProof="0" dirty="0">
                        <a:solidFill>
                          <a:schemeClr val="tx1"/>
                        </a:solidFill>
                        <a:latin typeface="+mn-lt"/>
                        <a:ea typeface="+mn-ea"/>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600" b="1" kern="1200" noProof="0" dirty="0">
                          <a:solidFill>
                            <a:srgbClr val="FF0000"/>
                          </a:solidFill>
                          <a:latin typeface="+mn-lt"/>
                          <a:ea typeface="+mn-ea"/>
                          <a:cs typeface="Arial" charset="0"/>
                        </a:rPr>
                        <a:t>Beredskapsledere</a:t>
                      </a:r>
                    </a:p>
                    <a:p>
                      <a:pPr marL="0" marR="0" indent="0" algn="ctr" defTabSz="914400" rtl="0" eaLnBrk="1" fontAlgn="auto" latinLnBrk="0" hangingPunct="1">
                        <a:lnSpc>
                          <a:spcPct val="100000"/>
                        </a:lnSpc>
                        <a:spcBef>
                          <a:spcPts val="0"/>
                        </a:spcBef>
                        <a:spcAft>
                          <a:spcPts val="0"/>
                        </a:spcAft>
                        <a:buClrTx/>
                        <a:buSzTx/>
                        <a:buFontTx/>
                        <a:buNone/>
                        <a:tabLst/>
                        <a:defRPr/>
                      </a:pPr>
                      <a:r>
                        <a:rPr lang="nb-NO" sz="1200" b="0" kern="1200" noProof="0" dirty="0">
                          <a:solidFill>
                            <a:schemeClr val="tx1"/>
                          </a:solidFill>
                          <a:latin typeface="+mn-lt"/>
                          <a:ea typeface="+mn-ea"/>
                          <a:cs typeface="Arial" charset="0"/>
                        </a:rPr>
                        <a:t>Legger en situasjonsspesifikk plan</a:t>
                      </a:r>
                      <a:r>
                        <a:rPr lang="nb-NO" sz="1200" b="0" kern="1200" baseline="0" noProof="0" dirty="0">
                          <a:solidFill>
                            <a:schemeClr val="tx1"/>
                          </a:solidFill>
                          <a:latin typeface="+mn-lt"/>
                          <a:ea typeface="+mn-ea"/>
                          <a:cs typeface="Arial" charset="0"/>
                        </a:rPr>
                        <a:t> for å håndtere potensialet i hendelsen. Iverksetter effektivt aksjoner og gir ordrer i henhold til plan. Dokumenterer sin respons proaktivt og kontinuerlig. </a:t>
                      </a:r>
                      <a:endParaRPr lang="nb-NO" sz="1200" b="0" kern="1200" noProof="0" dirty="0">
                        <a:solidFill>
                          <a:schemeClr val="tx1"/>
                        </a:solidFill>
                        <a:latin typeface="+mn-lt"/>
                        <a:ea typeface="+mn-ea"/>
                        <a:cs typeface="Arial" charset="0"/>
                      </a:endParaRPr>
                    </a:p>
                    <a:p>
                      <a:pPr algn="ctr"/>
                      <a:endParaRPr lang="en-US" sz="1200" noProof="0" dirty="0"/>
                    </a:p>
                  </a:txBody>
                  <a:tcPr anchor="ctr"/>
                </a:tc>
                <a:extLst>
                  <a:ext uri="{0D108BD9-81ED-4DB2-BD59-A6C34878D82A}">
                    <a16:rowId xmlns:a16="http://schemas.microsoft.com/office/drawing/2014/main" val="10000"/>
                  </a:ext>
                </a:extLst>
              </a:tr>
              <a:tr h="16010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600" b="1" kern="1200" noProof="0" dirty="0">
                          <a:solidFill>
                            <a:srgbClr val="FF0000"/>
                          </a:solidFill>
                          <a:latin typeface="+mn-lt"/>
                          <a:ea typeface="+mn-ea"/>
                          <a:cs typeface="Arial" charset="0"/>
                        </a:rPr>
                        <a:t>“Observatører”</a:t>
                      </a:r>
                    </a:p>
                    <a:p>
                      <a:pPr marL="0" marR="0" indent="0" algn="ctr" defTabSz="914400" rtl="0" eaLnBrk="1" fontAlgn="auto" latinLnBrk="0" hangingPunct="1">
                        <a:lnSpc>
                          <a:spcPct val="100000"/>
                        </a:lnSpc>
                        <a:spcBef>
                          <a:spcPts val="0"/>
                        </a:spcBef>
                        <a:spcAft>
                          <a:spcPts val="0"/>
                        </a:spcAft>
                        <a:buClrTx/>
                        <a:buSzTx/>
                        <a:buFontTx/>
                        <a:buNone/>
                        <a:tabLst/>
                        <a:defRPr/>
                      </a:pPr>
                      <a:r>
                        <a:rPr lang="nb-NO" sz="1200" b="0" kern="1200" noProof="0" dirty="0">
                          <a:solidFill>
                            <a:schemeClr val="tx1"/>
                          </a:solidFill>
                          <a:latin typeface="+mn-lt"/>
                          <a:ea typeface="+mn-ea"/>
                          <a:cs typeface="Arial" charset="0"/>
                        </a:rPr>
                        <a:t>Forstår ikke, eller</a:t>
                      </a:r>
                      <a:r>
                        <a:rPr lang="nb-NO" sz="1200" b="0" kern="1200" baseline="0" noProof="0" dirty="0">
                          <a:solidFill>
                            <a:schemeClr val="tx1"/>
                          </a:solidFill>
                          <a:latin typeface="+mn-lt"/>
                          <a:ea typeface="+mn-ea"/>
                          <a:cs typeface="Arial" charset="0"/>
                        </a:rPr>
                        <a:t> tar ikke inn over seg, alvoret i situasjonen. Iverksetter lite for å håndtere eget ansvarsområde, og er tilskuere til hva andre gjør for å håndtere situasjonen</a:t>
                      </a:r>
                      <a:r>
                        <a:rPr lang="en-US" sz="1200" b="0" kern="1200" baseline="0" noProof="0" dirty="0">
                          <a:solidFill>
                            <a:schemeClr val="tx1"/>
                          </a:solidFill>
                          <a:latin typeface="+mn-lt"/>
                          <a:ea typeface="+mn-ea"/>
                          <a:cs typeface="Arial" charset="0"/>
                        </a:rPr>
                        <a:t>.  </a:t>
                      </a:r>
                      <a:endParaRPr lang="en-US" sz="1200" b="0" kern="1200" noProof="0" dirty="0">
                        <a:solidFill>
                          <a:schemeClr val="tx1"/>
                        </a:solidFill>
                        <a:latin typeface="+mn-lt"/>
                        <a:ea typeface="+mn-ea"/>
                        <a:cs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0" kern="1200" baseline="0" noProof="0" dirty="0">
                        <a:solidFill>
                          <a:schemeClr val="tx1"/>
                        </a:solidFill>
                        <a:latin typeface="+mn-lt"/>
                        <a:ea typeface="+mn-ea"/>
                        <a:cs typeface="Arial" charset="0"/>
                      </a:endParaRPr>
                    </a:p>
                  </a:txBody>
                  <a:tcPr anchor="ctr"/>
                </a:tc>
                <a:tc>
                  <a:txBody>
                    <a:bodyPr/>
                    <a:lstStyle/>
                    <a:p>
                      <a:pPr algn="ctr"/>
                      <a:r>
                        <a:rPr lang="nb-NO" sz="1600" b="1" kern="1200" noProof="0" dirty="0">
                          <a:solidFill>
                            <a:srgbClr val="FF0000"/>
                          </a:solidFill>
                          <a:latin typeface="+mn-lt"/>
                          <a:ea typeface="+mn-ea"/>
                          <a:cs typeface="Arial" charset="0"/>
                        </a:rPr>
                        <a:t>“Eksperter”</a:t>
                      </a:r>
                    </a:p>
                    <a:p>
                      <a:pPr algn="ctr"/>
                      <a:r>
                        <a:rPr lang="nb-NO" sz="1200" baseline="0" noProof="0" dirty="0"/>
                        <a:t>Tar raske avgjørelser, igangsetter aksjoner og gir ordrer basert på intuisjon og erfaring. Har ikke en analytisk tilnærming, og planlegger ikke i forkant av sin respons. Reagerer på informasjon som mottas, og agerer ikke på et definert potensial.</a:t>
                      </a:r>
                      <a:endParaRPr lang="nb-NO" sz="1200" noProof="0" dirty="0"/>
                    </a:p>
                  </a:txBody>
                  <a:tcPr anchor="ctr"/>
                </a:tc>
                <a:extLst>
                  <a:ext uri="{0D108BD9-81ED-4DB2-BD59-A6C34878D82A}">
                    <a16:rowId xmlns:a16="http://schemas.microsoft.com/office/drawing/2014/main" val="10001"/>
                  </a:ext>
                </a:extLst>
              </a:tr>
            </a:tbl>
          </a:graphicData>
        </a:graphic>
      </p:graphicFrame>
      <p:cxnSp>
        <p:nvCxnSpPr>
          <p:cNvPr id="5" name="Straight Arrow Connector 28"/>
          <p:cNvCxnSpPr/>
          <p:nvPr/>
        </p:nvCxnSpPr>
        <p:spPr>
          <a:xfrm flipH="1" flipV="1">
            <a:off x="2020751" y="1666875"/>
            <a:ext cx="18038" cy="34543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31"/>
          <p:cNvCxnSpPr/>
          <p:nvPr/>
        </p:nvCxnSpPr>
        <p:spPr>
          <a:xfrm flipV="1">
            <a:off x="2017736" y="5121265"/>
            <a:ext cx="5306989" cy="148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TextBox 35"/>
          <p:cNvSpPr txBox="1"/>
          <p:nvPr/>
        </p:nvSpPr>
        <p:spPr>
          <a:xfrm>
            <a:off x="4049284" y="5282312"/>
            <a:ext cx="1173252" cy="584775"/>
          </a:xfrm>
          <a:prstGeom prst="rect">
            <a:avLst/>
          </a:prstGeom>
          <a:noFill/>
        </p:spPr>
        <p:txBody>
          <a:bodyPr wrap="square" rtlCol="0">
            <a:spAutoFit/>
          </a:bodyPr>
          <a:lstStyle/>
          <a:p>
            <a:pPr algn="ctr"/>
            <a:r>
              <a:rPr lang="nb-NO" sz="1600" b="1" dirty="0">
                <a:solidFill>
                  <a:prstClr val="black"/>
                </a:solidFill>
                <a:latin typeface="Calibri"/>
              </a:rPr>
              <a:t>Aktivt</a:t>
            </a:r>
          </a:p>
          <a:p>
            <a:pPr algn="ctr"/>
            <a:r>
              <a:rPr lang="nb-NO" sz="1600" b="1" dirty="0">
                <a:solidFill>
                  <a:prstClr val="black"/>
                </a:solidFill>
                <a:latin typeface="Calibri"/>
              </a:rPr>
              <a:t>Eksternt</a:t>
            </a:r>
          </a:p>
        </p:txBody>
      </p:sp>
      <p:sp>
        <p:nvSpPr>
          <p:cNvPr id="8" name="TextBox 36"/>
          <p:cNvSpPr txBox="1"/>
          <p:nvPr/>
        </p:nvSpPr>
        <p:spPr>
          <a:xfrm>
            <a:off x="725008" y="3171362"/>
            <a:ext cx="1297172" cy="584775"/>
          </a:xfrm>
          <a:prstGeom prst="rect">
            <a:avLst/>
          </a:prstGeom>
          <a:noFill/>
        </p:spPr>
        <p:txBody>
          <a:bodyPr wrap="square" rtlCol="0">
            <a:spAutoFit/>
          </a:bodyPr>
          <a:lstStyle/>
          <a:p>
            <a:pPr algn="ctr"/>
            <a:r>
              <a:rPr lang="nb-NO" sz="1600" b="1" dirty="0">
                <a:solidFill>
                  <a:prstClr val="black"/>
                </a:solidFill>
                <a:latin typeface="Calibri"/>
              </a:rPr>
              <a:t>Passivt</a:t>
            </a:r>
          </a:p>
          <a:p>
            <a:pPr algn="ctr"/>
            <a:r>
              <a:rPr lang="nb-NO" sz="1600" b="1" dirty="0">
                <a:solidFill>
                  <a:prstClr val="black"/>
                </a:solidFill>
                <a:latin typeface="Calibri"/>
              </a:rPr>
              <a:t>Internt</a:t>
            </a:r>
            <a:endParaRPr lang="en-US" sz="1600" b="1" dirty="0">
              <a:solidFill>
                <a:prstClr val="black"/>
              </a:solidFill>
              <a:latin typeface="Calibri"/>
            </a:endParaRPr>
          </a:p>
        </p:txBody>
      </p:sp>
      <p:sp>
        <p:nvSpPr>
          <p:cNvPr id="10" name="TextBox 22"/>
          <p:cNvSpPr txBox="1"/>
          <p:nvPr/>
        </p:nvSpPr>
        <p:spPr>
          <a:xfrm>
            <a:off x="526532" y="1743047"/>
            <a:ext cx="1474381" cy="523220"/>
          </a:xfrm>
          <a:prstGeom prst="rect">
            <a:avLst/>
          </a:prstGeom>
          <a:noFill/>
        </p:spPr>
        <p:txBody>
          <a:bodyPr wrap="square" rtlCol="0">
            <a:spAutoFit/>
          </a:bodyPr>
          <a:lstStyle/>
          <a:p>
            <a:pPr algn="ctr"/>
            <a:r>
              <a:rPr lang="nb-NO" sz="1400" b="1" i="1" dirty="0">
                <a:solidFill>
                  <a:prstClr val="black"/>
                </a:solidFill>
                <a:latin typeface="Calibri"/>
              </a:rPr>
              <a:t>Planlegging og dokumentering</a:t>
            </a:r>
            <a:endParaRPr lang="en-US" sz="1400" b="1" i="1" dirty="0">
              <a:solidFill>
                <a:prstClr val="black"/>
              </a:solidFill>
              <a:latin typeface="Calibri"/>
            </a:endParaRPr>
          </a:p>
        </p:txBody>
      </p:sp>
      <p:sp>
        <p:nvSpPr>
          <p:cNvPr id="11" name="TextBox 23"/>
          <p:cNvSpPr txBox="1"/>
          <p:nvPr/>
        </p:nvSpPr>
        <p:spPr>
          <a:xfrm>
            <a:off x="5967079" y="5187995"/>
            <a:ext cx="1474381" cy="523220"/>
          </a:xfrm>
          <a:prstGeom prst="rect">
            <a:avLst/>
          </a:prstGeom>
          <a:noFill/>
        </p:spPr>
        <p:txBody>
          <a:bodyPr wrap="square" rtlCol="0">
            <a:spAutoFit/>
          </a:bodyPr>
          <a:lstStyle/>
          <a:p>
            <a:pPr algn="ctr"/>
            <a:r>
              <a:rPr lang="nb-NO" sz="1400" b="1" i="1" dirty="0">
                <a:solidFill>
                  <a:prstClr val="black"/>
                </a:solidFill>
                <a:latin typeface="Calibri"/>
              </a:rPr>
              <a:t>Aksjoner og ordrer</a:t>
            </a:r>
          </a:p>
        </p:txBody>
      </p:sp>
      <p:sp>
        <p:nvSpPr>
          <p:cNvPr id="3" name="TekstSylinder 2"/>
          <p:cNvSpPr txBox="1"/>
          <p:nvPr/>
        </p:nvSpPr>
        <p:spPr>
          <a:xfrm>
            <a:off x="1659982" y="1380668"/>
            <a:ext cx="724395" cy="307777"/>
          </a:xfrm>
          <a:prstGeom prst="rect">
            <a:avLst/>
          </a:prstGeom>
          <a:noFill/>
        </p:spPr>
        <p:txBody>
          <a:bodyPr wrap="square" rtlCol="0">
            <a:spAutoFit/>
          </a:bodyPr>
          <a:lstStyle/>
          <a:p>
            <a:pPr algn="ctr"/>
            <a:r>
              <a:rPr lang="nb-NO" sz="1400" dirty="0">
                <a:solidFill>
                  <a:prstClr val="black"/>
                </a:solidFill>
                <a:latin typeface="Calibri"/>
              </a:rPr>
              <a:t>Mye</a:t>
            </a:r>
          </a:p>
        </p:txBody>
      </p:sp>
      <p:sp>
        <p:nvSpPr>
          <p:cNvPr id="12" name="TekstSylinder 11"/>
          <p:cNvSpPr txBox="1"/>
          <p:nvPr/>
        </p:nvSpPr>
        <p:spPr>
          <a:xfrm>
            <a:off x="7146600" y="4960480"/>
            <a:ext cx="954938" cy="307777"/>
          </a:xfrm>
          <a:prstGeom prst="rect">
            <a:avLst/>
          </a:prstGeom>
          <a:noFill/>
        </p:spPr>
        <p:txBody>
          <a:bodyPr wrap="square" rtlCol="0">
            <a:spAutoFit/>
          </a:bodyPr>
          <a:lstStyle/>
          <a:p>
            <a:pPr algn="ctr"/>
            <a:r>
              <a:rPr lang="nb-NO" sz="1400" dirty="0">
                <a:solidFill>
                  <a:prstClr val="black"/>
                </a:solidFill>
                <a:latin typeface="Calibri"/>
              </a:rPr>
              <a:t>Mange</a:t>
            </a:r>
          </a:p>
        </p:txBody>
      </p:sp>
      <p:sp>
        <p:nvSpPr>
          <p:cNvPr id="13" name="TekstSylinder 12"/>
          <p:cNvSpPr txBox="1"/>
          <p:nvPr/>
        </p:nvSpPr>
        <p:spPr>
          <a:xfrm>
            <a:off x="1441847" y="4925341"/>
            <a:ext cx="724395" cy="307777"/>
          </a:xfrm>
          <a:prstGeom prst="rect">
            <a:avLst/>
          </a:prstGeom>
          <a:noFill/>
        </p:spPr>
        <p:txBody>
          <a:bodyPr wrap="square" rtlCol="0">
            <a:spAutoFit/>
          </a:bodyPr>
          <a:lstStyle/>
          <a:p>
            <a:pPr algn="ctr"/>
            <a:r>
              <a:rPr lang="nb-NO" sz="1400" dirty="0">
                <a:solidFill>
                  <a:prstClr val="black"/>
                </a:solidFill>
                <a:latin typeface="Calibri"/>
              </a:rPr>
              <a:t>Lite</a:t>
            </a:r>
          </a:p>
        </p:txBody>
      </p:sp>
      <p:sp>
        <p:nvSpPr>
          <p:cNvPr id="14" name="TekstSylinder 13"/>
          <p:cNvSpPr txBox="1"/>
          <p:nvPr/>
        </p:nvSpPr>
        <p:spPr>
          <a:xfrm>
            <a:off x="1737179" y="5135949"/>
            <a:ext cx="724395" cy="307777"/>
          </a:xfrm>
          <a:prstGeom prst="rect">
            <a:avLst/>
          </a:prstGeom>
          <a:noFill/>
        </p:spPr>
        <p:txBody>
          <a:bodyPr wrap="square" rtlCol="0">
            <a:spAutoFit/>
          </a:bodyPr>
          <a:lstStyle/>
          <a:p>
            <a:pPr algn="ctr"/>
            <a:r>
              <a:rPr lang="nb-NO" sz="1400" dirty="0">
                <a:solidFill>
                  <a:prstClr val="black"/>
                </a:solidFill>
                <a:latin typeface="Calibri"/>
              </a:rPr>
              <a:t>Få</a:t>
            </a:r>
          </a:p>
        </p:txBody>
      </p:sp>
      <p:sp>
        <p:nvSpPr>
          <p:cNvPr id="15" name="Pil ned 14"/>
          <p:cNvSpPr/>
          <p:nvPr/>
        </p:nvSpPr>
        <p:spPr>
          <a:xfrm rot="14096084">
            <a:off x="3669496" y="1594343"/>
            <a:ext cx="1927221" cy="37102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6" name="TekstSylinder 15"/>
          <p:cNvSpPr txBox="1"/>
          <p:nvPr/>
        </p:nvSpPr>
        <p:spPr>
          <a:xfrm rot="19519680">
            <a:off x="3202109" y="3188887"/>
            <a:ext cx="2804783" cy="400110"/>
          </a:xfrm>
          <a:prstGeom prst="rect">
            <a:avLst/>
          </a:prstGeom>
          <a:noFill/>
        </p:spPr>
        <p:txBody>
          <a:bodyPr wrap="square" rtlCol="0">
            <a:spAutoFit/>
          </a:bodyPr>
          <a:lstStyle/>
          <a:p>
            <a:r>
              <a:rPr lang="nb-NO" sz="2000" b="1" dirty="0">
                <a:solidFill>
                  <a:prstClr val="black"/>
                </a:solidFill>
              </a:rPr>
              <a:t>Beredskapsledelse</a:t>
            </a:r>
          </a:p>
        </p:txBody>
      </p:sp>
      <p:sp>
        <p:nvSpPr>
          <p:cNvPr id="18" name="Plassholder for lysbildenummer 8"/>
          <p:cNvSpPr txBox="1">
            <a:spLocks/>
          </p:cNvSpPr>
          <p:nvPr/>
        </p:nvSpPr>
        <p:spPr>
          <a:xfrm>
            <a:off x="6948264" y="6453336"/>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148</a:t>
            </a:fld>
            <a:endParaRPr lang="nb-NO" sz="1200" b="1" dirty="0"/>
          </a:p>
        </p:txBody>
      </p:sp>
      <p:sp>
        <p:nvSpPr>
          <p:cNvPr id="17" name="Rectangle 3">
            <a:extLst>
              <a:ext uri="{FF2B5EF4-FFF2-40B4-BE49-F238E27FC236}">
                <a16:creationId xmlns:a16="http://schemas.microsoft.com/office/drawing/2014/main" id="{2DE782F7-10C0-4895-9359-CB97E08CFE42}"/>
              </a:ext>
            </a:extLst>
          </p:cNvPr>
          <p:cNvSpPr/>
          <p:nvPr/>
        </p:nvSpPr>
        <p:spPr>
          <a:xfrm>
            <a:off x="3779912" y="6165304"/>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402640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600075" y="2492896"/>
            <a:ext cx="8048625" cy="2246175"/>
          </a:xfrm>
          <a:prstGeom prst="rect">
            <a:avLst/>
          </a:prstGeom>
          <a:noFill/>
          <a:ln w="9525">
            <a:noFill/>
            <a:miter lim="800000"/>
            <a:headEnd/>
            <a:tailEnd/>
          </a:ln>
          <a:effectLst/>
        </p:spPr>
        <p:txBody>
          <a:bodyPr vert="horz" wrap="square" lIns="91440" tIns="216000" rIns="91440" bIns="45720" numCol="1" anchor="t" anchorCtr="0" compatLnSpc="1">
            <a:prstTxWarp prst="textNoShape">
              <a:avLst/>
            </a:prstTxWarp>
            <a:normAutofit/>
          </a:bodyPr>
          <a:lstStyle/>
          <a:p>
            <a:pPr marL="342900" marR="0" lvl="0" indent="-342900" algn="ctr" defTabSz="914400" rtl="0" eaLnBrk="1" fontAlgn="base" latinLnBrk="0" hangingPunct="1">
              <a:lnSpc>
                <a:spcPct val="100000"/>
              </a:lnSpc>
              <a:spcBef>
                <a:spcPct val="20000"/>
              </a:spcBef>
              <a:spcAft>
                <a:spcPct val="0"/>
              </a:spcAft>
              <a:buClr>
                <a:srgbClr val="10147E"/>
              </a:buClr>
              <a:buSzTx/>
              <a:buFont typeface="Arial" pitchFamily="34" charset="0"/>
              <a:buNone/>
              <a:tabLst/>
              <a:defRPr/>
            </a:pPr>
            <a:r>
              <a:rPr kumimoji="0" lang="nb-NO" sz="3200" b="1" i="1" u="none" strike="noStrike" kern="0" cap="none" spc="0" normalizeH="0" baseline="0" noProof="0" dirty="0">
                <a:ln>
                  <a:noFill/>
                </a:ln>
                <a:solidFill>
                  <a:schemeClr val="accent1">
                    <a:lumMod val="75000"/>
                  </a:schemeClr>
                </a:solidFill>
                <a:effectLst/>
                <a:uLnTx/>
                <a:uFillTx/>
                <a:latin typeface="Calibri" pitchFamily="34" charset="0"/>
                <a:ea typeface="+mn-ea"/>
                <a:cs typeface="+mn-cs"/>
              </a:rPr>
              <a:t>”</a:t>
            </a:r>
            <a:r>
              <a:rPr kumimoji="0" lang="en-US" sz="3200" b="1" i="1" u="none" strike="noStrike" kern="0" cap="none" spc="0" normalizeH="0" baseline="0" noProof="0" dirty="0">
                <a:ln>
                  <a:noFill/>
                </a:ln>
                <a:solidFill>
                  <a:schemeClr val="accent1">
                    <a:lumMod val="75000"/>
                  </a:schemeClr>
                </a:solidFill>
                <a:effectLst/>
                <a:uLnTx/>
                <a:uFillTx/>
                <a:latin typeface="Calibri" pitchFamily="34" charset="0"/>
                <a:ea typeface="+mn-ea"/>
                <a:cs typeface="+mn-cs"/>
              </a:rPr>
              <a:t> It is not only what we do, but also what we do not do, for which we are accountable” </a:t>
            </a:r>
          </a:p>
          <a:p>
            <a:pPr marL="342900" marR="0" lvl="0" indent="-342900" algn="ctr" defTabSz="914400" rtl="0" eaLnBrk="1" fontAlgn="base" latinLnBrk="0" hangingPunct="1">
              <a:lnSpc>
                <a:spcPct val="100000"/>
              </a:lnSpc>
              <a:spcBef>
                <a:spcPct val="20000"/>
              </a:spcBef>
              <a:spcAft>
                <a:spcPct val="0"/>
              </a:spcAft>
              <a:buClr>
                <a:srgbClr val="10147E"/>
              </a:buClr>
              <a:buSzTx/>
              <a:buFont typeface="Arial" pitchFamily="34" charset="0"/>
              <a:buNone/>
              <a:tabLst/>
              <a:defRPr/>
            </a:pPr>
            <a:r>
              <a:rPr kumimoji="0" lang="en-US" sz="1200" b="0" i="0" u="none" strike="noStrike" kern="0" cap="none" spc="0" normalizeH="0" baseline="0" noProof="0" dirty="0">
                <a:ln>
                  <a:noFill/>
                </a:ln>
                <a:solidFill>
                  <a:srgbClr val="0067B1"/>
                </a:solidFill>
                <a:effectLst/>
                <a:uLnTx/>
                <a:uFillTx/>
                <a:latin typeface="+mj-lt"/>
                <a:ea typeface="+mj-ea"/>
                <a:cs typeface="+mj-cs"/>
              </a:rPr>
              <a:t>						</a:t>
            </a:r>
            <a:r>
              <a:rPr kumimoji="0" lang="en-US" sz="1200" b="1" i="0" u="none" strike="noStrike" kern="0" cap="none" spc="0" normalizeH="0" baseline="0" noProof="0" dirty="0">
                <a:ln>
                  <a:noFill/>
                </a:ln>
                <a:solidFill>
                  <a:schemeClr val="accent1">
                    <a:lumMod val="75000"/>
                  </a:schemeClr>
                </a:solidFill>
                <a:effectLst/>
                <a:uLnTx/>
                <a:uFillTx/>
                <a:latin typeface="+mj-lt"/>
                <a:ea typeface="+mj-ea"/>
                <a:cs typeface="+mj-cs"/>
              </a:rPr>
              <a:t>                     </a:t>
            </a:r>
            <a:r>
              <a:rPr kumimoji="0" lang="en-US" sz="1200" b="1" i="0" u="none" strike="noStrike" kern="0" cap="none" spc="0" normalizeH="0" baseline="0" noProof="0" dirty="0" err="1">
                <a:ln>
                  <a:noFill/>
                </a:ln>
                <a:solidFill>
                  <a:schemeClr val="accent1">
                    <a:lumMod val="75000"/>
                  </a:schemeClr>
                </a:solidFill>
                <a:effectLst/>
                <a:uLnTx/>
                <a:uFillTx/>
                <a:latin typeface="+mj-lt"/>
                <a:ea typeface="+mj-ea"/>
                <a:cs typeface="+mj-cs"/>
              </a:rPr>
              <a:t>Molière</a:t>
            </a:r>
            <a:r>
              <a:rPr kumimoji="0" lang="en-US" sz="1200" b="1" i="0" u="none" strike="noStrike" kern="0" cap="none" spc="0" normalizeH="0" baseline="0" noProof="0" dirty="0">
                <a:ln>
                  <a:noFill/>
                </a:ln>
                <a:solidFill>
                  <a:schemeClr val="accent1">
                    <a:lumMod val="75000"/>
                  </a:schemeClr>
                </a:solidFill>
                <a:effectLst/>
                <a:uLnTx/>
                <a:uFillTx/>
                <a:latin typeface="+mj-lt"/>
                <a:ea typeface="+mj-ea"/>
                <a:cs typeface="+mj-cs"/>
              </a:rPr>
              <a:t> (Jean-</a:t>
            </a:r>
            <a:r>
              <a:rPr kumimoji="0" lang="en-US" sz="1200" b="1" i="0" u="none" strike="noStrike" kern="0" cap="none" spc="0" normalizeH="0" baseline="0" noProof="0" dirty="0" err="1">
                <a:ln>
                  <a:noFill/>
                </a:ln>
                <a:solidFill>
                  <a:schemeClr val="accent1">
                    <a:lumMod val="75000"/>
                  </a:schemeClr>
                </a:solidFill>
                <a:effectLst/>
                <a:uLnTx/>
                <a:uFillTx/>
                <a:latin typeface="+mj-lt"/>
                <a:ea typeface="+mj-ea"/>
                <a:cs typeface="+mj-cs"/>
              </a:rPr>
              <a:t>Baptiste</a:t>
            </a:r>
            <a:r>
              <a:rPr kumimoji="0" lang="en-US" sz="1200" b="1" i="0" u="none" strike="noStrike" kern="0" cap="none" spc="0" normalizeH="0" baseline="0" noProof="0" dirty="0">
                <a:ln>
                  <a:noFill/>
                </a:ln>
                <a:solidFill>
                  <a:schemeClr val="accent1">
                    <a:lumMod val="75000"/>
                  </a:schemeClr>
                </a:solidFill>
                <a:effectLst/>
                <a:uLnTx/>
                <a:uFillTx/>
                <a:latin typeface="+mj-lt"/>
                <a:ea typeface="+mj-ea"/>
                <a:cs typeface="+mj-cs"/>
              </a:rPr>
              <a:t> </a:t>
            </a:r>
            <a:r>
              <a:rPr kumimoji="0" lang="en-US" sz="1200" b="1" i="0" u="none" strike="noStrike" kern="0" cap="none" spc="0" normalizeH="0" baseline="0" noProof="0" dirty="0" err="1">
                <a:ln>
                  <a:noFill/>
                </a:ln>
                <a:solidFill>
                  <a:schemeClr val="accent1">
                    <a:lumMod val="75000"/>
                  </a:schemeClr>
                </a:solidFill>
                <a:effectLst/>
                <a:uLnTx/>
                <a:uFillTx/>
                <a:latin typeface="+mj-lt"/>
                <a:ea typeface="+mj-ea"/>
                <a:cs typeface="+mj-cs"/>
              </a:rPr>
              <a:t>Poquelin</a:t>
            </a:r>
            <a:r>
              <a:rPr kumimoji="0" lang="en-US" sz="1200" b="1" i="0" u="none" strike="noStrike" kern="0" cap="none" spc="0" normalizeH="0" baseline="0" noProof="0" dirty="0">
                <a:ln>
                  <a:noFill/>
                </a:ln>
                <a:solidFill>
                  <a:schemeClr val="accent1">
                    <a:lumMod val="75000"/>
                  </a:schemeClr>
                </a:solidFill>
                <a:effectLst/>
                <a:uLnTx/>
                <a:uFillTx/>
                <a:latin typeface="+mj-lt"/>
                <a:ea typeface="+mj-ea"/>
                <a:cs typeface="+mj-cs"/>
              </a:rPr>
              <a:t>)</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149</a:t>
            </a:fld>
            <a:endParaRPr lang="nb-NO" b="1" dirty="0">
              <a:solidFill>
                <a:schemeClr val="tx1"/>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Beredskapsområdet</a:t>
            </a:r>
          </a:p>
        </p:txBody>
      </p:sp>
      <p:grpSp>
        <p:nvGrpSpPr>
          <p:cNvPr id="11" name="Gruppe 10"/>
          <p:cNvGrpSpPr/>
          <p:nvPr/>
        </p:nvGrpSpPr>
        <p:grpSpPr>
          <a:xfrm>
            <a:off x="517203" y="1268760"/>
            <a:ext cx="8087245" cy="5046076"/>
            <a:chOff x="1104902" y="1534890"/>
            <a:chExt cx="7267575" cy="4800600"/>
          </a:xfrm>
        </p:grpSpPr>
        <p:sp>
          <p:nvSpPr>
            <p:cNvPr id="12" name="Rektangel 11"/>
            <p:cNvSpPr/>
            <p:nvPr/>
          </p:nvSpPr>
          <p:spPr>
            <a:xfrm>
              <a:off x="1104902" y="1534890"/>
              <a:ext cx="7267575" cy="4800600"/>
            </a:xfrm>
            <a:prstGeom prst="rect">
              <a:avLst/>
            </a:prstGeom>
            <a:solidFill>
              <a:schemeClr val="bg1"/>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ktangel 12"/>
            <p:cNvSpPr/>
            <p:nvPr/>
          </p:nvSpPr>
          <p:spPr>
            <a:xfrm>
              <a:off x="1266826" y="2837910"/>
              <a:ext cx="6943725" cy="3345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Rektangel 14"/>
            <p:cNvSpPr/>
            <p:nvPr/>
          </p:nvSpPr>
          <p:spPr>
            <a:xfrm>
              <a:off x="1362077" y="4514310"/>
              <a:ext cx="6734175" cy="1564007"/>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 name="TekstSylinder 15"/>
            <p:cNvSpPr txBox="1"/>
            <p:nvPr/>
          </p:nvSpPr>
          <p:spPr>
            <a:xfrm>
              <a:off x="1485901" y="4754627"/>
              <a:ext cx="6505575" cy="1054095"/>
            </a:xfrm>
            <a:prstGeom prst="rect">
              <a:avLst/>
            </a:prstGeom>
            <a:noFill/>
          </p:spPr>
          <p:txBody>
            <a:bodyPr wrap="square" rtlCol="0">
              <a:spAutoFit/>
            </a:bodyPr>
            <a:lstStyle/>
            <a:p>
              <a:pPr algn="ctr"/>
              <a:r>
                <a:rPr lang="nb-NO" sz="1600" b="1" dirty="0">
                  <a:latin typeface="+mn-lt"/>
                </a:rPr>
                <a:t>Daglig drift:</a:t>
              </a:r>
            </a:p>
            <a:p>
              <a:r>
                <a:rPr lang="nb-NO" sz="1000" dirty="0">
                  <a:latin typeface="Arial" pitchFamily="34" charset="0"/>
                  <a:cs typeface="Arial" pitchFamily="34" charset="0"/>
                </a:rPr>
                <a:t>Risikoreduserende tiltak implementeres og vedlikeholdes gjennom daglig drift og risikoen som håndteres vurderes som akseptabel. Mindre uønskede hendelser som oppstår håndteres som avvik og behandles i avvikssystemet.</a:t>
              </a:r>
            </a:p>
            <a:p>
              <a:endParaRPr lang="nb-NO" sz="1000" dirty="0">
                <a:latin typeface="+mj-lt"/>
              </a:endParaRPr>
            </a:p>
            <a:p>
              <a:r>
                <a:rPr lang="nb-NO" sz="1000" b="1" i="1" dirty="0">
                  <a:latin typeface="Arial" pitchFamily="34" charset="0"/>
                  <a:cs typeface="Arial" pitchFamily="34" charset="0"/>
                </a:rPr>
                <a:t>Risikoen i dette området kan være fra lav til middels. Middels som en følge av at sannsynligheten kan være stor, men konsekvensen liten.  </a:t>
              </a:r>
            </a:p>
          </p:txBody>
        </p:sp>
        <p:sp>
          <p:nvSpPr>
            <p:cNvPr id="17" name="TekstSylinder 16"/>
            <p:cNvSpPr txBox="1"/>
            <p:nvPr/>
          </p:nvSpPr>
          <p:spPr>
            <a:xfrm>
              <a:off x="1304926" y="3006089"/>
              <a:ext cx="6867525" cy="1200497"/>
            </a:xfrm>
            <a:prstGeom prst="rect">
              <a:avLst/>
            </a:prstGeom>
            <a:noFill/>
          </p:spPr>
          <p:txBody>
            <a:bodyPr wrap="square" rtlCol="0">
              <a:spAutoFit/>
            </a:bodyPr>
            <a:lstStyle/>
            <a:p>
              <a:pPr algn="ctr"/>
              <a:r>
                <a:rPr lang="nb-NO" sz="1600" b="1" dirty="0">
                  <a:solidFill>
                    <a:schemeClr val="bg1"/>
                  </a:solidFill>
                  <a:latin typeface="+mn-lt"/>
                </a:rPr>
                <a:t>Beredskapsområdet:</a:t>
              </a:r>
            </a:p>
            <a:p>
              <a:r>
                <a:rPr lang="nb-NO" sz="1000" dirty="0">
                  <a:solidFill>
                    <a:schemeClr val="bg1"/>
                  </a:solidFill>
                  <a:latin typeface="Arial" pitchFamily="34" charset="0"/>
                  <a:cs typeface="Arial" pitchFamily="34" charset="0"/>
                </a:rPr>
                <a:t>Beredskapsorganisasjon er etablert og dimensjonert for å kunne håndtere de uønskede hendelser som ligger utenfor det som håndteres i daglig drift og innenfor de ytelsesrammer som er satt til beredskapsorganisasjonen. Håndteringen av de uønskede hendelsene som ligger i beredskapsområdet skal ligge innenfor de ytelseskrav som er etablert og som beredskapsorganisasjonen er dimensjonert etter. </a:t>
              </a:r>
            </a:p>
            <a:p>
              <a:endParaRPr lang="nb-NO" sz="1000" i="1" dirty="0">
                <a:solidFill>
                  <a:schemeClr val="bg1"/>
                </a:solidFill>
                <a:latin typeface="+mn-lt"/>
              </a:endParaRPr>
            </a:p>
            <a:p>
              <a:r>
                <a:rPr lang="nb-NO" sz="1000" b="1" i="1" dirty="0">
                  <a:solidFill>
                    <a:schemeClr val="bg1"/>
                  </a:solidFill>
                  <a:latin typeface="Arial" pitchFamily="34" charset="0"/>
                  <a:cs typeface="Arial" pitchFamily="34" charset="0"/>
                </a:rPr>
                <a:t>Risikoen i beredskapsområdet er ofte høy fordi både sannsynlighet og konsekvens er fra middels til høy. </a:t>
              </a:r>
              <a:r>
                <a:rPr lang="nb-NO" sz="1000" b="1" dirty="0">
                  <a:solidFill>
                    <a:schemeClr val="bg1"/>
                  </a:solidFill>
                  <a:latin typeface="Arial" pitchFamily="34" charset="0"/>
                  <a:cs typeface="Arial" pitchFamily="34" charset="0"/>
                </a:rPr>
                <a:t> </a:t>
              </a:r>
            </a:p>
          </p:txBody>
        </p:sp>
        <p:sp>
          <p:nvSpPr>
            <p:cNvPr id="18" name="TekstSylinder 17"/>
            <p:cNvSpPr txBox="1"/>
            <p:nvPr/>
          </p:nvSpPr>
          <p:spPr>
            <a:xfrm>
              <a:off x="1295400" y="1611091"/>
              <a:ext cx="6943725" cy="1405461"/>
            </a:xfrm>
            <a:prstGeom prst="rect">
              <a:avLst/>
            </a:prstGeom>
            <a:noFill/>
          </p:spPr>
          <p:txBody>
            <a:bodyPr wrap="square" rtlCol="0">
              <a:spAutoFit/>
            </a:bodyPr>
            <a:lstStyle/>
            <a:p>
              <a:pPr algn="ctr"/>
              <a:r>
                <a:rPr lang="nb-NO" sz="1600" b="1" dirty="0">
                  <a:latin typeface="+mn-lt"/>
                </a:rPr>
                <a:t>Øvrige uønskede hendelser:</a:t>
              </a:r>
            </a:p>
            <a:p>
              <a:r>
                <a:rPr lang="nb-NO" sz="1000" dirty="0">
                  <a:latin typeface="Arial" pitchFamily="34" charset="0"/>
                  <a:cs typeface="Arial" pitchFamily="34" charset="0"/>
                </a:rPr>
                <a:t>Uønskede hendelser som inntreffer, men som ligger utenfor de ytelsesrammer som beredskapsorganisasjonen er dimensjonert for å kunne håndtere innenfor ytelseskravene, håndteres av beredskapsorganisasjonen etter beste evne. De uønskede hendelsene ligger gjerne utenfor beredskapsområdet fordi det er så lite sannsynlig at de skal kunne inntreffe at det ikke er kostnadseffektivt å etablere kontinuerlig beredskap for dem, selv om konsekvensene av dem kan være store.</a:t>
              </a:r>
            </a:p>
            <a:p>
              <a:endParaRPr lang="nb-NO" sz="1000" i="1" dirty="0">
                <a:latin typeface="+mn-lt"/>
              </a:endParaRPr>
            </a:p>
            <a:p>
              <a:r>
                <a:rPr lang="nb-NO" sz="1000" b="1" i="1" dirty="0">
                  <a:latin typeface="Arial" pitchFamily="34" charset="0"/>
                  <a:cs typeface="Arial" pitchFamily="34" charset="0"/>
                </a:rPr>
                <a:t>Risikoen i dette området er ofte middels fordi sannsynligheten er lav, men konsekvensen høy.</a:t>
              </a:r>
            </a:p>
            <a:p>
              <a:pPr algn="ctr"/>
              <a:endParaRPr lang="nb-NO" sz="1400" b="1" dirty="0">
                <a:latin typeface="+mn-lt"/>
              </a:endParaRPr>
            </a:p>
          </p:txBody>
        </p:sp>
      </p:grpSp>
      <p:sp>
        <p:nvSpPr>
          <p:cNvPr id="20" name="Plassholder for lysbildenummer 7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15</a:t>
            </a:fld>
            <a:endParaRPr lang="nb-NO" b="1" dirty="0">
              <a:solidFill>
                <a:schemeClr val="tx1"/>
              </a:solidFill>
            </a:endParaRPr>
          </a:p>
        </p:txBody>
      </p:sp>
      <p:sp>
        <p:nvSpPr>
          <p:cNvPr id="14"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Oppsummering</a:t>
            </a:r>
          </a:p>
        </p:txBody>
      </p:sp>
      <p:sp>
        <p:nvSpPr>
          <p:cNvPr id="3" name="Content Placeholder 2"/>
          <p:cNvSpPr>
            <a:spLocks noGrp="1"/>
          </p:cNvSpPr>
          <p:nvPr>
            <p:ph idx="1"/>
          </p:nvPr>
        </p:nvSpPr>
        <p:spPr>
          <a:xfrm>
            <a:off x="457200" y="1772816"/>
            <a:ext cx="8229600" cy="2836912"/>
          </a:xfrm>
        </p:spPr>
        <p:txBody>
          <a:bodyPr>
            <a:normAutofit/>
          </a:bodyPr>
          <a:lstStyle/>
          <a:p>
            <a:pPr>
              <a:buNone/>
            </a:pPr>
            <a:r>
              <a:rPr lang="nb-NO" dirty="0">
                <a:ea typeface="Times New Roman"/>
              </a:rPr>
              <a:t>Vurdering av læringsutbytte og forventninger:</a:t>
            </a:r>
          </a:p>
          <a:p>
            <a:pPr>
              <a:buNone/>
            </a:pPr>
            <a:endParaRPr lang="nb-NO" i="1" dirty="0">
              <a:ea typeface="Times New Roman"/>
            </a:endParaRPr>
          </a:p>
          <a:p>
            <a:pPr algn="ctr">
              <a:buNone/>
            </a:pPr>
            <a:r>
              <a:rPr lang="nb-NO" i="1" dirty="0">
                <a:ea typeface="Times New Roman"/>
              </a:rPr>
              <a:t>Hva har vært bra og hva kan forbedres </a:t>
            </a:r>
          </a:p>
          <a:p>
            <a:pPr algn="ctr">
              <a:buNone/>
            </a:pPr>
            <a:r>
              <a:rPr lang="nb-NO" i="1" dirty="0">
                <a:ea typeface="Times New Roman"/>
              </a:rPr>
              <a:t>for å optimalisere utbyttet?</a:t>
            </a:r>
          </a:p>
          <a:p>
            <a:pPr algn="ctr">
              <a:buNone/>
            </a:pPr>
            <a:endParaRPr lang="nb-NO" b="1" i="1" dirty="0">
              <a:ea typeface="Times New Roman"/>
            </a:endParaRPr>
          </a:p>
          <a:p>
            <a:endParaRPr lang="nb-NO" b="1" i="1" dirty="0">
              <a:ea typeface="Times New Roman"/>
            </a:endParaRPr>
          </a:p>
          <a:p>
            <a:endParaRPr lang="nb-NO" b="1" i="1" dirty="0">
              <a:ea typeface="Times New Roman"/>
            </a:endParaRPr>
          </a:p>
          <a:p>
            <a:endParaRPr lang="nb-NO" dirty="0"/>
          </a:p>
        </p:txBody>
      </p:sp>
      <p:sp>
        <p:nvSpPr>
          <p:cNvPr id="10" name="Plassholder for lysbildenummer 9"/>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150</a:t>
            </a:fld>
            <a:endParaRPr lang="nb-NO" b="1" dirty="0">
              <a:solidFill>
                <a:schemeClr val="tx1"/>
              </a:solidFill>
            </a:endParaRPr>
          </a:p>
        </p:txBody>
      </p:sp>
      <p:sp>
        <p:nvSpPr>
          <p:cNvPr id="6" name="Footer Placeholder 8"/>
          <p:cNvSpPr txBox="1">
            <a:spLocks/>
          </p:cNvSpPr>
          <p:nvPr/>
        </p:nvSpPr>
        <p:spPr>
          <a:xfrm>
            <a:off x="2051720" y="4437112"/>
            <a:ext cx="5256584"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2400" b="1" i="0" u="none" strike="noStrike" kern="1200" cap="none" spc="0" normalizeH="0" baseline="0" noProof="0" dirty="0">
                <a:ln>
                  <a:noFill/>
                </a:ln>
                <a:solidFill>
                  <a:schemeClr val="tx2">
                    <a:lumMod val="75000"/>
                  </a:schemeClr>
                </a:solidFill>
                <a:effectLst/>
                <a:uLnTx/>
                <a:uFillTx/>
                <a:latin typeface="+mj-lt"/>
                <a:ea typeface="+mn-ea"/>
                <a:cs typeface="Arial" charset="0"/>
              </a:rPr>
              <a:t>Ivar Konrad Lunde: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2400" b="1" i="0" u="none" strike="noStrike" kern="1200" cap="none" spc="0" normalizeH="0" baseline="0" noProof="0" dirty="0">
                <a:ln>
                  <a:noFill/>
                </a:ln>
                <a:solidFill>
                  <a:schemeClr val="tx2">
                    <a:lumMod val="75000"/>
                  </a:schemeClr>
                </a:solidFill>
                <a:effectLst/>
                <a:uLnTx/>
                <a:uFillTx/>
                <a:latin typeface="+mj-lt"/>
                <a:ea typeface="+mn-ea"/>
                <a:cs typeface="Arial" charset="0"/>
              </a:rPr>
              <a:t>ivar_konrad@yahoo.no, +47 988 04 112</a:t>
            </a:r>
            <a:endParaRPr kumimoji="0" lang="nb-NO" sz="2400" b="1" i="0" u="none" strike="noStrike" kern="1200" cap="none" spc="0" normalizeH="0" baseline="0" noProof="0" dirty="0">
              <a:ln>
                <a:noFill/>
              </a:ln>
              <a:solidFill>
                <a:schemeClr val="tx2">
                  <a:lumMod val="75000"/>
                </a:schemeClr>
              </a:solidFill>
              <a:effectLst/>
              <a:uLnTx/>
              <a:uFillTx/>
              <a:latin typeface="+mj-lt"/>
              <a:ea typeface="+mn-ea"/>
              <a:cs typeface="Arial" charset="0"/>
            </a:endParaRPr>
          </a:p>
        </p:txBody>
      </p:sp>
      <p:pic>
        <p:nvPicPr>
          <p:cNvPr id="8" name="Picture 2">
            <a:extLst>
              <a:ext uri="{FF2B5EF4-FFF2-40B4-BE49-F238E27FC236}">
                <a16:creationId xmlns:a16="http://schemas.microsoft.com/office/drawing/2014/main" id="{B6C6C39A-6C95-4D4E-BA52-D6F8B8D2A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1085">
            <a:off x="7228824" y="4382962"/>
            <a:ext cx="1572479" cy="223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00077" y="1679356"/>
            <a:ext cx="8048625" cy="4770437"/>
          </a:xfrm>
        </p:spPr>
        <p:txBody>
          <a:bodyPr/>
          <a:lstStyle/>
          <a:p>
            <a:endParaRPr lang="nb-NO" dirty="0"/>
          </a:p>
        </p:txBody>
      </p:sp>
      <p:sp>
        <p:nvSpPr>
          <p:cNvPr id="4" name="Freeform 3"/>
          <p:cNvSpPr>
            <a:spLocks/>
          </p:cNvSpPr>
          <p:nvPr/>
        </p:nvSpPr>
        <p:spPr bwMode="auto">
          <a:xfrm>
            <a:off x="523876" y="1353187"/>
            <a:ext cx="4162425" cy="1905000"/>
          </a:xfrm>
          <a:custGeom>
            <a:avLst/>
            <a:gdLst/>
            <a:ahLst/>
            <a:cxnLst>
              <a:cxn ang="0">
                <a:pos x="0" y="944"/>
              </a:cxn>
              <a:cxn ang="0">
                <a:pos x="1591" y="944"/>
              </a:cxn>
              <a:cxn ang="0">
                <a:pos x="1846" y="1198"/>
              </a:cxn>
              <a:cxn ang="0">
                <a:pos x="1886" y="1141"/>
              </a:cxn>
              <a:cxn ang="0">
                <a:pos x="1932" y="1088"/>
              </a:cxn>
              <a:cxn ang="0">
                <a:pos x="1981" y="1036"/>
              </a:cxn>
              <a:cxn ang="0">
                <a:pos x="2033" y="990"/>
              </a:cxn>
              <a:cxn ang="0">
                <a:pos x="2085" y="953"/>
              </a:cxn>
              <a:cxn ang="0">
                <a:pos x="2141" y="924"/>
              </a:cxn>
              <a:cxn ang="0">
                <a:pos x="2200" y="898"/>
              </a:cxn>
              <a:cxn ang="0">
                <a:pos x="2259" y="877"/>
              </a:cxn>
              <a:cxn ang="0">
                <a:pos x="2321" y="863"/>
              </a:cxn>
              <a:cxn ang="0">
                <a:pos x="2358" y="1107"/>
              </a:cxn>
              <a:cxn ang="0">
                <a:pos x="2620" y="515"/>
              </a:cxn>
              <a:cxn ang="0">
                <a:pos x="2226" y="0"/>
              </a:cxn>
              <a:cxn ang="0">
                <a:pos x="2227" y="215"/>
              </a:cxn>
              <a:cxn ang="0">
                <a:pos x="0" y="215"/>
              </a:cxn>
              <a:cxn ang="0">
                <a:pos x="0" y="944"/>
              </a:cxn>
            </a:cxnLst>
            <a:rect l="0" t="0" r="r" b="b"/>
            <a:pathLst>
              <a:path w="2621" h="1199">
                <a:moveTo>
                  <a:pt x="0" y="944"/>
                </a:moveTo>
                <a:lnTo>
                  <a:pt x="1591" y="944"/>
                </a:lnTo>
                <a:lnTo>
                  <a:pt x="1846" y="1198"/>
                </a:lnTo>
                <a:lnTo>
                  <a:pt x="1886" y="1141"/>
                </a:lnTo>
                <a:lnTo>
                  <a:pt x="1932" y="1088"/>
                </a:lnTo>
                <a:lnTo>
                  <a:pt x="1981" y="1036"/>
                </a:lnTo>
                <a:lnTo>
                  <a:pt x="2033" y="990"/>
                </a:lnTo>
                <a:lnTo>
                  <a:pt x="2085" y="953"/>
                </a:lnTo>
                <a:lnTo>
                  <a:pt x="2141" y="924"/>
                </a:lnTo>
                <a:lnTo>
                  <a:pt x="2200" y="898"/>
                </a:lnTo>
                <a:lnTo>
                  <a:pt x="2259" y="877"/>
                </a:lnTo>
                <a:lnTo>
                  <a:pt x="2321" y="863"/>
                </a:lnTo>
                <a:lnTo>
                  <a:pt x="2358" y="1107"/>
                </a:lnTo>
                <a:lnTo>
                  <a:pt x="2620" y="515"/>
                </a:lnTo>
                <a:lnTo>
                  <a:pt x="2226" y="0"/>
                </a:lnTo>
                <a:lnTo>
                  <a:pt x="2227" y="215"/>
                </a:lnTo>
                <a:lnTo>
                  <a:pt x="0" y="215"/>
                </a:lnTo>
                <a:lnTo>
                  <a:pt x="0" y="944"/>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5" name="Freeform 4"/>
          <p:cNvSpPr>
            <a:spLocks/>
          </p:cNvSpPr>
          <p:nvPr/>
        </p:nvSpPr>
        <p:spPr bwMode="auto">
          <a:xfrm>
            <a:off x="4387852" y="1670688"/>
            <a:ext cx="2093913" cy="1666875"/>
          </a:xfrm>
          <a:custGeom>
            <a:avLst/>
            <a:gdLst/>
            <a:ahLst/>
            <a:cxnLst>
              <a:cxn ang="0">
                <a:pos x="294" y="1048"/>
              </a:cxn>
              <a:cxn ang="0">
                <a:pos x="999" y="1049"/>
              </a:cxn>
              <a:cxn ang="0">
                <a:pos x="1111" y="859"/>
              </a:cxn>
              <a:cxn ang="0">
                <a:pos x="1218" y="668"/>
              </a:cxn>
              <a:cxn ang="0">
                <a:pos x="1317" y="469"/>
              </a:cxn>
              <a:cxn ang="0">
                <a:pos x="1106" y="589"/>
              </a:cxn>
              <a:cxn ang="0">
                <a:pos x="1053" y="515"/>
              </a:cxn>
              <a:cxn ang="0">
                <a:pos x="996" y="444"/>
              </a:cxn>
              <a:cxn ang="0">
                <a:pos x="932" y="376"/>
              </a:cxn>
              <a:cxn ang="0">
                <a:pos x="862" y="314"/>
              </a:cxn>
              <a:cxn ang="0">
                <a:pos x="788" y="258"/>
              </a:cxn>
              <a:cxn ang="0">
                <a:pos x="712" y="206"/>
              </a:cxn>
              <a:cxn ang="0">
                <a:pos x="631" y="159"/>
              </a:cxn>
              <a:cxn ang="0">
                <a:pos x="547" y="117"/>
              </a:cxn>
              <a:cxn ang="0">
                <a:pos x="461" y="82"/>
              </a:cxn>
              <a:cxn ang="0">
                <a:pos x="370" y="53"/>
              </a:cxn>
              <a:cxn ang="0">
                <a:pos x="281" y="29"/>
              </a:cxn>
              <a:cxn ang="0">
                <a:pos x="187" y="13"/>
              </a:cxn>
              <a:cxn ang="0">
                <a:pos x="95" y="3"/>
              </a:cxn>
              <a:cxn ang="0">
                <a:pos x="0" y="0"/>
              </a:cxn>
              <a:cxn ang="0">
                <a:pos x="250" y="304"/>
              </a:cxn>
              <a:cxn ang="0">
                <a:pos x="95" y="658"/>
              </a:cxn>
              <a:cxn ang="0">
                <a:pos x="159" y="670"/>
              </a:cxn>
              <a:cxn ang="0">
                <a:pos x="222" y="690"/>
              </a:cxn>
              <a:cxn ang="0">
                <a:pos x="281" y="715"/>
              </a:cxn>
              <a:cxn ang="0">
                <a:pos x="337" y="744"/>
              </a:cxn>
              <a:cxn ang="0">
                <a:pos x="391" y="782"/>
              </a:cxn>
              <a:cxn ang="0">
                <a:pos x="441" y="822"/>
              </a:cxn>
              <a:cxn ang="0">
                <a:pos x="486" y="866"/>
              </a:cxn>
              <a:cxn ang="0">
                <a:pos x="530" y="915"/>
              </a:cxn>
              <a:cxn ang="0">
                <a:pos x="294" y="1048"/>
              </a:cxn>
            </a:cxnLst>
            <a:rect l="0" t="0" r="r" b="b"/>
            <a:pathLst>
              <a:path w="1318" h="1050">
                <a:moveTo>
                  <a:pt x="294" y="1048"/>
                </a:moveTo>
                <a:lnTo>
                  <a:pt x="999" y="1049"/>
                </a:lnTo>
                <a:lnTo>
                  <a:pt x="1111" y="859"/>
                </a:lnTo>
                <a:lnTo>
                  <a:pt x="1218" y="668"/>
                </a:lnTo>
                <a:lnTo>
                  <a:pt x="1317" y="469"/>
                </a:lnTo>
                <a:lnTo>
                  <a:pt x="1106" y="589"/>
                </a:lnTo>
                <a:lnTo>
                  <a:pt x="1053" y="515"/>
                </a:lnTo>
                <a:lnTo>
                  <a:pt x="996" y="444"/>
                </a:lnTo>
                <a:lnTo>
                  <a:pt x="932" y="376"/>
                </a:lnTo>
                <a:lnTo>
                  <a:pt x="862" y="314"/>
                </a:lnTo>
                <a:lnTo>
                  <a:pt x="788" y="258"/>
                </a:lnTo>
                <a:lnTo>
                  <a:pt x="712" y="206"/>
                </a:lnTo>
                <a:lnTo>
                  <a:pt x="631" y="159"/>
                </a:lnTo>
                <a:lnTo>
                  <a:pt x="547" y="117"/>
                </a:lnTo>
                <a:lnTo>
                  <a:pt x="461" y="82"/>
                </a:lnTo>
                <a:lnTo>
                  <a:pt x="370" y="53"/>
                </a:lnTo>
                <a:lnTo>
                  <a:pt x="281" y="29"/>
                </a:lnTo>
                <a:lnTo>
                  <a:pt x="187" y="13"/>
                </a:lnTo>
                <a:lnTo>
                  <a:pt x="95" y="3"/>
                </a:lnTo>
                <a:lnTo>
                  <a:pt x="0" y="0"/>
                </a:lnTo>
                <a:lnTo>
                  <a:pt x="250" y="304"/>
                </a:lnTo>
                <a:lnTo>
                  <a:pt x="95" y="658"/>
                </a:lnTo>
                <a:lnTo>
                  <a:pt x="159" y="670"/>
                </a:lnTo>
                <a:lnTo>
                  <a:pt x="222" y="690"/>
                </a:lnTo>
                <a:lnTo>
                  <a:pt x="281" y="715"/>
                </a:lnTo>
                <a:lnTo>
                  <a:pt x="337" y="744"/>
                </a:lnTo>
                <a:lnTo>
                  <a:pt x="391" y="782"/>
                </a:lnTo>
                <a:lnTo>
                  <a:pt x="441" y="822"/>
                </a:lnTo>
                <a:lnTo>
                  <a:pt x="486" y="866"/>
                </a:lnTo>
                <a:lnTo>
                  <a:pt x="530" y="915"/>
                </a:lnTo>
                <a:lnTo>
                  <a:pt x="294" y="1048"/>
                </a:lnTo>
              </a:path>
            </a:pathLst>
          </a:custGeom>
          <a:solidFill>
            <a:srgbClr val="FF0000"/>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6" name="Freeform 5"/>
          <p:cNvSpPr>
            <a:spLocks/>
          </p:cNvSpPr>
          <p:nvPr/>
        </p:nvSpPr>
        <p:spPr bwMode="auto">
          <a:xfrm>
            <a:off x="4984751" y="2899413"/>
            <a:ext cx="1604963" cy="2003425"/>
          </a:xfrm>
          <a:custGeom>
            <a:avLst/>
            <a:gdLst/>
            <a:ahLst/>
            <a:cxnLst>
              <a:cxn ang="0">
                <a:pos x="313" y="1261"/>
              </a:cxn>
              <a:cxn ang="0">
                <a:pos x="1010" y="1249"/>
              </a:cxn>
              <a:cxn ang="0">
                <a:pos x="794" y="1128"/>
              </a:cxn>
              <a:cxn ang="0">
                <a:pos x="836" y="1046"/>
              </a:cxn>
              <a:cxn ang="0">
                <a:pos x="870" y="964"/>
              </a:cxn>
              <a:cxn ang="0">
                <a:pos x="901" y="879"/>
              </a:cxn>
              <a:cxn ang="0">
                <a:pos x="922" y="790"/>
              </a:cxn>
              <a:cxn ang="0">
                <a:pos x="940" y="701"/>
              </a:cxn>
              <a:cxn ang="0">
                <a:pos x="949" y="613"/>
              </a:cxn>
              <a:cxn ang="0">
                <a:pos x="951" y="522"/>
              </a:cxn>
              <a:cxn ang="0">
                <a:pos x="949" y="432"/>
              </a:cxn>
              <a:cxn ang="0">
                <a:pos x="939" y="343"/>
              </a:cxn>
              <a:cxn ang="0">
                <a:pos x="922" y="255"/>
              </a:cxn>
              <a:cxn ang="0">
                <a:pos x="899" y="167"/>
              </a:cxn>
              <a:cxn ang="0">
                <a:pos x="868" y="82"/>
              </a:cxn>
              <a:cxn ang="0">
                <a:pos x="833" y="0"/>
              </a:cxn>
              <a:cxn ang="0">
                <a:pos x="647" y="323"/>
              </a:cxn>
              <a:cxn ang="0">
                <a:pos x="248" y="318"/>
              </a:cxn>
              <a:cxn ang="0">
                <a:pos x="265" y="377"/>
              </a:cxn>
              <a:cxn ang="0">
                <a:pos x="275" y="439"/>
              </a:cxn>
              <a:cxn ang="0">
                <a:pos x="279" y="500"/>
              </a:cxn>
              <a:cxn ang="0">
                <a:pos x="278" y="562"/>
              </a:cxn>
              <a:cxn ang="0">
                <a:pos x="272" y="624"/>
              </a:cxn>
              <a:cxn ang="0">
                <a:pos x="258" y="685"/>
              </a:cxn>
              <a:cxn ang="0">
                <a:pos x="241" y="745"/>
              </a:cxn>
              <a:cxn ang="0">
                <a:pos x="215" y="802"/>
              </a:cxn>
              <a:cxn ang="0">
                <a:pos x="0" y="686"/>
              </a:cxn>
              <a:cxn ang="0">
                <a:pos x="313" y="1261"/>
              </a:cxn>
            </a:cxnLst>
            <a:rect l="0" t="0" r="r" b="b"/>
            <a:pathLst>
              <a:path w="1011" h="1262">
                <a:moveTo>
                  <a:pt x="313" y="1261"/>
                </a:moveTo>
                <a:lnTo>
                  <a:pt x="1010" y="1249"/>
                </a:lnTo>
                <a:lnTo>
                  <a:pt x="794" y="1128"/>
                </a:lnTo>
                <a:lnTo>
                  <a:pt x="836" y="1046"/>
                </a:lnTo>
                <a:lnTo>
                  <a:pt x="870" y="964"/>
                </a:lnTo>
                <a:lnTo>
                  <a:pt x="901" y="879"/>
                </a:lnTo>
                <a:lnTo>
                  <a:pt x="922" y="790"/>
                </a:lnTo>
                <a:lnTo>
                  <a:pt x="940" y="701"/>
                </a:lnTo>
                <a:lnTo>
                  <a:pt x="949" y="613"/>
                </a:lnTo>
                <a:lnTo>
                  <a:pt x="951" y="522"/>
                </a:lnTo>
                <a:lnTo>
                  <a:pt x="949" y="432"/>
                </a:lnTo>
                <a:lnTo>
                  <a:pt x="939" y="343"/>
                </a:lnTo>
                <a:lnTo>
                  <a:pt x="922" y="255"/>
                </a:lnTo>
                <a:lnTo>
                  <a:pt x="899" y="167"/>
                </a:lnTo>
                <a:lnTo>
                  <a:pt x="868" y="82"/>
                </a:lnTo>
                <a:lnTo>
                  <a:pt x="833" y="0"/>
                </a:lnTo>
                <a:lnTo>
                  <a:pt x="647" y="323"/>
                </a:lnTo>
                <a:lnTo>
                  <a:pt x="248" y="318"/>
                </a:lnTo>
                <a:lnTo>
                  <a:pt x="265" y="377"/>
                </a:lnTo>
                <a:lnTo>
                  <a:pt x="275" y="439"/>
                </a:lnTo>
                <a:lnTo>
                  <a:pt x="279" y="500"/>
                </a:lnTo>
                <a:lnTo>
                  <a:pt x="278" y="562"/>
                </a:lnTo>
                <a:lnTo>
                  <a:pt x="272" y="624"/>
                </a:lnTo>
                <a:lnTo>
                  <a:pt x="258" y="685"/>
                </a:lnTo>
                <a:lnTo>
                  <a:pt x="241" y="745"/>
                </a:lnTo>
                <a:lnTo>
                  <a:pt x="215" y="802"/>
                </a:lnTo>
                <a:lnTo>
                  <a:pt x="0" y="686"/>
                </a:lnTo>
                <a:lnTo>
                  <a:pt x="313" y="1261"/>
                </a:lnTo>
              </a:path>
            </a:pathLst>
          </a:custGeom>
          <a:solidFill>
            <a:srgbClr val="FF0000"/>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7" name="Freeform 6"/>
          <p:cNvSpPr>
            <a:spLocks/>
          </p:cNvSpPr>
          <p:nvPr/>
        </p:nvSpPr>
        <p:spPr bwMode="auto">
          <a:xfrm>
            <a:off x="3971926" y="4367850"/>
            <a:ext cx="2103439" cy="1835150"/>
          </a:xfrm>
          <a:custGeom>
            <a:avLst/>
            <a:gdLst/>
            <a:ahLst/>
            <a:cxnLst>
              <a:cxn ang="0">
                <a:pos x="0" y="579"/>
              </a:cxn>
              <a:cxn ang="0">
                <a:pos x="332" y="1155"/>
              </a:cxn>
              <a:cxn ang="0">
                <a:pos x="332" y="891"/>
              </a:cxn>
              <a:cxn ang="0">
                <a:pos x="421" y="884"/>
              </a:cxn>
              <a:cxn ang="0">
                <a:pos x="510" y="869"/>
              </a:cxn>
              <a:cxn ang="0">
                <a:pos x="597" y="850"/>
              </a:cxn>
              <a:cxn ang="0">
                <a:pos x="682" y="825"/>
              </a:cxn>
              <a:cxn ang="0">
                <a:pos x="766" y="794"/>
              </a:cxn>
              <a:cxn ang="0">
                <a:pos x="847" y="757"/>
              </a:cxn>
              <a:cxn ang="0">
                <a:pos x="925" y="716"/>
              </a:cxn>
              <a:cxn ang="0">
                <a:pos x="1003" y="670"/>
              </a:cxn>
              <a:cxn ang="0">
                <a:pos x="1072" y="616"/>
              </a:cxn>
              <a:cxn ang="0">
                <a:pos x="1144" y="560"/>
              </a:cxn>
              <a:cxn ang="0">
                <a:pos x="1208" y="499"/>
              </a:cxn>
              <a:cxn ang="0">
                <a:pos x="1270" y="431"/>
              </a:cxn>
              <a:cxn ang="0">
                <a:pos x="1324" y="363"/>
              </a:cxn>
              <a:cxn ang="0">
                <a:pos x="923" y="384"/>
              </a:cxn>
              <a:cxn ang="0">
                <a:pos x="741" y="39"/>
              </a:cxn>
              <a:cxn ang="0">
                <a:pos x="702" y="75"/>
              </a:cxn>
              <a:cxn ang="0">
                <a:pos x="663" y="108"/>
              </a:cxn>
              <a:cxn ang="0">
                <a:pos x="614" y="140"/>
              </a:cxn>
              <a:cxn ang="0">
                <a:pos x="562" y="171"/>
              </a:cxn>
              <a:cxn ang="0">
                <a:pos x="506" y="195"/>
              </a:cxn>
              <a:cxn ang="0">
                <a:pos x="450" y="215"/>
              </a:cxn>
              <a:cxn ang="0">
                <a:pos x="393" y="231"/>
              </a:cxn>
              <a:cxn ang="0">
                <a:pos x="332" y="240"/>
              </a:cxn>
              <a:cxn ang="0">
                <a:pos x="332" y="0"/>
              </a:cxn>
              <a:cxn ang="0">
                <a:pos x="0" y="579"/>
              </a:cxn>
            </a:cxnLst>
            <a:rect l="0" t="0" r="r" b="b"/>
            <a:pathLst>
              <a:path w="1325" h="1156">
                <a:moveTo>
                  <a:pt x="0" y="579"/>
                </a:moveTo>
                <a:lnTo>
                  <a:pt x="332" y="1155"/>
                </a:lnTo>
                <a:lnTo>
                  <a:pt x="332" y="891"/>
                </a:lnTo>
                <a:lnTo>
                  <a:pt x="421" y="884"/>
                </a:lnTo>
                <a:lnTo>
                  <a:pt x="510" y="869"/>
                </a:lnTo>
                <a:lnTo>
                  <a:pt x="597" y="850"/>
                </a:lnTo>
                <a:lnTo>
                  <a:pt x="682" y="825"/>
                </a:lnTo>
                <a:lnTo>
                  <a:pt x="766" y="794"/>
                </a:lnTo>
                <a:lnTo>
                  <a:pt x="847" y="757"/>
                </a:lnTo>
                <a:lnTo>
                  <a:pt x="925" y="716"/>
                </a:lnTo>
                <a:lnTo>
                  <a:pt x="1003" y="670"/>
                </a:lnTo>
                <a:lnTo>
                  <a:pt x="1072" y="616"/>
                </a:lnTo>
                <a:lnTo>
                  <a:pt x="1144" y="560"/>
                </a:lnTo>
                <a:lnTo>
                  <a:pt x="1208" y="499"/>
                </a:lnTo>
                <a:lnTo>
                  <a:pt x="1270" y="431"/>
                </a:lnTo>
                <a:lnTo>
                  <a:pt x="1324" y="363"/>
                </a:lnTo>
                <a:lnTo>
                  <a:pt x="923" y="384"/>
                </a:lnTo>
                <a:lnTo>
                  <a:pt x="741" y="39"/>
                </a:lnTo>
                <a:lnTo>
                  <a:pt x="702" y="75"/>
                </a:lnTo>
                <a:lnTo>
                  <a:pt x="663" y="108"/>
                </a:lnTo>
                <a:lnTo>
                  <a:pt x="614" y="140"/>
                </a:lnTo>
                <a:lnTo>
                  <a:pt x="562" y="171"/>
                </a:lnTo>
                <a:lnTo>
                  <a:pt x="506" y="195"/>
                </a:lnTo>
                <a:lnTo>
                  <a:pt x="450" y="215"/>
                </a:lnTo>
                <a:lnTo>
                  <a:pt x="393" y="231"/>
                </a:lnTo>
                <a:lnTo>
                  <a:pt x="332" y="240"/>
                </a:lnTo>
                <a:lnTo>
                  <a:pt x="332" y="0"/>
                </a:lnTo>
                <a:lnTo>
                  <a:pt x="0" y="579"/>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8" name="Freeform 7"/>
          <p:cNvSpPr>
            <a:spLocks/>
          </p:cNvSpPr>
          <p:nvPr/>
        </p:nvSpPr>
        <p:spPr bwMode="auto">
          <a:xfrm>
            <a:off x="2190751" y="4140838"/>
            <a:ext cx="1998663" cy="1636713"/>
          </a:xfrm>
          <a:custGeom>
            <a:avLst/>
            <a:gdLst/>
            <a:ahLst/>
            <a:cxnLst>
              <a:cxn ang="0">
                <a:pos x="442" y="0"/>
              </a:cxn>
              <a:cxn ang="0">
                <a:pos x="0" y="520"/>
              </a:cxn>
              <a:cxn ang="0">
                <a:pos x="246" y="431"/>
              </a:cxn>
              <a:cxn ang="0">
                <a:pos x="299" y="507"/>
              </a:cxn>
              <a:cxn ang="0">
                <a:pos x="359" y="580"/>
              </a:cxn>
              <a:cxn ang="0">
                <a:pos x="421" y="645"/>
              </a:cxn>
              <a:cxn ang="0">
                <a:pos x="488" y="708"/>
              </a:cxn>
              <a:cxn ang="0">
                <a:pos x="560" y="766"/>
              </a:cxn>
              <a:cxn ang="0">
                <a:pos x="635" y="818"/>
              </a:cxn>
              <a:cxn ang="0">
                <a:pos x="716" y="867"/>
              </a:cxn>
              <a:cxn ang="0">
                <a:pos x="796" y="909"/>
              </a:cxn>
              <a:cxn ang="0">
                <a:pos x="885" y="945"/>
              </a:cxn>
              <a:cxn ang="0">
                <a:pos x="971" y="975"/>
              </a:cxn>
              <a:cxn ang="0">
                <a:pos x="1063" y="1001"/>
              </a:cxn>
              <a:cxn ang="0">
                <a:pos x="1153" y="1018"/>
              </a:cxn>
              <a:cxn ang="0">
                <a:pos x="1245" y="1029"/>
              </a:cxn>
              <a:cxn ang="0">
                <a:pos x="1064" y="730"/>
              </a:cxn>
              <a:cxn ang="0">
                <a:pos x="1258" y="378"/>
              </a:cxn>
              <a:cxn ang="0">
                <a:pos x="1193" y="365"/>
              </a:cxn>
              <a:cxn ang="0">
                <a:pos x="1130" y="344"/>
              </a:cxn>
              <a:cxn ang="0">
                <a:pos x="1067" y="316"/>
              </a:cxn>
              <a:cxn ang="0">
                <a:pos x="1010" y="283"/>
              </a:cxn>
              <a:cxn ang="0">
                <a:pos x="953" y="243"/>
              </a:cxn>
              <a:cxn ang="0">
                <a:pos x="905" y="200"/>
              </a:cxn>
              <a:cxn ang="0">
                <a:pos x="1115" y="124"/>
              </a:cxn>
              <a:cxn ang="0">
                <a:pos x="442" y="0"/>
              </a:cxn>
            </a:cxnLst>
            <a:rect l="0" t="0" r="r" b="b"/>
            <a:pathLst>
              <a:path w="1259" h="1030">
                <a:moveTo>
                  <a:pt x="442" y="0"/>
                </a:moveTo>
                <a:lnTo>
                  <a:pt x="0" y="520"/>
                </a:lnTo>
                <a:lnTo>
                  <a:pt x="246" y="431"/>
                </a:lnTo>
                <a:lnTo>
                  <a:pt x="299" y="507"/>
                </a:lnTo>
                <a:lnTo>
                  <a:pt x="359" y="580"/>
                </a:lnTo>
                <a:lnTo>
                  <a:pt x="421" y="645"/>
                </a:lnTo>
                <a:lnTo>
                  <a:pt x="488" y="708"/>
                </a:lnTo>
                <a:lnTo>
                  <a:pt x="560" y="766"/>
                </a:lnTo>
                <a:lnTo>
                  <a:pt x="635" y="818"/>
                </a:lnTo>
                <a:lnTo>
                  <a:pt x="716" y="867"/>
                </a:lnTo>
                <a:lnTo>
                  <a:pt x="796" y="909"/>
                </a:lnTo>
                <a:lnTo>
                  <a:pt x="885" y="945"/>
                </a:lnTo>
                <a:lnTo>
                  <a:pt x="971" y="975"/>
                </a:lnTo>
                <a:lnTo>
                  <a:pt x="1063" y="1001"/>
                </a:lnTo>
                <a:lnTo>
                  <a:pt x="1153" y="1018"/>
                </a:lnTo>
                <a:lnTo>
                  <a:pt x="1245" y="1029"/>
                </a:lnTo>
                <a:lnTo>
                  <a:pt x="1064" y="730"/>
                </a:lnTo>
                <a:lnTo>
                  <a:pt x="1258" y="378"/>
                </a:lnTo>
                <a:lnTo>
                  <a:pt x="1193" y="365"/>
                </a:lnTo>
                <a:lnTo>
                  <a:pt x="1130" y="344"/>
                </a:lnTo>
                <a:lnTo>
                  <a:pt x="1067" y="316"/>
                </a:lnTo>
                <a:lnTo>
                  <a:pt x="1010" y="283"/>
                </a:lnTo>
                <a:lnTo>
                  <a:pt x="953" y="243"/>
                </a:lnTo>
                <a:lnTo>
                  <a:pt x="905" y="200"/>
                </a:lnTo>
                <a:lnTo>
                  <a:pt x="1115" y="124"/>
                </a:lnTo>
                <a:lnTo>
                  <a:pt x="442" y="0"/>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9" name="Freeform 8"/>
          <p:cNvSpPr>
            <a:spLocks/>
          </p:cNvSpPr>
          <p:nvPr/>
        </p:nvSpPr>
        <p:spPr bwMode="auto">
          <a:xfrm>
            <a:off x="2082800" y="2735900"/>
            <a:ext cx="1635125" cy="1828800"/>
          </a:xfrm>
          <a:custGeom>
            <a:avLst/>
            <a:gdLst/>
            <a:ahLst/>
            <a:cxnLst>
              <a:cxn ang="0">
                <a:pos x="679" y="0"/>
              </a:cxn>
              <a:cxn ang="0">
                <a:pos x="0" y="2"/>
              </a:cxn>
              <a:cxn ang="0">
                <a:pos x="213" y="121"/>
              </a:cxn>
              <a:cxn ang="0">
                <a:pos x="182" y="204"/>
              </a:cxn>
              <a:cxn ang="0">
                <a:pos x="154" y="290"/>
              </a:cxn>
              <a:cxn ang="0">
                <a:pos x="134" y="374"/>
              </a:cxn>
              <a:cxn ang="0">
                <a:pos x="120" y="462"/>
              </a:cxn>
              <a:cxn ang="0">
                <a:pos x="111" y="551"/>
              </a:cxn>
              <a:cxn ang="0">
                <a:pos x="111" y="637"/>
              </a:cxn>
              <a:cxn ang="0">
                <a:pos x="113" y="727"/>
              </a:cxn>
              <a:cxn ang="0">
                <a:pos x="124" y="813"/>
              </a:cxn>
              <a:cxn ang="0">
                <a:pos x="141" y="901"/>
              </a:cxn>
              <a:cxn ang="0">
                <a:pos x="163" y="987"/>
              </a:cxn>
              <a:cxn ang="0">
                <a:pos x="190" y="1071"/>
              </a:cxn>
              <a:cxn ang="0">
                <a:pos x="225" y="1151"/>
              </a:cxn>
              <a:cxn ang="0">
                <a:pos x="490" y="838"/>
              </a:cxn>
              <a:cxn ang="0">
                <a:pos x="836" y="892"/>
              </a:cxn>
              <a:cxn ang="0">
                <a:pos x="810" y="831"/>
              </a:cxn>
              <a:cxn ang="0">
                <a:pos x="793" y="772"/>
              </a:cxn>
              <a:cxn ang="0">
                <a:pos x="782" y="707"/>
              </a:cxn>
              <a:cxn ang="0">
                <a:pos x="776" y="643"/>
              </a:cxn>
              <a:cxn ang="0">
                <a:pos x="776" y="578"/>
              </a:cxn>
              <a:cxn ang="0">
                <a:pos x="786" y="514"/>
              </a:cxn>
              <a:cxn ang="0">
                <a:pos x="799" y="452"/>
              </a:cxn>
              <a:cxn ang="0">
                <a:pos x="1028" y="581"/>
              </a:cxn>
              <a:cxn ang="0">
                <a:pos x="679" y="0"/>
              </a:cxn>
            </a:cxnLst>
            <a:rect l="0" t="0" r="r" b="b"/>
            <a:pathLst>
              <a:path w="1029" h="1152">
                <a:moveTo>
                  <a:pt x="679" y="0"/>
                </a:moveTo>
                <a:lnTo>
                  <a:pt x="0" y="2"/>
                </a:lnTo>
                <a:lnTo>
                  <a:pt x="213" y="121"/>
                </a:lnTo>
                <a:lnTo>
                  <a:pt x="182" y="204"/>
                </a:lnTo>
                <a:lnTo>
                  <a:pt x="154" y="290"/>
                </a:lnTo>
                <a:lnTo>
                  <a:pt x="134" y="374"/>
                </a:lnTo>
                <a:lnTo>
                  <a:pt x="120" y="462"/>
                </a:lnTo>
                <a:lnTo>
                  <a:pt x="111" y="551"/>
                </a:lnTo>
                <a:lnTo>
                  <a:pt x="111" y="637"/>
                </a:lnTo>
                <a:lnTo>
                  <a:pt x="113" y="727"/>
                </a:lnTo>
                <a:lnTo>
                  <a:pt x="124" y="813"/>
                </a:lnTo>
                <a:lnTo>
                  <a:pt x="141" y="901"/>
                </a:lnTo>
                <a:lnTo>
                  <a:pt x="163" y="987"/>
                </a:lnTo>
                <a:lnTo>
                  <a:pt x="190" y="1071"/>
                </a:lnTo>
                <a:lnTo>
                  <a:pt x="225" y="1151"/>
                </a:lnTo>
                <a:lnTo>
                  <a:pt x="490" y="838"/>
                </a:lnTo>
                <a:lnTo>
                  <a:pt x="836" y="892"/>
                </a:lnTo>
                <a:lnTo>
                  <a:pt x="810" y="831"/>
                </a:lnTo>
                <a:lnTo>
                  <a:pt x="793" y="772"/>
                </a:lnTo>
                <a:lnTo>
                  <a:pt x="782" y="707"/>
                </a:lnTo>
                <a:lnTo>
                  <a:pt x="776" y="643"/>
                </a:lnTo>
                <a:lnTo>
                  <a:pt x="776" y="578"/>
                </a:lnTo>
                <a:lnTo>
                  <a:pt x="786" y="514"/>
                </a:lnTo>
                <a:lnTo>
                  <a:pt x="799" y="452"/>
                </a:lnTo>
                <a:lnTo>
                  <a:pt x="1028" y="581"/>
                </a:lnTo>
                <a:lnTo>
                  <a:pt x="679" y="0"/>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10" name="Rectangle 13"/>
          <p:cNvSpPr>
            <a:spLocks noChangeArrowheads="1"/>
          </p:cNvSpPr>
          <p:nvPr/>
        </p:nvSpPr>
        <p:spPr bwMode="auto">
          <a:xfrm>
            <a:off x="656545" y="1974711"/>
            <a:ext cx="1772331" cy="430887"/>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IDENTIFISERING:</a:t>
            </a:r>
          </a:p>
          <a:p>
            <a:pPr algn="ctr" defTabSz="1068388" eaLnBrk="0" hangingPunct="0"/>
            <a:r>
              <a:rPr lang="nb-NO" sz="1200" b="1" dirty="0">
                <a:solidFill>
                  <a:prstClr val="white"/>
                </a:solidFill>
                <a:latin typeface="Calibri"/>
              </a:rPr>
              <a:t>Beredskapsanalyse</a:t>
            </a:r>
          </a:p>
        </p:txBody>
      </p:sp>
      <p:sp>
        <p:nvSpPr>
          <p:cNvPr id="11" name="Rectangle 673"/>
          <p:cNvSpPr>
            <a:spLocks noChangeArrowheads="1"/>
          </p:cNvSpPr>
          <p:nvPr/>
        </p:nvSpPr>
        <p:spPr bwMode="auto">
          <a:xfrm>
            <a:off x="3574929" y="3400875"/>
            <a:ext cx="1600200" cy="689420"/>
          </a:xfrm>
          <a:prstGeom prst="rect">
            <a:avLst/>
          </a:prstGeom>
          <a:noFill/>
          <a:ln w="9525">
            <a:noFill/>
            <a:miter lim="800000"/>
            <a:headEnd/>
            <a:tailEnd/>
          </a:ln>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ct val="20000"/>
              </a:spcBef>
            </a:pPr>
            <a:r>
              <a:rPr lang="nb-NO" sz="1600" b="1" dirty="0">
                <a:solidFill>
                  <a:prstClr val="black"/>
                </a:solidFill>
                <a:latin typeface="Calibri"/>
              </a:rPr>
              <a:t>MÅL:</a:t>
            </a:r>
          </a:p>
          <a:p>
            <a:pPr algn="ctr">
              <a:spcBef>
                <a:spcPct val="20000"/>
              </a:spcBef>
            </a:pPr>
            <a:r>
              <a:rPr lang="nb-NO" sz="1200" b="1" dirty="0">
                <a:solidFill>
                  <a:prstClr val="black"/>
                </a:solidFill>
                <a:latin typeface="Calibri"/>
              </a:rPr>
              <a:t>Kontinuerlig</a:t>
            </a:r>
          </a:p>
          <a:p>
            <a:pPr algn="ctr">
              <a:spcBef>
                <a:spcPct val="20000"/>
              </a:spcBef>
            </a:pPr>
            <a:r>
              <a:rPr lang="nb-NO" sz="1200" b="1" dirty="0">
                <a:solidFill>
                  <a:prstClr val="black"/>
                </a:solidFill>
                <a:latin typeface="Calibri"/>
              </a:rPr>
              <a:t>forbedring</a:t>
            </a:r>
          </a:p>
        </p:txBody>
      </p:sp>
      <p:sp>
        <p:nvSpPr>
          <p:cNvPr id="12" name="Rectangle 9"/>
          <p:cNvSpPr>
            <a:spLocks noChangeArrowheads="1"/>
          </p:cNvSpPr>
          <p:nvPr/>
        </p:nvSpPr>
        <p:spPr bwMode="auto">
          <a:xfrm>
            <a:off x="4621915" y="2202356"/>
            <a:ext cx="1471612"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a:t>
            </a:r>
          </a:p>
          <a:p>
            <a:pPr algn="ctr" defTabSz="1068388" eaLnBrk="0" hangingPunct="0"/>
            <a:r>
              <a:rPr lang="nb-NO" sz="1200" b="1" dirty="0">
                <a:solidFill>
                  <a:prstClr val="white"/>
                </a:solidFill>
                <a:latin typeface="Calibri"/>
              </a:rPr>
              <a:t>eksterne</a:t>
            </a:r>
          </a:p>
          <a:p>
            <a:pPr algn="ctr" defTabSz="1068388" eaLnBrk="0" hangingPunct="0"/>
            <a:r>
              <a:rPr lang="nb-NO" sz="1200" b="1" dirty="0">
                <a:solidFill>
                  <a:prstClr val="white"/>
                </a:solidFill>
                <a:latin typeface="Calibri"/>
              </a:rPr>
              <a:t>ressurser </a:t>
            </a:r>
          </a:p>
        </p:txBody>
      </p:sp>
      <p:sp>
        <p:nvSpPr>
          <p:cNvPr id="13" name="Rectangle 674"/>
          <p:cNvSpPr>
            <a:spLocks noChangeArrowheads="1"/>
          </p:cNvSpPr>
          <p:nvPr/>
        </p:nvSpPr>
        <p:spPr bwMode="auto">
          <a:xfrm>
            <a:off x="5282564" y="3677057"/>
            <a:ext cx="1239837" cy="553998"/>
          </a:xfrm>
          <a:prstGeom prst="rect">
            <a:avLst/>
          </a:prstGeom>
          <a:noFill/>
          <a:ln w="9525">
            <a:noFill/>
            <a:miter lim="800000"/>
            <a:headEnd/>
            <a:tailEnd/>
          </a:ln>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 </a:t>
            </a:r>
          </a:p>
          <a:p>
            <a:pPr algn="ctr" defTabSz="1068388" eaLnBrk="0" hangingPunct="0"/>
            <a:r>
              <a:rPr lang="nb-NO" sz="1200" b="1" dirty="0">
                <a:solidFill>
                  <a:prstClr val="white"/>
                </a:solidFill>
                <a:latin typeface="Calibri"/>
              </a:rPr>
              <a:t>interne</a:t>
            </a:r>
          </a:p>
          <a:p>
            <a:pPr algn="ctr" defTabSz="1068388" eaLnBrk="0" hangingPunct="0"/>
            <a:r>
              <a:rPr lang="nb-NO" sz="1200" b="1" dirty="0">
                <a:solidFill>
                  <a:prstClr val="white"/>
                </a:solidFill>
                <a:latin typeface="Calibri"/>
              </a:rPr>
              <a:t>ressurser</a:t>
            </a:r>
          </a:p>
        </p:txBody>
      </p:sp>
      <p:sp>
        <p:nvSpPr>
          <p:cNvPr id="14" name="Rectangle 10"/>
          <p:cNvSpPr>
            <a:spLocks noChangeArrowheads="1"/>
          </p:cNvSpPr>
          <p:nvPr/>
        </p:nvSpPr>
        <p:spPr bwMode="auto">
          <a:xfrm>
            <a:off x="4124326" y="4811388"/>
            <a:ext cx="1323975" cy="615553"/>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ETABLERING: </a:t>
            </a:r>
            <a:r>
              <a:rPr lang="nb-NO" sz="1200" b="1" dirty="0">
                <a:solidFill>
                  <a:prstClr val="white"/>
                </a:solidFill>
                <a:latin typeface="Calibri"/>
              </a:rPr>
              <a:t>Beredskaps -dokumentasjon</a:t>
            </a:r>
          </a:p>
        </p:txBody>
      </p:sp>
      <p:sp>
        <p:nvSpPr>
          <p:cNvPr id="15" name="Rectangle 11"/>
          <p:cNvSpPr>
            <a:spLocks noChangeArrowheads="1"/>
          </p:cNvSpPr>
          <p:nvPr/>
        </p:nvSpPr>
        <p:spPr bwMode="auto">
          <a:xfrm>
            <a:off x="2581013" y="4612773"/>
            <a:ext cx="1290639"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Kompetanseheving</a:t>
            </a:r>
          </a:p>
          <a:p>
            <a:pPr algn="ctr" defTabSz="1068388" eaLnBrk="0" hangingPunct="0"/>
            <a:r>
              <a:rPr lang="nb-NO" sz="1200" b="1" dirty="0">
                <a:solidFill>
                  <a:prstClr val="white"/>
                </a:solidFill>
                <a:latin typeface="Calibri"/>
              </a:rPr>
              <a:t>Trening</a:t>
            </a:r>
          </a:p>
          <a:p>
            <a:pPr algn="ctr" defTabSz="1068388" eaLnBrk="0" hangingPunct="0"/>
            <a:r>
              <a:rPr lang="nb-NO" sz="1200" b="1" dirty="0">
                <a:solidFill>
                  <a:prstClr val="white"/>
                </a:solidFill>
                <a:latin typeface="Calibri"/>
              </a:rPr>
              <a:t>Øvelser</a:t>
            </a:r>
          </a:p>
        </p:txBody>
      </p:sp>
      <p:sp>
        <p:nvSpPr>
          <p:cNvPr id="16" name="Rectangle 12"/>
          <p:cNvSpPr>
            <a:spLocks noChangeArrowheads="1"/>
          </p:cNvSpPr>
          <p:nvPr/>
        </p:nvSpPr>
        <p:spPr bwMode="auto">
          <a:xfrm>
            <a:off x="2238376" y="3207418"/>
            <a:ext cx="1233347" cy="769441"/>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400" b="1" dirty="0">
                <a:solidFill>
                  <a:prstClr val="white"/>
                </a:solidFill>
                <a:latin typeface="Calibri"/>
              </a:rPr>
              <a:t>EVALUERING:</a:t>
            </a:r>
          </a:p>
          <a:p>
            <a:pPr algn="ctr" defTabSz="1068388" eaLnBrk="0" hangingPunct="0"/>
            <a:r>
              <a:rPr lang="nb-NO" sz="1200" b="1" dirty="0">
                <a:solidFill>
                  <a:prstClr val="white"/>
                </a:solidFill>
                <a:latin typeface="Calibri"/>
              </a:rPr>
              <a:t>Verifisere</a:t>
            </a:r>
          </a:p>
          <a:p>
            <a:pPr algn="ctr" defTabSz="1068388" eaLnBrk="0" hangingPunct="0"/>
            <a:r>
              <a:rPr lang="nb-NO" sz="1200" b="1" dirty="0">
                <a:solidFill>
                  <a:prstClr val="white"/>
                </a:solidFill>
                <a:latin typeface="Calibri"/>
              </a:rPr>
              <a:t>Revidere</a:t>
            </a:r>
          </a:p>
          <a:p>
            <a:pPr algn="ctr" defTabSz="1068388" eaLnBrk="0" hangingPunct="0"/>
            <a:r>
              <a:rPr lang="nb-NO" sz="1200" b="1" dirty="0">
                <a:solidFill>
                  <a:prstClr val="white"/>
                </a:solidFill>
                <a:latin typeface="Calibri"/>
              </a:rPr>
              <a:t>Forbedre</a:t>
            </a:r>
          </a:p>
        </p:txBody>
      </p:sp>
      <p:sp>
        <p:nvSpPr>
          <p:cNvPr id="17" name="Rectangle 668"/>
          <p:cNvSpPr>
            <a:spLocks noChangeArrowheads="1"/>
          </p:cNvSpPr>
          <p:nvPr/>
        </p:nvSpPr>
        <p:spPr bwMode="auto">
          <a:xfrm>
            <a:off x="598482" y="1261417"/>
            <a:ext cx="3805239" cy="369332"/>
          </a:xfrm>
          <a:prstGeom prst="rect">
            <a:avLst/>
          </a:prstGeom>
          <a:noFill/>
          <a:ln w="9525">
            <a:noFill/>
            <a:miter lim="800000"/>
            <a:headEnd/>
            <a:tailEnd/>
          </a:ln>
          <a:effectLst/>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Risikoanalyser</a:t>
            </a:r>
          </a:p>
          <a:p>
            <a:pPr marL="111125" indent="-111125" defTabSz="1068388" eaLnBrk="0" hangingPunct="0">
              <a:buFontTx/>
              <a:buChar char="•"/>
            </a:pPr>
            <a:r>
              <a:rPr lang="nb-NO" sz="1200" dirty="0">
                <a:solidFill>
                  <a:prstClr val="black"/>
                </a:solidFill>
              </a:rPr>
              <a:t>Erfaringsoverføring</a:t>
            </a:r>
          </a:p>
        </p:txBody>
      </p:sp>
      <p:sp>
        <p:nvSpPr>
          <p:cNvPr id="18" name="Rectangle 676"/>
          <p:cNvSpPr>
            <a:spLocks noChangeArrowheads="1"/>
          </p:cNvSpPr>
          <p:nvPr/>
        </p:nvSpPr>
        <p:spPr bwMode="auto">
          <a:xfrm>
            <a:off x="5909253" y="1649867"/>
            <a:ext cx="2748971" cy="553998"/>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Nødetater</a:t>
            </a:r>
          </a:p>
          <a:p>
            <a:pPr marL="111125" indent="-111125" defTabSz="1068388" eaLnBrk="0" hangingPunct="0">
              <a:buFontTx/>
              <a:buChar char="•"/>
            </a:pPr>
            <a:r>
              <a:rPr lang="nb-NO" sz="1200" dirty="0">
                <a:solidFill>
                  <a:prstClr val="black"/>
                </a:solidFill>
              </a:rPr>
              <a:t>Andre offentlig tilgjengelige ressurser</a:t>
            </a:r>
          </a:p>
          <a:p>
            <a:pPr marL="111125" indent="-111125" defTabSz="1068388" eaLnBrk="0" hangingPunct="0">
              <a:buFontTx/>
              <a:buChar char="•"/>
            </a:pPr>
            <a:r>
              <a:rPr lang="nb-NO" sz="1200" dirty="0">
                <a:solidFill>
                  <a:prstClr val="black"/>
                </a:solidFill>
              </a:rPr>
              <a:t>Andre eksterne tilgjengelige ressurser</a:t>
            </a:r>
          </a:p>
        </p:txBody>
      </p:sp>
      <p:sp>
        <p:nvSpPr>
          <p:cNvPr id="19" name="Rectangle 669"/>
          <p:cNvSpPr>
            <a:spLocks noChangeArrowheads="1"/>
          </p:cNvSpPr>
          <p:nvPr/>
        </p:nvSpPr>
        <p:spPr bwMode="auto">
          <a:xfrm>
            <a:off x="6653276" y="3662385"/>
            <a:ext cx="2033525" cy="923330"/>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Eksisterende ressurser</a:t>
            </a:r>
          </a:p>
          <a:p>
            <a:pPr marL="111125" indent="-111125" defTabSz="1068388" eaLnBrk="0" hangingPunct="0">
              <a:buFontTx/>
              <a:buChar char="•"/>
            </a:pPr>
            <a:r>
              <a:rPr lang="nb-NO" sz="1200" dirty="0">
                <a:solidFill>
                  <a:prstClr val="black"/>
                </a:solidFill>
              </a:rPr>
              <a:t>Eksisterende kompetanse</a:t>
            </a:r>
          </a:p>
          <a:p>
            <a:pPr marL="111125" indent="-111125" defTabSz="1068388" eaLnBrk="0" hangingPunct="0">
              <a:buFontTx/>
              <a:buChar char="•"/>
            </a:pPr>
            <a:r>
              <a:rPr lang="nb-NO" sz="1200" dirty="0">
                <a:solidFill>
                  <a:prstClr val="black"/>
                </a:solidFill>
              </a:rPr>
              <a:t>Eksisterende prosesser</a:t>
            </a:r>
          </a:p>
          <a:p>
            <a:pPr marL="111125" indent="-111125" defTabSz="1068388" eaLnBrk="0" hangingPunct="0">
              <a:buFontTx/>
              <a:buChar char="•"/>
            </a:pPr>
            <a:r>
              <a:rPr lang="nb-NO" sz="1200" dirty="0">
                <a:solidFill>
                  <a:prstClr val="black"/>
                </a:solidFill>
              </a:rPr>
              <a:t>Etablere nye interne ressurser </a:t>
            </a:r>
          </a:p>
        </p:txBody>
      </p:sp>
      <p:sp>
        <p:nvSpPr>
          <p:cNvPr id="20" name="Rectangle 670"/>
          <p:cNvSpPr>
            <a:spLocks noChangeArrowheads="1"/>
          </p:cNvSpPr>
          <p:nvPr/>
        </p:nvSpPr>
        <p:spPr bwMode="auto">
          <a:xfrm>
            <a:off x="5448038" y="5527059"/>
            <a:ext cx="1857637"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 typeface="Arial" pitchFamily="34" charset="0"/>
              <a:buChar char="•"/>
            </a:pPr>
            <a:r>
              <a:rPr lang="nb-NO" sz="1200" dirty="0">
                <a:solidFill>
                  <a:prstClr val="black"/>
                </a:solidFill>
              </a:rPr>
              <a:t>Forpliktende avtaler</a:t>
            </a:r>
          </a:p>
          <a:p>
            <a:pPr marL="111125" indent="-111125" defTabSz="1068388" eaLnBrk="0" hangingPunct="0">
              <a:buFont typeface="Arial" pitchFamily="34" charset="0"/>
              <a:buChar char="•"/>
            </a:pPr>
            <a:r>
              <a:rPr lang="nb-NO" sz="1200" dirty="0">
                <a:solidFill>
                  <a:prstClr val="black"/>
                </a:solidFill>
              </a:rPr>
              <a:t>Beredskapsstrategi</a:t>
            </a:r>
          </a:p>
          <a:p>
            <a:pPr marL="111125" indent="-111125" defTabSz="1068388" eaLnBrk="0" hangingPunct="0">
              <a:buFontTx/>
              <a:buChar char="•"/>
            </a:pPr>
            <a:r>
              <a:rPr lang="nb-NO" sz="1200" dirty="0">
                <a:solidFill>
                  <a:prstClr val="black"/>
                </a:solidFill>
              </a:rPr>
              <a:t>Beredskapsplaner</a:t>
            </a:r>
          </a:p>
          <a:p>
            <a:pPr marL="111125" indent="-111125" defTabSz="1068388" eaLnBrk="0" hangingPunct="0">
              <a:buFontTx/>
              <a:buChar char="•"/>
            </a:pPr>
            <a:r>
              <a:rPr lang="nb-NO" sz="1200" dirty="0">
                <a:solidFill>
                  <a:prstClr val="black"/>
                </a:solidFill>
              </a:rPr>
              <a:t>Koordineringsdokumenter</a:t>
            </a:r>
          </a:p>
        </p:txBody>
      </p:sp>
      <p:sp>
        <p:nvSpPr>
          <p:cNvPr id="21" name="Rectangle 671"/>
          <p:cNvSpPr>
            <a:spLocks noChangeArrowheads="1"/>
          </p:cNvSpPr>
          <p:nvPr/>
        </p:nvSpPr>
        <p:spPr bwMode="auto">
          <a:xfrm>
            <a:off x="1211881" y="5481853"/>
            <a:ext cx="1959945" cy="369332"/>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Kompetanseplan</a:t>
            </a:r>
          </a:p>
          <a:p>
            <a:pPr marL="111125" indent="-111125" defTabSz="1068388" eaLnBrk="0" hangingPunct="0">
              <a:buFontTx/>
              <a:buChar char="•"/>
            </a:pPr>
            <a:r>
              <a:rPr lang="nb-NO" sz="1200" dirty="0">
                <a:solidFill>
                  <a:prstClr val="black"/>
                </a:solidFill>
              </a:rPr>
              <a:t>Plan for trening og øvelser</a:t>
            </a:r>
          </a:p>
        </p:txBody>
      </p:sp>
      <p:sp>
        <p:nvSpPr>
          <p:cNvPr id="22" name="Rectangle 672"/>
          <p:cNvSpPr>
            <a:spLocks noChangeArrowheads="1"/>
          </p:cNvSpPr>
          <p:nvPr/>
        </p:nvSpPr>
        <p:spPr bwMode="auto">
          <a:xfrm>
            <a:off x="457201" y="3441200"/>
            <a:ext cx="1808921"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Plan for verifisering</a:t>
            </a:r>
          </a:p>
          <a:p>
            <a:pPr marL="111125" indent="-111125" defTabSz="1068388" eaLnBrk="0" hangingPunct="0">
              <a:buFontTx/>
              <a:buChar char="•"/>
            </a:pPr>
            <a:r>
              <a:rPr lang="nb-NO" sz="1200" dirty="0">
                <a:solidFill>
                  <a:prstClr val="black"/>
                </a:solidFill>
              </a:rPr>
              <a:t>Plan for revisjon</a:t>
            </a:r>
          </a:p>
          <a:p>
            <a:pPr marL="111125" indent="-111125" defTabSz="1068388" eaLnBrk="0" hangingPunct="0">
              <a:buFontTx/>
              <a:buChar char="•"/>
            </a:pPr>
            <a:r>
              <a:rPr lang="nb-NO" sz="1200" dirty="0">
                <a:solidFill>
                  <a:prstClr val="black"/>
                </a:solidFill>
              </a:rPr>
              <a:t>Dokumentasjon av evaluering og forbedring</a:t>
            </a:r>
          </a:p>
        </p:txBody>
      </p:sp>
      <p:sp>
        <p:nvSpPr>
          <p:cNvPr id="23" name="Rectangle 13"/>
          <p:cNvSpPr>
            <a:spLocks noChangeArrowheads="1"/>
          </p:cNvSpPr>
          <p:nvPr/>
        </p:nvSpPr>
        <p:spPr bwMode="auto">
          <a:xfrm>
            <a:off x="2952069" y="2005487"/>
            <a:ext cx="1543731" cy="369332"/>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Ytelsesrammer</a:t>
            </a:r>
          </a:p>
          <a:p>
            <a:pPr algn="ctr" defTabSz="1068388" eaLnBrk="0" hangingPunct="0"/>
            <a:r>
              <a:rPr lang="nb-NO" sz="1200" b="1" dirty="0">
                <a:solidFill>
                  <a:prstClr val="white"/>
                </a:solidFill>
                <a:latin typeface="Calibri"/>
              </a:rPr>
              <a:t>Ytelseskrav</a:t>
            </a:r>
          </a:p>
        </p:txBody>
      </p:sp>
      <p:sp>
        <p:nvSpPr>
          <p:cNvPr id="24" name="Tittel 23"/>
          <p:cNvSpPr>
            <a:spLocks noGrp="1"/>
          </p:cNvSpPr>
          <p:nvPr>
            <p:ph type="title"/>
          </p:nvPr>
        </p:nvSpPr>
        <p:spPr/>
        <p:txBody>
          <a:bodyPr>
            <a:normAutofit/>
          </a:bodyPr>
          <a:lstStyle/>
          <a:p>
            <a:r>
              <a:rPr lang="nb-NO" dirty="0"/>
              <a:t>Identifisering</a:t>
            </a:r>
          </a:p>
        </p:txBody>
      </p:sp>
      <p:sp>
        <p:nvSpPr>
          <p:cNvPr id="26" name="Plassholder for lysbildenummer 7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16</a:t>
            </a:fld>
            <a:endParaRPr lang="nb-NO" b="1" dirty="0">
              <a:solidFill>
                <a:schemeClr val="tx1"/>
              </a:solidFill>
            </a:endParaRPr>
          </a:p>
        </p:txBody>
      </p:sp>
      <p:sp>
        <p:nvSpPr>
          <p:cNvPr id="28"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3236271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Analyse av behovet for beredskapsressurser </a:t>
            </a:r>
          </a:p>
        </p:txBody>
      </p:sp>
      <p:graphicFrame>
        <p:nvGraphicFramePr>
          <p:cNvPr id="4" name="Plassholder for innhold 3"/>
          <p:cNvGraphicFramePr>
            <a:graphicFrameLocks noGrp="1"/>
          </p:cNvGraphicFramePr>
          <p:nvPr>
            <p:ph idx="1"/>
          </p:nvPr>
        </p:nvGraphicFramePr>
        <p:xfrm>
          <a:off x="600075" y="1439863"/>
          <a:ext cx="8048625" cy="4770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17</a:t>
            </a:fld>
            <a:endParaRPr lang="nb-NO" b="1" dirty="0">
              <a:solidFill>
                <a:schemeClr val="tx1"/>
              </a:solidFill>
            </a:endParaRPr>
          </a:p>
        </p:txBody>
      </p:sp>
      <p:sp>
        <p:nvSpPr>
          <p:cNvPr id="6" name="Rectangle 3"/>
          <p:cNvSpPr/>
          <p:nvPr/>
        </p:nvSpPr>
        <p:spPr>
          <a:xfrm>
            <a:off x="3851920" y="630932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2062329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00077" y="1679356"/>
            <a:ext cx="8048625" cy="4770437"/>
          </a:xfrm>
        </p:spPr>
        <p:txBody>
          <a:bodyPr/>
          <a:lstStyle/>
          <a:p>
            <a:endParaRPr lang="nb-NO" dirty="0"/>
          </a:p>
        </p:txBody>
      </p:sp>
      <p:sp>
        <p:nvSpPr>
          <p:cNvPr id="4" name="Freeform 3"/>
          <p:cNvSpPr>
            <a:spLocks/>
          </p:cNvSpPr>
          <p:nvPr/>
        </p:nvSpPr>
        <p:spPr bwMode="auto">
          <a:xfrm>
            <a:off x="523876" y="1353187"/>
            <a:ext cx="4162425" cy="1905000"/>
          </a:xfrm>
          <a:custGeom>
            <a:avLst/>
            <a:gdLst/>
            <a:ahLst/>
            <a:cxnLst>
              <a:cxn ang="0">
                <a:pos x="0" y="944"/>
              </a:cxn>
              <a:cxn ang="0">
                <a:pos x="1591" y="944"/>
              </a:cxn>
              <a:cxn ang="0">
                <a:pos x="1846" y="1198"/>
              </a:cxn>
              <a:cxn ang="0">
                <a:pos x="1886" y="1141"/>
              </a:cxn>
              <a:cxn ang="0">
                <a:pos x="1932" y="1088"/>
              </a:cxn>
              <a:cxn ang="0">
                <a:pos x="1981" y="1036"/>
              </a:cxn>
              <a:cxn ang="0">
                <a:pos x="2033" y="990"/>
              </a:cxn>
              <a:cxn ang="0">
                <a:pos x="2085" y="953"/>
              </a:cxn>
              <a:cxn ang="0">
                <a:pos x="2141" y="924"/>
              </a:cxn>
              <a:cxn ang="0">
                <a:pos x="2200" y="898"/>
              </a:cxn>
              <a:cxn ang="0">
                <a:pos x="2259" y="877"/>
              </a:cxn>
              <a:cxn ang="0">
                <a:pos x="2321" y="863"/>
              </a:cxn>
              <a:cxn ang="0">
                <a:pos x="2358" y="1107"/>
              </a:cxn>
              <a:cxn ang="0">
                <a:pos x="2620" y="515"/>
              </a:cxn>
              <a:cxn ang="0">
                <a:pos x="2226" y="0"/>
              </a:cxn>
              <a:cxn ang="0">
                <a:pos x="2227" y="215"/>
              </a:cxn>
              <a:cxn ang="0">
                <a:pos x="0" y="215"/>
              </a:cxn>
              <a:cxn ang="0">
                <a:pos x="0" y="944"/>
              </a:cxn>
            </a:cxnLst>
            <a:rect l="0" t="0" r="r" b="b"/>
            <a:pathLst>
              <a:path w="2621" h="1199">
                <a:moveTo>
                  <a:pt x="0" y="944"/>
                </a:moveTo>
                <a:lnTo>
                  <a:pt x="1591" y="944"/>
                </a:lnTo>
                <a:lnTo>
                  <a:pt x="1846" y="1198"/>
                </a:lnTo>
                <a:lnTo>
                  <a:pt x="1886" y="1141"/>
                </a:lnTo>
                <a:lnTo>
                  <a:pt x="1932" y="1088"/>
                </a:lnTo>
                <a:lnTo>
                  <a:pt x="1981" y="1036"/>
                </a:lnTo>
                <a:lnTo>
                  <a:pt x="2033" y="990"/>
                </a:lnTo>
                <a:lnTo>
                  <a:pt x="2085" y="953"/>
                </a:lnTo>
                <a:lnTo>
                  <a:pt x="2141" y="924"/>
                </a:lnTo>
                <a:lnTo>
                  <a:pt x="2200" y="898"/>
                </a:lnTo>
                <a:lnTo>
                  <a:pt x="2259" y="877"/>
                </a:lnTo>
                <a:lnTo>
                  <a:pt x="2321" y="863"/>
                </a:lnTo>
                <a:lnTo>
                  <a:pt x="2358" y="1107"/>
                </a:lnTo>
                <a:lnTo>
                  <a:pt x="2620" y="515"/>
                </a:lnTo>
                <a:lnTo>
                  <a:pt x="2226" y="0"/>
                </a:lnTo>
                <a:lnTo>
                  <a:pt x="2227" y="215"/>
                </a:lnTo>
                <a:lnTo>
                  <a:pt x="0" y="215"/>
                </a:lnTo>
                <a:lnTo>
                  <a:pt x="0" y="944"/>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5" name="Freeform 4"/>
          <p:cNvSpPr>
            <a:spLocks/>
          </p:cNvSpPr>
          <p:nvPr/>
        </p:nvSpPr>
        <p:spPr bwMode="auto">
          <a:xfrm>
            <a:off x="4387852" y="1670688"/>
            <a:ext cx="2093913" cy="1666875"/>
          </a:xfrm>
          <a:custGeom>
            <a:avLst/>
            <a:gdLst/>
            <a:ahLst/>
            <a:cxnLst>
              <a:cxn ang="0">
                <a:pos x="294" y="1048"/>
              </a:cxn>
              <a:cxn ang="0">
                <a:pos x="999" y="1049"/>
              </a:cxn>
              <a:cxn ang="0">
                <a:pos x="1111" y="859"/>
              </a:cxn>
              <a:cxn ang="0">
                <a:pos x="1218" y="668"/>
              </a:cxn>
              <a:cxn ang="0">
                <a:pos x="1317" y="469"/>
              </a:cxn>
              <a:cxn ang="0">
                <a:pos x="1106" y="589"/>
              </a:cxn>
              <a:cxn ang="0">
                <a:pos x="1053" y="515"/>
              </a:cxn>
              <a:cxn ang="0">
                <a:pos x="996" y="444"/>
              </a:cxn>
              <a:cxn ang="0">
                <a:pos x="932" y="376"/>
              </a:cxn>
              <a:cxn ang="0">
                <a:pos x="862" y="314"/>
              </a:cxn>
              <a:cxn ang="0">
                <a:pos x="788" y="258"/>
              </a:cxn>
              <a:cxn ang="0">
                <a:pos x="712" y="206"/>
              </a:cxn>
              <a:cxn ang="0">
                <a:pos x="631" y="159"/>
              </a:cxn>
              <a:cxn ang="0">
                <a:pos x="547" y="117"/>
              </a:cxn>
              <a:cxn ang="0">
                <a:pos x="461" y="82"/>
              </a:cxn>
              <a:cxn ang="0">
                <a:pos x="370" y="53"/>
              </a:cxn>
              <a:cxn ang="0">
                <a:pos x="281" y="29"/>
              </a:cxn>
              <a:cxn ang="0">
                <a:pos x="187" y="13"/>
              </a:cxn>
              <a:cxn ang="0">
                <a:pos x="95" y="3"/>
              </a:cxn>
              <a:cxn ang="0">
                <a:pos x="0" y="0"/>
              </a:cxn>
              <a:cxn ang="0">
                <a:pos x="250" y="304"/>
              </a:cxn>
              <a:cxn ang="0">
                <a:pos x="95" y="658"/>
              </a:cxn>
              <a:cxn ang="0">
                <a:pos x="159" y="670"/>
              </a:cxn>
              <a:cxn ang="0">
                <a:pos x="222" y="690"/>
              </a:cxn>
              <a:cxn ang="0">
                <a:pos x="281" y="715"/>
              </a:cxn>
              <a:cxn ang="0">
                <a:pos x="337" y="744"/>
              </a:cxn>
              <a:cxn ang="0">
                <a:pos x="391" y="782"/>
              </a:cxn>
              <a:cxn ang="0">
                <a:pos x="441" y="822"/>
              </a:cxn>
              <a:cxn ang="0">
                <a:pos x="486" y="866"/>
              </a:cxn>
              <a:cxn ang="0">
                <a:pos x="530" y="915"/>
              </a:cxn>
              <a:cxn ang="0">
                <a:pos x="294" y="1048"/>
              </a:cxn>
            </a:cxnLst>
            <a:rect l="0" t="0" r="r" b="b"/>
            <a:pathLst>
              <a:path w="1318" h="1050">
                <a:moveTo>
                  <a:pt x="294" y="1048"/>
                </a:moveTo>
                <a:lnTo>
                  <a:pt x="999" y="1049"/>
                </a:lnTo>
                <a:lnTo>
                  <a:pt x="1111" y="859"/>
                </a:lnTo>
                <a:lnTo>
                  <a:pt x="1218" y="668"/>
                </a:lnTo>
                <a:lnTo>
                  <a:pt x="1317" y="469"/>
                </a:lnTo>
                <a:lnTo>
                  <a:pt x="1106" y="589"/>
                </a:lnTo>
                <a:lnTo>
                  <a:pt x="1053" y="515"/>
                </a:lnTo>
                <a:lnTo>
                  <a:pt x="996" y="444"/>
                </a:lnTo>
                <a:lnTo>
                  <a:pt x="932" y="376"/>
                </a:lnTo>
                <a:lnTo>
                  <a:pt x="862" y="314"/>
                </a:lnTo>
                <a:lnTo>
                  <a:pt x="788" y="258"/>
                </a:lnTo>
                <a:lnTo>
                  <a:pt x="712" y="206"/>
                </a:lnTo>
                <a:lnTo>
                  <a:pt x="631" y="159"/>
                </a:lnTo>
                <a:lnTo>
                  <a:pt x="547" y="117"/>
                </a:lnTo>
                <a:lnTo>
                  <a:pt x="461" y="82"/>
                </a:lnTo>
                <a:lnTo>
                  <a:pt x="370" y="53"/>
                </a:lnTo>
                <a:lnTo>
                  <a:pt x="281" y="29"/>
                </a:lnTo>
                <a:lnTo>
                  <a:pt x="187" y="13"/>
                </a:lnTo>
                <a:lnTo>
                  <a:pt x="95" y="3"/>
                </a:lnTo>
                <a:lnTo>
                  <a:pt x="0" y="0"/>
                </a:lnTo>
                <a:lnTo>
                  <a:pt x="250" y="304"/>
                </a:lnTo>
                <a:lnTo>
                  <a:pt x="95" y="658"/>
                </a:lnTo>
                <a:lnTo>
                  <a:pt x="159" y="670"/>
                </a:lnTo>
                <a:lnTo>
                  <a:pt x="222" y="690"/>
                </a:lnTo>
                <a:lnTo>
                  <a:pt x="281" y="715"/>
                </a:lnTo>
                <a:lnTo>
                  <a:pt x="337" y="744"/>
                </a:lnTo>
                <a:lnTo>
                  <a:pt x="391" y="782"/>
                </a:lnTo>
                <a:lnTo>
                  <a:pt x="441" y="822"/>
                </a:lnTo>
                <a:lnTo>
                  <a:pt x="486" y="866"/>
                </a:lnTo>
                <a:lnTo>
                  <a:pt x="530" y="915"/>
                </a:lnTo>
                <a:lnTo>
                  <a:pt x="294" y="1048"/>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6" name="Freeform 5"/>
          <p:cNvSpPr>
            <a:spLocks/>
          </p:cNvSpPr>
          <p:nvPr/>
        </p:nvSpPr>
        <p:spPr bwMode="auto">
          <a:xfrm>
            <a:off x="4984751" y="2899413"/>
            <a:ext cx="1604963" cy="2003425"/>
          </a:xfrm>
          <a:custGeom>
            <a:avLst/>
            <a:gdLst/>
            <a:ahLst/>
            <a:cxnLst>
              <a:cxn ang="0">
                <a:pos x="313" y="1261"/>
              </a:cxn>
              <a:cxn ang="0">
                <a:pos x="1010" y="1249"/>
              </a:cxn>
              <a:cxn ang="0">
                <a:pos x="794" y="1128"/>
              </a:cxn>
              <a:cxn ang="0">
                <a:pos x="836" y="1046"/>
              </a:cxn>
              <a:cxn ang="0">
                <a:pos x="870" y="964"/>
              </a:cxn>
              <a:cxn ang="0">
                <a:pos x="901" y="879"/>
              </a:cxn>
              <a:cxn ang="0">
                <a:pos x="922" y="790"/>
              </a:cxn>
              <a:cxn ang="0">
                <a:pos x="940" y="701"/>
              </a:cxn>
              <a:cxn ang="0">
                <a:pos x="949" y="613"/>
              </a:cxn>
              <a:cxn ang="0">
                <a:pos x="951" y="522"/>
              </a:cxn>
              <a:cxn ang="0">
                <a:pos x="949" y="432"/>
              </a:cxn>
              <a:cxn ang="0">
                <a:pos x="939" y="343"/>
              </a:cxn>
              <a:cxn ang="0">
                <a:pos x="922" y="255"/>
              </a:cxn>
              <a:cxn ang="0">
                <a:pos x="899" y="167"/>
              </a:cxn>
              <a:cxn ang="0">
                <a:pos x="868" y="82"/>
              </a:cxn>
              <a:cxn ang="0">
                <a:pos x="833" y="0"/>
              </a:cxn>
              <a:cxn ang="0">
                <a:pos x="647" y="323"/>
              </a:cxn>
              <a:cxn ang="0">
                <a:pos x="248" y="318"/>
              </a:cxn>
              <a:cxn ang="0">
                <a:pos x="265" y="377"/>
              </a:cxn>
              <a:cxn ang="0">
                <a:pos x="275" y="439"/>
              </a:cxn>
              <a:cxn ang="0">
                <a:pos x="279" y="500"/>
              </a:cxn>
              <a:cxn ang="0">
                <a:pos x="278" y="562"/>
              </a:cxn>
              <a:cxn ang="0">
                <a:pos x="272" y="624"/>
              </a:cxn>
              <a:cxn ang="0">
                <a:pos x="258" y="685"/>
              </a:cxn>
              <a:cxn ang="0">
                <a:pos x="241" y="745"/>
              </a:cxn>
              <a:cxn ang="0">
                <a:pos x="215" y="802"/>
              </a:cxn>
              <a:cxn ang="0">
                <a:pos x="0" y="686"/>
              </a:cxn>
              <a:cxn ang="0">
                <a:pos x="313" y="1261"/>
              </a:cxn>
            </a:cxnLst>
            <a:rect l="0" t="0" r="r" b="b"/>
            <a:pathLst>
              <a:path w="1011" h="1262">
                <a:moveTo>
                  <a:pt x="313" y="1261"/>
                </a:moveTo>
                <a:lnTo>
                  <a:pt x="1010" y="1249"/>
                </a:lnTo>
                <a:lnTo>
                  <a:pt x="794" y="1128"/>
                </a:lnTo>
                <a:lnTo>
                  <a:pt x="836" y="1046"/>
                </a:lnTo>
                <a:lnTo>
                  <a:pt x="870" y="964"/>
                </a:lnTo>
                <a:lnTo>
                  <a:pt x="901" y="879"/>
                </a:lnTo>
                <a:lnTo>
                  <a:pt x="922" y="790"/>
                </a:lnTo>
                <a:lnTo>
                  <a:pt x="940" y="701"/>
                </a:lnTo>
                <a:lnTo>
                  <a:pt x="949" y="613"/>
                </a:lnTo>
                <a:lnTo>
                  <a:pt x="951" y="522"/>
                </a:lnTo>
                <a:lnTo>
                  <a:pt x="949" y="432"/>
                </a:lnTo>
                <a:lnTo>
                  <a:pt x="939" y="343"/>
                </a:lnTo>
                <a:lnTo>
                  <a:pt x="922" y="255"/>
                </a:lnTo>
                <a:lnTo>
                  <a:pt x="899" y="167"/>
                </a:lnTo>
                <a:lnTo>
                  <a:pt x="868" y="82"/>
                </a:lnTo>
                <a:lnTo>
                  <a:pt x="833" y="0"/>
                </a:lnTo>
                <a:lnTo>
                  <a:pt x="647" y="323"/>
                </a:lnTo>
                <a:lnTo>
                  <a:pt x="248" y="318"/>
                </a:lnTo>
                <a:lnTo>
                  <a:pt x="265" y="377"/>
                </a:lnTo>
                <a:lnTo>
                  <a:pt x="275" y="439"/>
                </a:lnTo>
                <a:lnTo>
                  <a:pt x="279" y="500"/>
                </a:lnTo>
                <a:lnTo>
                  <a:pt x="278" y="562"/>
                </a:lnTo>
                <a:lnTo>
                  <a:pt x="272" y="624"/>
                </a:lnTo>
                <a:lnTo>
                  <a:pt x="258" y="685"/>
                </a:lnTo>
                <a:lnTo>
                  <a:pt x="241" y="745"/>
                </a:lnTo>
                <a:lnTo>
                  <a:pt x="215" y="802"/>
                </a:lnTo>
                <a:lnTo>
                  <a:pt x="0" y="686"/>
                </a:lnTo>
                <a:lnTo>
                  <a:pt x="313" y="1261"/>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7" name="Freeform 6"/>
          <p:cNvSpPr>
            <a:spLocks/>
          </p:cNvSpPr>
          <p:nvPr/>
        </p:nvSpPr>
        <p:spPr bwMode="auto">
          <a:xfrm>
            <a:off x="3971926" y="4367850"/>
            <a:ext cx="2103439" cy="1835150"/>
          </a:xfrm>
          <a:custGeom>
            <a:avLst/>
            <a:gdLst/>
            <a:ahLst/>
            <a:cxnLst>
              <a:cxn ang="0">
                <a:pos x="0" y="579"/>
              </a:cxn>
              <a:cxn ang="0">
                <a:pos x="332" y="1155"/>
              </a:cxn>
              <a:cxn ang="0">
                <a:pos x="332" y="891"/>
              </a:cxn>
              <a:cxn ang="0">
                <a:pos x="421" y="884"/>
              </a:cxn>
              <a:cxn ang="0">
                <a:pos x="510" y="869"/>
              </a:cxn>
              <a:cxn ang="0">
                <a:pos x="597" y="850"/>
              </a:cxn>
              <a:cxn ang="0">
                <a:pos x="682" y="825"/>
              </a:cxn>
              <a:cxn ang="0">
                <a:pos x="766" y="794"/>
              </a:cxn>
              <a:cxn ang="0">
                <a:pos x="847" y="757"/>
              </a:cxn>
              <a:cxn ang="0">
                <a:pos x="925" y="716"/>
              </a:cxn>
              <a:cxn ang="0">
                <a:pos x="1003" y="670"/>
              </a:cxn>
              <a:cxn ang="0">
                <a:pos x="1072" y="616"/>
              </a:cxn>
              <a:cxn ang="0">
                <a:pos x="1144" y="560"/>
              </a:cxn>
              <a:cxn ang="0">
                <a:pos x="1208" y="499"/>
              </a:cxn>
              <a:cxn ang="0">
                <a:pos x="1270" y="431"/>
              </a:cxn>
              <a:cxn ang="0">
                <a:pos x="1324" y="363"/>
              </a:cxn>
              <a:cxn ang="0">
                <a:pos x="923" y="384"/>
              </a:cxn>
              <a:cxn ang="0">
                <a:pos x="741" y="39"/>
              </a:cxn>
              <a:cxn ang="0">
                <a:pos x="702" y="75"/>
              </a:cxn>
              <a:cxn ang="0">
                <a:pos x="663" y="108"/>
              </a:cxn>
              <a:cxn ang="0">
                <a:pos x="614" y="140"/>
              </a:cxn>
              <a:cxn ang="0">
                <a:pos x="562" y="171"/>
              </a:cxn>
              <a:cxn ang="0">
                <a:pos x="506" y="195"/>
              </a:cxn>
              <a:cxn ang="0">
                <a:pos x="450" y="215"/>
              </a:cxn>
              <a:cxn ang="0">
                <a:pos x="393" y="231"/>
              </a:cxn>
              <a:cxn ang="0">
                <a:pos x="332" y="240"/>
              </a:cxn>
              <a:cxn ang="0">
                <a:pos x="332" y="0"/>
              </a:cxn>
              <a:cxn ang="0">
                <a:pos x="0" y="579"/>
              </a:cxn>
            </a:cxnLst>
            <a:rect l="0" t="0" r="r" b="b"/>
            <a:pathLst>
              <a:path w="1325" h="1156">
                <a:moveTo>
                  <a:pt x="0" y="579"/>
                </a:moveTo>
                <a:lnTo>
                  <a:pt x="332" y="1155"/>
                </a:lnTo>
                <a:lnTo>
                  <a:pt x="332" y="891"/>
                </a:lnTo>
                <a:lnTo>
                  <a:pt x="421" y="884"/>
                </a:lnTo>
                <a:lnTo>
                  <a:pt x="510" y="869"/>
                </a:lnTo>
                <a:lnTo>
                  <a:pt x="597" y="850"/>
                </a:lnTo>
                <a:lnTo>
                  <a:pt x="682" y="825"/>
                </a:lnTo>
                <a:lnTo>
                  <a:pt x="766" y="794"/>
                </a:lnTo>
                <a:lnTo>
                  <a:pt x="847" y="757"/>
                </a:lnTo>
                <a:lnTo>
                  <a:pt x="925" y="716"/>
                </a:lnTo>
                <a:lnTo>
                  <a:pt x="1003" y="670"/>
                </a:lnTo>
                <a:lnTo>
                  <a:pt x="1072" y="616"/>
                </a:lnTo>
                <a:lnTo>
                  <a:pt x="1144" y="560"/>
                </a:lnTo>
                <a:lnTo>
                  <a:pt x="1208" y="499"/>
                </a:lnTo>
                <a:lnTo>
                  <a:pt x="1270" y="431"/>
                </a:lnTo>
                <a:lnTo>
                  <a:pt x="1324" y="363"/>
                </a:lnTo>
                <a:lnTo>
                  <a:pt x="923" y="384"/>
                </a:lnTo>
                <a:lnTo>
                  <a:pt x="741" y="39"/>
                </a:lnTo>
                <a:lnTo>
                  <a:pt x="702" y="75"/>
                </a:lnTo>
                <a:lnTo>
                  <a:pt x="663" y="108"/>
                </a:lnTo>
                <a:lnTo>
                  <a:pt x="614" y="140"/>
                </a:lnTo>
                <a:lnTo>
                  <a:pt x="562" y="171"/>
                </a:lnTo>
                <a:lnTo>
                  <a:pt x="506" y="195"/>
                </a:lnTo>
                <a:lnTo>
                  <a:pt x="450" y="215"/>
                </a:lnTo>
                <a:lnTo>
                  <a:pt x="393" y="231"/>
                </a:lnTo>
                <a:lnTo>
                  <a:pt x="332" y="240"/>
                </a:lnTo>
                <a:lnTo>
                  <a:pt x="332" y="0"/>
                </a:lnTo>
                <a:lnTo>
                  <a:pt x="0" y="579"/>
                </a:lnTo>
              </a:path>
            </a:pathLst>
          </a:custGeom>
          <a:solidFill>
            <a:srgbClr val="FF0000"/>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8" name="Freeform 7"/>
          <p:cNvSpPr>
            <a:spLocks/>
          </p:cNvSpPr>
          <p:nvPr/>
        </p:nvSpPr>
        <p:spPr bwMode="auto">
          <a:xfrm>
            <a:off x="2190751" y="4140838"/>
            <a:ext cx="1998663" cy="1636713"/>
          </a:xfrm>
          <a:custGeom>
            <a:avLst/>
            <a:gdLst/>
            <a:ahLst/>
            <a:cxnLst>
              <a:cxn ang="0">
                <a:pos x="442" y="0"/>
              </a:cxn>
              <a:cxn ang="0">
                <a:pos x="0" y="520"/>
              </a:cxn>
              <a:cxn ang="0">
                <a:pos x="246" y="431"/>
              </a:cxn>
              <a:cxn ang="0">
                <a:pos x="299" y="507"/>
              </a:cxn>
              <a:cxn ang="0">
                <a:pos x="359" y="580"/>
              </a:cxn>
              <a:cxn ang="0">
                <a:pos x="421" y="645"/>
              </a:cxn>
              <a:cxn ang="0">
                <a:pos x="488" y="708"/>
              </a:cxn>
              <a:cxn ang="0">
                <a:pos x="560" y="766"/>
              </a:cxn>
              <a:cxn ang="0">
                <a:pos x="635" y="818"/>
              </a:cxn>
              <a:cxn ang="0">
                <a:pos x="716" y="867"/>
              </a:cxn>
              <a:cxn ang="0">
                <a:pos x="796" y="909"/>
              </a:cxn>
              <a:cxn ang="0">
                <a:pos x="885" y="945"/>
              </a:cxn>
              <a:cxn ang="0">
                <a:pos x="971" y="975"/>
              </a:cxn>
              <a:cxn ang="0">
                <a:pos x="1063" y="1001"/>
              </a:cxn>
              <a:cxn ang="0">
                <a:pos x="1153" y="1018"/>
              </a:cxn>
              <a:cxn ang="0">
                <a:pos x="1245" y="1029"/>
              </a:cxn>
              <a:cxn ang="0">
                <a:pos x="1064" y="730"/>
              </a:cxn>
              <a:cxn ang="0">
                <a:pos x="1258" y="378"/>
              </a:cxn>
              <a:cxn ang="0">
                <a:pos x="1193" y="365"/>
              </a:cxn>
              <a:cxn ang="0">
                <a:pos x="1130" y="344"/>
              </a:cxn>
              <a:cxn ang="0">
                <a:pos x="1067" y="316"/>
              </a:cxn>
              <a:cxn ang="0">
                <a:pos x="1010" y="283"/>
              </a:cxn>
              <a:cxn ang="0">
                <a:pos x="953" y="243"/>
              </a:cxn>
              <a:cxn ang="0">
                <a:pos x="905" y="200"/>
              </a:cxn>
              <a:cxn ang="0">
                <a:pos x="1115" y="124"/>
              </a:cxn>
              <a:cxn ang="0">
                <a:pos x="442" y="0"/>
              </a:cxn>
            </a:cxnLst>
            <a:rect l="0" t="0" r="r" b="b"/>
            <a:pathLst>
              <a:path w="1259" h="1030">
                <a:moveTo>
                  <a:pt x="442" y="0"/>
                </a:moveTo>
                <a:lnTo>
                  <a:pt x="0" y="520"/>
                </a:lnTo>
                <a:lnTo>
                  <a:pt x="246" y="431"/>
                </a:lnTo>
                <a:lnTo>
                  <a:pt x="299" y="507"/>
                </a:lnTo>
                <a:lnTo>
                  <a:pt x="359" y="580"/>
                </a:lnTo>
                <a:lnTo>
                  <a:pt x="421" y="645"/>
                </a:lnTo>
                <a:lnTo>
                  <a:pt x="488" y="708"/>
                </a:lnTo>
                <a:lnTo>
                  <a:pt x="560" y="766"/>
                </a:lnTo>
                <a:lnTo>
                  <a:pt x="635" y="818"/>
                </a:lnTo>
                <a:lnTo>
                  <a:pt x="716" y="867"/>
                </a:lnTo>
                <a:lnTo>
                  <a:pt x="796" y="909"/>
                </a:lnTo>
                <a:lnTo>
                  <a:pt x="885" y="945"/>
                </a:lnTo>
                <a:lnTo>
                  <a:pt x="971" y="975"/>
                </a:lnTo>
                <a:lnTo>
                  <a:pt x="1063" y="1001"/>
                </a:lnTo>
                <a:lnTo>
                  <a:pt x="1153" y="1018"/>
                </a:lnTo>
                <a:lnTo>
                  <a:pt x="1245" y="1029"/>
                </a:lnTo>
                <a:lnTo>
                  <a:pt x="1064" y="730"/>
                </a:lnTo>
                <a:lnTo>
                  <a:pt x="1258" y="378"/>
                </a:lnTo>
                <a:lnTo>
                  <a:pt x="1193" y="365"/>
                </a:lnTo>
                <a:lnTo>
                  <a:pt x="1130" y="344"/>
                </a:lnTo>
                <a:lnTo>
                  <a:pt x="1067" y="316"/>
                </a:lnTo>
                <a:lnTo>
                  <a:pt x="1010" y="283"/>
                </a:lnTo>
                <a:lnTo>
                  <a:pt x="953" y="243"/>
                </a:lnTo>
                <a:lnTo>
                  <a:pt x="905" y="200"/>
                </a:lnTo>
                <a:lnTo>
                  <a:pt x="1115" y="124"/>
                </a:lnTo>
                <a:lnTo>
                  <a:pt x="442" y="0"/>
                </a:lnTo>
              </a:path>
            </a:pathLst>
          </a:custGeom>
          <a:solidFill>
            <a:srgbClr val="FF0000"/>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9" name="Freeform 8"/>
          <p:cNvSpPr>
            <a:spLocks/>
          </p:cNvSpPr>
          <p:nvPr/>
        </p:nvSpPr>
        <p:spPr bwMode="auto">
          <a:xfrm>
            <a:off x="2082800" y="2735900"/>
            <a:ext cx="1635125" cy="1828800"/>
          </a:xfrm>
          <a:custGeom>
            <a:avLst/>
            <a:gdLst/>
            <a:ahLst/>
            <a:cxnLst>
              <a:cxn ang="0">
                <a:pos x="679" y="0"/>
              </a:cxn>
              <a:cxn ang="0">
                <a:pos x="0" y="2"/>
              </a:cxn>
              <a:cxn ang="0">
                <a:pos x="213" y="121"/>
              </a:cxn>
              <a:cxn ang="0">
                <a:pos x="182" y="204"/>
              </a:cxn>
              <a:cxn ang="0">
                <a:pos x="154" y="290"/>
              </a:cxn>
              <a:cxn ang="0">
                <a:pos x="134" y="374"/>
              </a:cxn>
              <a:cxn ang="0">
                <a:pos x="120" y="462"/>
              </a:cxn>
              <a:cxn ang="0">
                <a:pos x="111" y="551"/>
              </a:cxn>
              <a:cxn ang="0">
                <a:pos x="111" y="637"/>
              </a:cxn>
              <a:cxn ang="0">
                <a:pos x="113" y="727"/>
              </a:cxn>
              <a:cxn ang="0">
                <a:pos x="124" y="813"/>
              </a:cxn>
              <a:cxn ang="0">
                <a:pos x="141" y="901"/>
              </a:cxn>
              <a:cxn ang="0">
                <a:pos x="163" y="987"/>
              </a:cxn>
              <a:cxn ang="0">
                <a:pos x="190" y="1071"/>
              </a:cxn>
              <a:cxn ang="0">
                <a:pos x="225" y="1151"/>
              </a:cxn>
              <a:cxn ang="0">
                <a:pos x="490" y="838"/>
              </a:cxn>
              <a:cxn ang="0">
                <a:pos x="836" y="892"/>
              </a:cxn>
              <a:cxn ang="0">
                <a:pos x="810" y="831"/>
              </a:cxn>
              <a:cxn ang="0">
                <a:pos x="793" y="772"/>
              </a:cxn>
              <a:cxn ang="0">
                <a:pos x="782" y="707"/>
              </a:cxn>
              <a:cxn ang="0">
                <a:pos x="776" y="643"/>
              </a:cxn>
              <a:cxn ang="0">
                <a:pos x="776" y="578"/>
              </a:cxn>
              <a:cxn ang="0">
                <a:pos x="786" y="514"/>
              </a:cxn>
              <a:cxn ang="0">
                <a:pos x="799" y="452"/>
              </a:cxn>
              <a:cxn ang="0">
                <a:pos x="1028" y="581"/>
              </a:cxn>
              <a:cxn ang="0">
                <a:pos x="679" y="0"/>
              </a:cxn>
            </a:cxnLst>
            <a:rect l="0" t="0" r="r" b="b"/>
            <a:pathLst>
              <a:path w="1029" h="1152">
                <a:moveTo>
                  <a:pt x="679" y="0"/>
                </a:moveTo>
                <a:lnTo>
                  <a:pt x="0" y="2"/>
                </a:lnTo>
                <a:lnTo>
                  <a:pt x="213" y="121"/>
                </a:lnTo>
                <a:lnTo>
                  <a:pt x="182" y="204"/>
                </a:lnTo>
                <a:lnTo>
                  <a:pt x="154" y="290"/>
                </a:lnTo>
                <a:lnTo>
                  <a:pt x="134" y="374"/>
                </a:lnTo>
                <a:lnTo>
                  <a:pt x="120" y="462"/>
                </a:lnTo>
                <a:lnTo>
                  <a:pt x="111" y="551"/>
                </a:lnTo>
                <a:lnTo>
                  <a:pt x="111" y="637"/>
                </a:lnTo>
                <a:lnTo>
                  <a:pt x="113" y="727"/>
                </a:lnTo>
                <a:lnTo>
                  <a:pt x="124" y="813"/>
                </a:lnTo>
                <a:lnTo>
                  <a:pt x="141" y="901"/>
                </a:lnTo>
                <a:lnTo>
                  <a:pt x="163" y="987"/>
                </a:lnTo>
                <a:lnTo>
                  <a:pt x="190" y="1071"/>
                </a:lnTo>
                <a:lnTo>
                  <a:pt x="225" y="1151"/>
                </a:lnTo>
                <a:lnTo>
                  <a:pt x="490" y="838"/>
                </a:lnTo>
                <a:lnTo>
                  <a:pt x="836" y="892"/>
                </a:lnTo>
                <a:lnTo>
                  <a:pt x="810" y="831"/>
                </a:lnTo>
                <a:lnTo>
                  <a:pt x="793" y="772"/>
                </a:lnTo>
                <a:lnTo>
                  <a:pt x="782" y="707"/>
                </a:lnTo>
                <a:lnTo>
                  <a:pt x="776" y="643"/>
                </a:lnTo>
                <a:lnTo>
                  <a:pt x="776" y="578"/>
                </a:lnTo>
                <a:lnTo>
                  <a:pt x="786" y="514"/>
                </a:lnTo>
                <a:lnTo>
                  <a:pt x="799" y="452"/>
                </a:lnTo>
                <a:lnTo>
                  <a:pt x="1028" y="581"/>
                </a:lnTo>
                <a:lnTo>
                  <a:pt x="679" y="0"/>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10" name="Rectangle 13"/>
          <p:cNvSpPr>
            <a:spLocks noChangeArrowheads="1"/>
          </p:cNvSpPr>
          <p:nvPr/>
        </p:nvSpPr>
        <p:spPr bwMode="auto">
          <a:xfrm>
            <a:off x="656545" y="1974711"/>
            <a:ext cx="1772331" cy="430887"/>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IDENTIFISERING:</a:t>
            </a:r>
          </a:p>
          <a:p>
            <a:pPr algn="ctr" defTabSz="1068388" eaLnBrk="0" hangingPunct="0"/>
            <a:r>
              <a:rPr lang="nb-NO" sz="1200" b="1" dirty="0">
                <a:solidFill>
                  <a:prstClr val="white"/>
                </a:solidFill>
                <a:latin typeface="Calibri"/>
              </a:rPr>
              <a:t>Beredskapsanalyse</a:t>
            </a:r>
          </a:p>
        </p:txBody>
      </p:sp>
      <p:sp>
        <p:nvSpPr>
          <p:cNvPr id="11" name="Rectangle 673"/>
          <p:cNvSpPr>
            <a:spLocks noChangeArrowheads="1"/>
          </p:cNvSpPr>
          <p:nvPr/>
        </p:nvSpPr>
        <p:spPr bwMode="auto">
          <a:xfrm>
            <a:off x="3574929" y="3400875"/>
            <a:ext cx="1600200" cy="689420"/>
          </a:xfrm>
          <a:prstGeom prst="rect">
            <a:avLst/>
          </a:prstGeom>
          <a:noFill/>
          <a:ln w="9525">
            <a:noFill/>
            <a:miter lim="800000"/>
            <a:headEnd/>
            <a:tailEnd/>
          </a:ln>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ct val="20000"/>
              </a:spcBef>
            </a:pPr>
            <a:r>
              <a:rPr lang="nb-NO" sz="1600" b="1" dirty="0">
                <a:solidFill>
                  <a:prstClr val="black"/>
                </a:solidFill>
                <a:latin typeface="Calibri"/>
              </a:rPr>
              <a:t>MÅL:</a:t>
            </a:r>
          </a:p>
          <a:p>
            <a:pPr algn="ctr">
              <a:spcBef>
                <a:spcPct val="20000"/>
              </a:spcBef>
            </a:pPr>
            <a:r>
              <a:rPr lang="nb-NO" sz="1200" b="1" dirty="0">
                <a:solidFill>
                  <a:prstClr val="black"/>
                </a:solidFill>
                <a:latin typeface="Calibri"/>
              </a:rPr>
              <a:t>Kontinuerlig</a:t>
            </a:r>
          </a:p>
          <a:p>
            <a:pPr algn="ctr">
              <a:spcBef>
                <a:spcPct val="20000"/>
              </a:spcBef>
            </a:pPr>
            <a:r>
              <a:rPr lang="nb-NO" sz="1200" b="1" dirty="0">
                <a:solidFill>
                  <a:prstClr val="black"/>
                </a:solidFill>
                <a:latin typeface="Calibri"/>
              </a:rPr>
              <a:t>forbedring</a:t>
            </a:r>
          </a:p>
        </p:txBody>
      </p:sp>
      <p:sp>
        <p:nvSpPr>
          <p:cNvPr id="12" name="Rectangle 9"/>
          <p:cNvSpPr>
            <a:spLocks noChangeArrowheads="1"/>
          </p:cNvSpPr>
          <p:nvPr/>
        </p:nvSpPr>
        <p:spPr bwMode="auto">
          <a:xfrm>
            <a:off x="4621915" y="2202356"/>
            <a:ext cx="1471612"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a:t>
            </a:r>
          </a:p>
          <a:p>
            <a:pPr algn="ctr" defTabSz="1068388" eaLnBrk="0" hangingPunct="0"/>
            <a:r>
              <a:rPr lang="nb-NO" sz="1200" b="1" dirty="0">
                <a:solidFill>
                  <a:prstClr val="white"/>
                </a:solidFill>
                <a:latin typeface="Calibri"/>
              </a:rPr>
              <a:t>eksterne</a:t>
            </a:r>
          </a:p>
          <a:p>
            <a:pPr algn="ctr" defTabSz="1068388" eaLnBrk="0" hangingPunct="0"/>
            <a:r>
              <a:rPr lang="nb-NO" sz="1200" b="1" dirty="0">
                <a:solidFill>
                  <a:prstClr val="white"/>
                </a:solidFill>
                <a:latin typeface="Calibri"/>
              </a:rPr>
              <a:t>ressurser </a:t>
            </a:r>
          </a:p>
        </p:txBody>
      </p:sp>
      <p:sp>
        <p:nvSpPr>
          <p:cNvPr id="13" name="Rectangle 674"/>
          <p:cNvSpPr>
            <a:spLocks noChangeArrowheads="1"/>
          </p:cNvSpPr>
          <p:nvPr/>
        </p:nvSpPr>
        <p:spPr bwMode="auto">
          <a:xfrm>
            <a:off x="5282564" y="3677057"/>
            <a:ext cx="1239837" cy="553998"/>
          </a:xfrm>
          <a:prstGeom prst="rect">
            <a:avLst/>
          </a:prstGeom>
          <a:noFill/>
          <a:ln w="9525">
            <a:noFill/>
            <a:miter lim="800000"/>
            <a:headEnd/>
            <a:tailEnd/>
          </a:ln>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 </a:t>
            </a:r>
          </a:p>
          <a:p>
            <a:pPr algn="ctr" defTabSz="1068388" eaLnBrk="0" hangingPunct="0"/>
            <a:r>
              <a:rPr lang="nb-NO" sz="1200" b="1" dirty="0">
                <a:solidFill>
                  <a:prstClr val="white"/>
                </a:solidFill>
                <a:latin typeface="Calibri"/>
              </a:rPr>
              <a:t>interne</a:t>
            </a:r>
          </a:p>
          <a:p>
            <a:pPr algn="ctr" defTabSz="1068388" eaLnBrk="0" hangingPunct="0"/>
            <a:r>
              <a:rPr lang="nb-NO" sz="1200" b="1" dirty="0">
                <a:solidFill>
                  <a:prstClr val="white"/>
                </a:solidFill>
                <a:latin typeface="Calibri"/>
              </a:rPr>
              <a:t>ressurser</a:t>
            </a:r>
          </a:p>
        </p:txBody>
      </p:sp>
      <p:sp>
        <p:nvSpPr>
          <p:cNvPr id="14" name="Rectangle 10"/>
          <p:cNvSpPr>
            <a:spLocks noChangeArrowheads="1"/>
          </p:cNvSpPr>
          <p:nvPr/>
        </p:nvSpPr>
        <p:spPr bwMode="auto">
          <a:xfrm>
            <a:off x="4124326" y="4811388"/>
            <a:ext cx="1323975" cy="615553"/>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ETABLERING: </a:t>
            </a:r>
            <a:r>
              <a:rPr lang="nb-NO" sz="1200" b="1" dirty="0">
                <a:solidFill>
                  <a:prstClr val="white"/>
                </a:solidFill>
                <a:latin typeface="Calibri"/>
              </a:rPr>
              <a:t>Beredskaps -dokumentasjon</a:t>
            </a:r>
          </a:p>
        </p:txBody>
      </p:sp>
      <p:sp>
        <p:nvSpPr>
          <p:cNvPr id="15" name="Rectangle 11"/>
          <p:cNvSpPr>
            <a:spLocks noChangeArrowheads="1"/>
          </p:cNvSpPr>
          <p:nvPr/>
        </p:nvSpPr>
        <p:spPr bwMode="auto">
          <a:xfrm>
            <a:off x="2581013" y="4612773"/>
            <a:ext cx="1290639"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Kompetanseheving</a:t>
            </a:r>
          </a:p>
          <a:p>
            <a:pPr algn="ctr" defTabSz="1068388" eaLnBrk="0" hangingPunct="0"/>
            <a:r>
              <a:rPr lang="nb-NO" sz="1200" b="1" dirty="0">
                <a:solidFill>
                  <a:prstClr val="white"/>
                </a:solidFill>
                <a:latin typeface="Calibri"/>
              </a:rPr>
              <a:t>Trening</a:t>
            </a:r>
          </a:p>
          <a:p>
            <a:pPr algn="ctr" defTabSz="1068388" eaLnBrk="0" hangingPunct="0"/>
            <a:r>
              <a:rPr lang="nb-NO" sz="1200" b="1" dirty="0">
                <a:solidFill>
                  <a:prstClr val="white"/>
                </a:solidFill>
                <a:latin typeface="Calibri"/>
              </a:rPr>
              <a:t>Øvelser</a:t>
            </a:r>
          </a:p>
        </p:txBody>
      </p:sp>
      <p:sp>
        <p:nvSpPr>
          <p:cNvPr id="16" name="Rectangle 12"/>
          <p:cNvSpPr>
            <a:spLocks noChangeArrowheads="1"/>
          </p:cNvSpPr>
          <p:nvPr/>
        </p:nvSpPr>
        <p:spPr bwMode="auto">
          <a:xfrm>
            <a:off x="2238376" y="3207418"/>
            <a:ext cx="1233347" cy="769441"/>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400" b="1" dirty="0">
                <a:solidFill>
                  <a:prstClr val="white"/>
                </a:solidFill>
                <a:latin typeface="Calibri"/>
              </a:rPr>
              <a:t>EVALUERING:</a:t>
            </a:r>
          </a:p>
          <a:p>
            <a:pPr algn="ctr" defTabSz="1068388" eaLnBrk="0" hangingPunct="0"/>
            <a:r>
              <a:rPr lang="nb-NO" sz="1200" b="1" dirty="0">
                <a:solidFill>
                  <a:prstClr val="white"/>
                </a:solidFill>
                <a:latin typeface="Calibri"/>
              </a:rPr>
              <a:t>Verifisere</a:t>
            </a:r>
          </a:p>
          <a:p>
            <a:pPr algn="ctr" defTabSz="1068388" eaLnBrk="0" hangingPunct="0"/>
            <a:r>
              <a:rPr lang="nb-NO" sz="1200" b="1" dirty="0">
                <a:solidFill>
                  <a:prstClr val="white"/>
                </a:solidFill>
                <a:latin typeface="Calibri"/>
              </a:rPr>
              <a:t>Revidere</a:t>
            </a:r>
          </a:p>
          <a:p>
            <a:pPr algn="ctr" defTabSz="1068388" eaLnBrk="0" hangingPunct="0"/>
            <a:r>
              <a:rPr lang="nb-NO" sz="1200" b="1" dirty="0">
                <a:solidFill>
                  <a:prstClr val="white"/>
                </a:solidFill>
                <a:latin typeface="Calibri"/>
              </a:rPr>
              <a:t>Forbedre</a:t>
            </a:r>
          </a:p>
        </p:txBody>
      </p:sp>
      <p:sp>
        <p:nvSpPr>
          <p:cNvPr id="17" name="Rectangle 668"/>
          <p:cNvSpPr>
            <a:spLocks noChangeArrowheads="1"/>
          </p:cNvSpPr>
          <p:nvPr/>
        </p:nvSpPr>
        <p:spPr bwMode="auto">
          <a:xfrm>
            <a:off x="598482" y="1261417"/>
            <a:ext cx="3805239" cy="369332"/>
          </a:xfrm>
          <a:prstGeom prst="rect">
            <a:avLst/>
          </a:prstGeom>
          <a:noFill/>
          <a:ln w="9525">
            <a:noFill/>
            <a:miter lim="800000"/>
            <a:headEnd/>
            <a:tailEnd/>
          </a:ln>
          <a:effectLst/>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Risikoanalyser</a:t>
            </a:r>
          </a:p>
          <a:p>
            <a:pPr marL="111125" indent="-111125" defTabSz="1068388" eaLnBrk="0" hangingPunct="0">
              <a:buFontTx/>
              <a:buChar char="•"/>
            </a:pPr>
            <a:r>
              <a:rPr lang="nb-NO" sz="1200" dirty="0">
                <a:solidFill>
                  <a:prstClr val="black"/>
                </a:solidFill>
              </a:rPr>
              <a:t>Erfaringsoverføring</a:t>
            </a:r>
          </a:p>
        </p:txBody>
      </p:sp>
      <p:sp>
        <p:nvSpPr>
          <p:cNvPr id="18" name="Rectangle 676"/>
          <p:cNvSpPr>
            <a:spLocks noChangeArrowheads="1"/>
          </p:cNvSpPr>
          <p:nvPr/>
        </p:nvSpPr>
        <p:spPr bwMode="auto">
          <a:xfrm>
            <a:off x="5909253" y="1649867"/>
            <a:ext cx="2748971" cy="553998"/>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Nødetater</a:t>
            </a:r>
          </a:p>
          <a:p>
            <a:pPr marL="111125" indent="-111125" defTabSz="1068388" eaLnBrk="0" hangingPunct="0">
              <a:buFontTx/>
              <a:buChar char="•"/>
            </a:pPr>
            <a:r>
              <a:rPr lang="nb-NO" sz="1200" dirty="0">
                <a:solidFill>
                  <a:prstClr val="black"/>
                </a:solidFill>
              </a:rPr>
              <a:t>Andre offentlig tilgjengelige ressurser</a:t>
            </a:r>
          </a:p>
          <a:p>
            <a:pPr marL="111125" indent="-111125" defTabSz="1068388" eaLnBrk="0" hangingPunct="0">
              <a:buFontTx/>
              <a:buChar char="•"/>
            </a:pPr>
            <a:r>
              <a:rPr lang="nb-NO" sz="1200" dirty="0">
                <a:solidFill>
                  <a:prstClr val="black"/>
                </a:solidFill>
              </a:rPr>
              <a:t>Andre eksterne tilgjengelige ressurser</a:t>
            </a:r>
          </a:p>
        </p:txBody>
      </p:sp>
      <p:sp>
        <p:nvSpPr>
          <p:cNvPr id="19" name="Rectangle 669"/>
          <p:cNvSpPr>
            <a:spLocks noChangeArrowheads="1"/>
          </p:cNvSpPr>
          <p:nvPr/>
        </p:nvSpPr>
        <p:spPr bwMode="auto">
          <a:xfrm>
            <a:off x="6653276" y="3662385"/>
            <a:ext cx="2033525" cy="923330"/>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Eksisterende ressurser</a:t>
            </a:r>
          </a:p>
          <a:p>
            <a:pPr marL="111125" indent="-111125" defTabSz="1068388" eaLnBrk="0" hangingPunct="0">
              <a:buFontTx/>
              <a:buChar char="•"/>
            </a:pPr>
            <a:r>
              <a:rPr lang="nb-NO" sz="1200" dirty="0">
                <a:solidFill>
                  <a:prstClr val="black"/>
                </a:solidFill>
              </a:rPr>
              <a:t>Eksisterende kompetanse</a:t>
            </a:r>
          </a:p>
          <a:p>
            <a:pPr marL="111125" indent="-111125" defTabSz="1068388" eaLnBrk="0" hangingPunct="0">
              <a:buFontTx/>
              <a:buChar char="•"/>
            </a:pPr>
            <a:r>
              <a:rPr lang="nb-NO" sz="1200" dirty="0">
                <a:solidFill>
                  <a:prstClr val="black"/>
                </a:solidFill>
              </a:rPr>
              <a:t>Eksisterende prosesser</a:t>
            </a:r>
          </a:p>
          <a:p>
            <a:pPr marL="111125" indent="-111125" defTabSz="1068388" eaLnBrk="0" hangingPunct="0">
              <a:buFontTx/>
              <a:buChar char="•"/>
            </a:pPr>
            <a:r>
              <a:rPr lang="nb-NO" sz="1200" dirty="0">
                <a:solidFill>
                  <a:prstClr val="black"/>
                </a:solidFill>
              </a:rPr>
              <a:t>Etablere nye interne ressurser </a:t>
            </a:r>
          </a:p>
        </p:txBody>
      </p:sp>
      <p:sp>
        <p:nvSpPr>
          <p:cNvPr id="20" name="Rectangle 670"/>
          <p:cNvSpPr>
            <a:spLocks noChangeArrowheads="1"/>
          </p:cNvSpPr>
          <p:nvPr/>
        </p:nvSpPr>
        <p:spPr bwMode="auto">
          <a:xfrm>
            <a:off x="5448038" y="5527059"/>
            <a:ext cx="1857637"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 typeface="Arial" pitchFamily="34" charset="0"/>
              <a:buChar char="•"/>
            </a:pPr>
            <a:r>
              <a:rPr lang="nb-NO" sz="1200" dirty="0">
                <a:solidFill>
                  <a:prstClr val="black"/>
                </a:solidFill>
              </a:rPr>
              <a:t>Forpliktende avtaler</a:t>
            </a:r>
          </a:p>
          <a:p>
            <a:pPr marL="111125" indent="-111125" defTabSz="1068388" eaLnBrk="0" hangingPunct="0">
              <a:buFont typeface="Arial" pitchFamily="34" charset="0"/>
              <a:buChar char="•"/>
            </a:pPr>
            <a:r>
              <a:rPr lang="nb-NO" sz="1200" dirty="0">
                <a:solidFill>
                  <a:prstClr val="black"/>
                </a:solidFill>
              </a:rPr>
              <a:t>Beredskapsstrategi</a:t>
            </a:r>
          </a:p>
          <a:p>
            <a:pPr marL="111125" indent="-111125" defTabSz="1068388" eaLnBrk="0" hangingPunct="0">
              <a:buFontTx/>
              <a:buChar char="•"/>
            </a:pPr>
            <a:r>
              <a:rPr lang="nb-NO" sz="1200" dirty="0">
                <a:solidFill>
                  <a:prstClr val="black"/>
                </a:solidFill>
              </a:rPr>
              <a:t>Beredskapsplaner</a:t>
            </a:r>
          </a:p>
          <a:p>
            <a:pPr marL="111125" indent="-111125" defTabSz="1068388" eaLnBrk="0" hangingPunct="0">
              <a:buFontTx/>
              <a:buChar char="•"/>
            </a:pPr>
            <a:r>
              <a:rPr lang="nb-NO" sz="1200" dirty="0">
                <a:solidFill>
                  <a:prstClr val="black"/>
                </a:solidFill>
              </a:rPr>
              <a:t>Koordineringsdokumenter</a:t>
            </a:r>
          </a:p>
        </p:txBody>
      </p:sp>
      <p:sp>
        <p:nvSpPr>
          <p:cNvPr id="21" name="Rectangle 671"/>
          <p:cNvSpPr>
            <a:spLocks noChangeArrowheads="1"/>
          </p:cNvSpPr>
          <p:nvPr/>
        </p:nvSpPr>
        <p:spPr bwMode="auto">
          <a:xfrm>
            <a:off x="1211881" y="5481853"/>
            <a:ext cx="1959945" cy="369332"/>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Kompetanseplan</a:t>
            </a:r>
          </a:p>
          <a:p>
            <a:pPr marL="111125" indent="-111125" defTabSz="1068388" eaLnBrk="0" hangingPunct="0">
              <a:buFontTx/>
              <a:buChar char="•"/>
            </a:pPr>
            <a:r>
              <a:rPr lang="nb-NO" sz="1200" dirty="0">
                <a:solidFill>
                  <a:prstClr val="black"/>
                </a:solidFill>
              </a:rPr>
              <a:t>Plan for trening og øvelser</a:t>
            </a:r>
          </a:p>
        </p:txBody>
      </p:sp>
      <p:sp>
        <p:nvSpPr>
          <p:cNvPr id="22" name="Rectangle 672"/>
          <p:cNvSpPr>
            <a:spLocks noChangeArrowheads="1"/>
          </p:cNvSpPr>
          <p:nvPr/>
        </p:nvSpPr>
        <p:spPr bwMode="auto">
          <a:xfrm>
            <a:off x="457201" y="3441200"/>
            <a:ext cx="1808921"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Plan for verifisering</a:t>
            </a:r>
          </a:p>
          <a:p>
            <a:pPr marL="111125" indent="-111125" defTabSz="1068388" eaLnBrk="0" hangingPunct="0">
              <a:buFontTx/>
              <a:buChar char="•"/>
            </a:pPr>
            <a:r>
              <a:rPr lang="nb-NO" sz="1200" dirty="0">
                <a:solidFill>
                  <a:prstClr val="black"/>
                </a:solidFill>
              </a:rPr>
              <a:t>Plan for revisjon</a:t>
            </a:r>
          </a:p>
          <a:p>
            <a:pPr marL="111125" indent="-111125" defTabSz="1068388" eaLnBrk="0" hangingPunct="0">
              <a:buFontTx/>
              <a:buChar char="•"/>
            </a:pPr>
            <a:r>
              <a:rPr lang="nb-NO" sz="1200" dirty="0">
                <a:solidFill>
                  <a:prstClr val="black"/>
                </a:solidFill>
              </a:rPr>
              <a:t>Dokumentasjon av evaluering og forbedring</a:t>
            </a:r>
          </a:p>
        </p:txBody>
      </p:sp>
      <p:sp>
        <p:nvSpPr>
          <p:cNvPr id="23" name="Rectangle 13"/>
          <p:cNvSpPr>
            <a:spLocks noChangeArrowheads="1"/>
          </p:cNvSpPr>
          <p:nvPr/>
        </p:nvSpPr>
        <p:spPr bwMode="auto">
          <a:xfrm>
            <a:off x="2952069" y="2005487"/>
            <a:ext cx="1543731" cy="369332"/>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Ytelsesrammer</a:t>
            </a:r>
          </a:p>
          <a:p>
            <a:pPr algn="ctr" defTabSz="1068388" eaLnBrk="0" hangingPunct="0"/>
            <a:r>
              <a:rPr lang="nb-NO" sz="1200" b="1" dirty="0">
                <a:solidFill>
                  <a:prstClr val="white"/>
                </a:solidFill>
                <a:latin typeface="Calibri"/>
              </a:rPr>
              <a:t>Ytelseskrav</a:t>
            </a:r>
          </a:p>
        </p:txBody>
      </p:sp>
      <p:sp>
        <p:nvSpPr>
          <p:cNvPr id="24" name="Tittel 23"/>
          <p:cNvSpPr>
            <a:spLocks noGrp="1"/>
          </p:cNvSpPr>
          <p:nvPr>
            <p:ph type="title"/>
          </p:nvPr>
        </p:nvSpPr>
        <p:spPr/>
        <p:txBody>
          <a:bodyPr>
            <a:normAutofit/>
          </a:bodyPr>
          <a:lstStyle/>
          <a:p>
            <a:r>
              <a:rPr lang="nb-NO" dirty="0"/>
              <a:t>Etablering</a:t>
            </a:r>
          </a:p>
        </p:txBody>
      </p:sp>
      <p:sp>
        <p:nvSpPr>
          <p:cNvPr id="25"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26"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18</a:t>
            </a:fld>
            <a:endParaRPr lang="nb-NO" b="1" dirty="0">
              <a:solidFill>
                <a:schemeClr val="tx1"/>
              </a:solidFill>
            </a:endParaRPr>
          </a:p>
        </p:txBody>
      </p:sp>
    </p:spTree>
    <p:extLst>
      <p:ext uri="{BB962C8B-B14F-4D97-AF65-F5344CB8AC3E}">
        <p14:creationId xmlns:p14="http://schemas.microsoft.com/office/powerpoint/2010/main" val="155313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00077" y="1679356"/>
            <a:ext cx="8048625" cy="4770437"/>
          </a:xfrm>
        </p:spPr>
        <p:txBody>
          <a:bodyPr/>
          <a:lstStyle/>
          <a:p>
            <a:endParaRPr lang="nb-NO" dirty="0"/>
          </a:p>
        </p:txBody>
      </p:sp>
      <p:sp>
        <p:nvSpPr>
          <p:cNvPr id="4" name="Freeform 3"/>
          <p:cNvSpPr>
            <a:spLocks/>
          </p:cNvSpPr>
          <p:nvPr/>
        </p:nvSpPr>
        <p:spPr bwMode="auto">
          <a:xfrm>
            <a:off x="523876" y="1353187"/>
            <a:ext cx="4162425" cy="1905000"/>
          </a:xfrm>
          <a:custGeom>
            <a:avLst/>
            <a:gdLst/>
            <a:ahLst/>
            <a:cxnLst>
              <a:cxn ang="0">
                <a:pos x="0" y="944"/>
              </a:cxn>
              <a:cxn ang="0">
                <a:pos x="1591" y="944"/>
              </a:cxn>
              <a:cxn ang="0">
                <a:pos x="1846" y="1198"/>
              </a:cxn>
              <a:cxn ang="0">
                <a:pos x="1886" y="1141"/>
              </a:cxn>
              <a:cxn ang="0">
                <a:pos x="1932" y="1088"/>
              </a:cxn>
              <a:cxn ang="0">
                <a:pos x="1981" y="1036"/>
              </a:cxn>
              <a:cxn ang="0">
                <a:pos x="2033" y="990"/>
              </a:cxn>
              <a:cxn ang="0">
                <a:pos x="2085" y="953"/>
              </a:cxn>
              <a:cxn ang="0">
                <a:pos x="2141" y="924"/>
              </a:cxn>
              <a:cxn ang="0">
                <a:pos x="2200" y="898"/>
              </a:cxn>
              <a:cxn ang="0">
                <a:pos x="2259" y="877"/>
              </a:cxn>
              <a:cxn ang="0">
                <a:pos x="2321" y="863"/>
              </a:cxn>
              <a:cxn ang="0">
                <a:pos x="2358" y="1107"/>
              </a:cxn>
              <a:cxn ang="0">
                <a:pos x="2620" y="515"/>
              </a:cxn>
              <a:cxn ang="0">
                <a:pos x="2226" y="0"/>
              </a:cxn>
              <a:cxn ang="0">
                <a:pos x="2227" y="215"/>
              </a:cxn>
              <a:cxn ang="0">
                <a:pos x="0" y="215"/>
              </a:cxn>
              <a:cxn ang="0">
                <a:pos x="0" y="944"/>
              </a:cxn>
            </a:cxnLst>
            <a:rect l="0" t="0" r="r" b="b"/>
            <a:pathLst>
              <a:path w="2621" h="1199">
                <a:moveTo>
                  <a:pt x="0" y="944"/>
                </a:moveTo>
                <a:lnTo>
                  <a:pt x="1591" y="944"/>
                </a:lnTo>
                <a:lnTo>
                  <a:pt x="1846" y="1198"/>
                </a:lnTo>
                <a:lnTo>
                  <a:pt x="1886" y="1141"/>
                </a:lnTo>
                <a:lnTo>
                  <a:pt x="1932" y="1088"/>
                </a:lnTo>
                <a:lnTo>
                  <a:pt x="1981" y="1036"/>
                </a:lnTo>
                <a:lnTo>
                  <a:pt x="2033" y="990"/>
                </a:lnTo>
                <a:lnTo>
                  <a:pt x="2085" y="953"/>
                </a:lnTo>
                <a:lnTo>
                  <a:pt x="2141" y="924"/>
                </a:lnTo>
                <a:lnTo>
                  <a:pt x="2200" y="898"/>
                </a:lnTo>
                <a:lnTo>
                  <a:pt x="2259" y="877"/>
                </a:lnTo>
                <a:lnTo>
                  <a:pt x="2321" y="863"/>
                </a:lnTo>
                <a:lnTo>
                  <a:pt x="2358" y="1107"/>
                </a:lnTo>
                <a:lnTo>
                  <a:pt x="2620" y="515"/>
                </a:lnTo>
                <a:lnTo>
                  <a:pt x="2226" y="0"/>
                </a:lnTo>
                <a:lnTo>
                  <a:pt x="2227" y="215"/>
                </a:lnTo>
                <a:lnTo>
                  <a:pt x="0" y="215"/>
                </a:lnTo>
                <a:lnTo>
                  <a:pt x="0" y="944"/>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5" name="Freeform 4"/>
          <p:cNvSpPr>
            <a:spLocks/>
          </p:cNvSpPr>
          <p:nvPr/>
        </p:nvSpPr>
        <p:spPr bwMode="auto">
          <a:xfrm>
            <a:off x="4387852" y="1670688"/>
            <a:ext cx="2093913" cy="1666875"/>
          </a:xfrm>
          <a:custGeom>
            <a:avLst/>
            <a:gdLst/>
            <a:ahLst/>
            <a:cxnLst>
              <a:cxn ang="0">
                <a:pos x="294" y="1048"/>
              </a:cxn>
              <a:cxn ang="0">
                <a:pos x="999" y="1049"/>
              </a:cxn>
              <a:cxn ang="0">
                <a:pos x="1111" y="859"/>
              </a:cxn>
              <a:cxn ang="0">
                <a:pos x="1218" y="668"/>
              </a:cxn>
              <a:cxn ang="0">
                <a:pos x="1317" y="469"/>
              </a:cxn>
              <a:cxn ang="0">
                <a:pos x="1106" y="589"/>
              </a:cxn>
              <a:cxn ang="0">
                <a:pos x="1053" y="515"/>
              </a:cxn>
              <a:cxn ang="0">
                <a:pos x="996" y="444"/>
              </a:cxn>
              <a:cxn ang="0">
                <a:pos x="932" y="376"/>
              </a:cxn>
              <a:cxn ang="0">
                <a:pos x="862" y="314"/>
              </a:cxn>
              <a:cxn ang="0">
                <a:pos x="788" y="258"/>
              </a:cxn>
              <a:cxn ang="0">
                <a:pos x="712" y="206"/>
              </a:cxn>
              <a:cxn ang="0">
                <a:pos x="631" y="159"/>
              </a:cxn>
              <a:cxn ang="0">
                <a:pos x="547" y="117"/>
              </a:cxn>
              <a:cxn ang="0">
                <a:pos x="461" y="82"/>
              </a:cxn>
              <a:cxn ang="0">
                <a:pos x="370" y="53"/>
              </a:cxn>
              <a:cxn ang="0">
                <a:pos x="281" y="29"/>
              </a:cxn>
              <a:cxn ang="0">
                <a:pos x="187" y="13"/>
              </a:cxn>
              <a:cxn ang="0">
                <a:pos x="95" y="3"/>
              </a:cxn>
              <a:cxn ang="0">
                <a:pos x="0" y="0"/>
              </a:cxn>
              <a:cxn ang="0">
                <a:pos x="250" y="304"/>
              </a:cxn>
              <a:cxn ang="0">
                <a:pos x="95" y="658"/>
              </a:cxn>
              <a:cxn ang="0">
                <a:pos x="159" y="670"/>
              </a:cxn>
              <a:cxn ang="0">
                <a:pos x="222" y="690"/>
              </a:cxn>
              <a:cxn ang="0">
                <a:pos x="281" y="715"/>
              </a:cxn>
              <a:cxn ang="0">
                <a:pos x="337" y="744"/>
              </a:cxn>
              <a:cxn ang="0">
                <a:pos x="391" y="782"/>
              </a:cxn>
              <a:cxn ang="0">
                <a:pos x="441" y="822"/>
              </a:cxn>
              <a:cxn ang="0">
                <a:pos x="486" y="866"/>
              </a:cxn>
              <a:cxn ang="0">
                <a:pos x="530" y="915"/>
              </a:cxn>
              <a:cxn ang="0">
                <a:pos x="294" y="1048"/>
              </a:cxn>
            </a:cxnLst>
            <a:rect l="0" t="0" r="r" b="b"/>
            <a:pathLst>
              <a:path w="1318" h="1050">
                <a:moveTo>
                  <a:pt x="294" y="1048"/>
                </a:moveTo>
                <a:lnTo>
                  <a:pt x="999" y="1049"/>
                </a:lnTo>
                <a:lnTo>
                  <a:pt x="1111" y="859"/>
                </a:lnTo>
                <a:lnTo>
                  <a:pt x="1218" y="668"/>
                </a:lnTo>
                <a:lnTo>
                  <a:pt x="1317" y="469"/>
                </a:lnTo>
                <a:lnTo>
                  <a:pt x="1106" y="589"/>
                </a:lnTo>
                <a:lnTo>
                  <a:pt x="1053" y="515"/>
                </a:lnTo>
                <a:lnTo>
                  <a:pt x="996" y="444"/>
                </a:lnTo>
                <a:lnTo>
                  <a:pt x="932" y="376"/>
                </a:lnTo>
                <a:lnTo>
                  <a:pt x="862" y="314"/>
                </a:lnTo>
                <a:lnTo>
                  <a:pt x="788" y="258"/>
                </a:lnTo>
                <a:lnTo>
                  <a:pt x="712" y="206"/>
                </a:lnTo>
                <a:lnTo>
                  <a:pt x="631" y="159"/>
                </a:lnTo>
                <a:lnTo>
                  <a:pt x="547" y="117"/>
                </a:lnTo>
                <a:lnTo>
                  <a:pt x="461" y="82"/>
                </a:lnTo>
                <a:lnTo>
                  <a:pt x="370" y="53"/>
                </a:lnTo>
                <a:lnTo>
                  <a:pt x="281" y="29"/>
                </a:lnTo>
                <a:lnTo>
                  <a:pt x="187" y="13"/>
                </a:lnTo>
                <a:lnTo>
                  <a:pt x="95" y="3"/>
                </a:lnTo>
                <a:lnTo>
                  <a:pt x="0" y="0"/>
                </a:lnTo>
                <a:lnTo>
                  <a:pt x="250" y="304"/>
                </a:lnTo>
                <a:lnTo>
                  <a:pt x="95" y="658"/>
                </a:lnTo>
                <a:lnTo>
                  <a:pt x="159" y="670"/>
                </a:lnTo>
                <a:lnTo>
                  <a:pt x="222" y="690"/>
                </a:lnTo>
                <a:lnTo>
                  <a:pt x="281" y="715"/>
                </a:lnTo>
                <a:lnTo>
                  <a:pt x="337" y="744"/>
                </a:lnTo>
                <a:lnTo>
                  <a:pt x="391" y="782"/>
                </a:lnTo>
                <a:lnTo>
                  <a:pt x="441" y="822"/>
                </a:lnTo>
                <a:lnTo>
                  <a:pt x="486" y="866"/>
                </a:lnTo>
                <a:lnTo>
                  <a:pt x="530" y="915"/>
                </a:lnTo>
                <a:lnTo>
                  <a:pt x="294" y="1048"/>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6" name="Freeform 5"/>
          <p:cNvSpPr>
            <a:spLocks/>
          </p:cNvSpPr>
          <p:nvPr/>
        </p:nvSpPr>
        <p:spPr bwMode="auto">
          <a:xfrm>
            <a:off x="4984751" y="2899413"/>
            <a:ext cx="1604963" cy="2003425"/>
          </a:xfrm>
          <a:custGeom>
            <a:avLst/>
            <a:gdLst/>
            <a:ahLst/>
            <a:cxnLst>
              <a:cxn ang="0">
                <a:pos x="313" y="1261"/>
              </a:cxn>
              <a:cxn ang="0">
                <a:pos x="1010" y="1249"/>
              </a:cxn>
              <a:cxn ang="0">
                <a:pos x="794" y="1128"/>
              </a:cxn>
              <a:cxn ang="0">
                <a:pos x="836" y="1046"/>
              </a:cxn>
              <a:cxn ang="0">
                <a:pos x="870" y="964"/>
              </a:cxn>
              <a:cxn ang="0">
                <a:pos x="901" y="879"/>
              </a:cxn>
              <a:cxn ang="0">
                <a:pos x="922" y="790"/>
              </a:cxn>
              <a:cxn ang="0">
                <a:pos x="940" y="701"/>
              </a:cxn>
              <a:cxn ang="0">
                <a:pos x="949" y="613"/>
              </a:cxn>
              <a:cxn ang="0">
                <a:pos x="951" y="522"/>
              </a:cxn>
              <a:cxn ang="0">
                <a:pos x="949" y="432"/>
              </a:cxn>
              <a:cxn ang="0">
                <a:pos x="939" y="343"/>
              </a:cxn>
              <a:cxn ang="0">
                <a:pos x="922" y="255"/>
              </a:cxn>
              <a:cxn ang="0">
                <a:pos x="899" y="167"/>
              </a:cxn>
              <a:cxn ang="0">
                <a:pos x="868" y="82"/>
              </a:cxn>
              <a:cxn ang="0">
                <a:pos x="833" y="0"/>
              </a:cxn>
              <a:cxn ang="0">
                <a:pos x="647" y="323"/>
              </a:cxn>
              <a:cxn ang="0">
                <a:pos x="248" y="318"/>
              </a:cxn>
              <a:cxn ang="0">
                <a:pos x="265" y="377"/>
              </a:cxn>
              <a:cxn ang="0">
                <a:pos x="275" y="439"/>
              </a:cxn>
              <a:cxn ang="0">
                <a:pos x="279" y="500"/>
              </a:cxn>
              <a:cxn ang="0">
                <a:pos x="278" y="562"/>
              </a:cxn>
              <a:cxn ang="0">
                <a:pos x="272" y="624"/>
              </a:cxn>
              <a:cxn ang="0">
                <a:pos x="258" y="685"/>
              </a:cxn>
              <a:cxn ang="0">
                <a:pos x="241" y="745"/>
              </a:cxn>
              <a:cxn ang="0">
                <a:pos x="215" y="802"/>
              </a:cxn>
              <a:cxn ang="0">
                <a:pos x="0" y="686"/>
              </a:cxn>
              <a:cxn ang="0">
                <a:pos x="313" y="1261"/>
              </a:cxn>
            </a:cxnLst>
            <a:rect l="0" t="0" r="r" b="b"/>
            <a:pathLst>
              <a:path w="1011" h="1262">
                <a:moveTo>
                  <a:pt x="313" y="1261"/>
                </a:moveTo>
                <a:lnTo>
                  <a:pt x="1010" y="1249"/>
                </a:lnTo>
                <a:lnTo>
                  <a:pt x="794" y="1128"/>
                </a:lnTo>
                <a:lnTo>
                  <a:pt x="836" y="1046"/>
                </a:lnTo>
                <a:lnTo>
                  <a:pt x="870" y="964"/>
                </a:lnTo>
                <a:lnTo>
                  <a:pt x="901" y="879"/>
                </a:lnTo>
                <a:lnTo>
                  <a:pt x="922" y="790"/>
                </a:lnTo>
                <a:lnTo>
                  <a:pt x="940" y="701"/>
                </a:lnTo>
                <a:lnTo>
                  <a:pt x="949" y="613"/>
                </a:lnTo>
                <a:lnTo>
                  <a:pt x="951" y="522"/>
                </a:lnTo>
                <a:lnTo>
                  <a:pt x="949" y="432"/>
                </a:lnTo>
                <a:lnTo>
                  <a:pt x="939" y="343"/>
                </a:lnTo>
                <a:lnTo>
                  <a:pt x="922" y="255"/>
                </a:lnTo>
                <a:lnTo>
                  <a:pt x="899" y="167"/>
                </a:lnTo>
                <a:lnTo>
                  <a:pt x="868" y="82"/>
                </a:lnTo>
                <a:lnTo>
                  <a:pt x="833" y="0"/>
                </a:lnTo>
                <a:lnTo>
                  <a:pt x="647" y="323"/>
                </a:lnTo>
                <a:lnTo>
                  <a:pt x="248" y="318"/>
                </a:lnTo>
                <a:lnTo>
                  <a:pt x="265" y="377"/>
                </a:lnTo>
                <a:lnTo>
                  <a:pt x="275" y="439"/>
                </a:lnTo>
                <a:lnTo>
                  <a:pt x="279" y="500"/>
                </a:lnTo>
                <a:lnTo>
                  <a:pt x="278" y="562"/>
                </a:lnTo>
                <a:lnTo>
                  <a:pt x="272" y="624"/>
                </a:lnTo>
                <a:lnTo>
                  <a:pt x="258" y="685"/>
                </a:lnTo>
                <a:lnTo>
                  <a:pt x="241" y="745"/>
                </a:lnTo>
                <a:lnTo>
                  <a:pt x="215" y="802"/>
                </a:lnTo>
                <a:lnTo>
                  <a:pt x="0" y="686"/>
                </a:lnTo>
                <a:lnTo>
                  <a:pt x="313" y="1261"/>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7" name="Freeform 6"/>
          <p:cNvSpPr>
            <a:spLocks/>
          </p:cNvSpPr>
          <p:nvPr/>
        </p:nvSpPr>
        <p:spPr bwMode="auto">
          <a:xfrm>
            <a:off x="3971926" y="4367850"/>
            <a:ext cx="2103439" cy="1835150"/>
          </a:xfrm>
          <a:custGeom>
            <a:avLst/>
            <a:gdLst/>
            <a:ahLst/>
            <a:cxnLst>
              <a:cxn ang="0">
                <a:pos x="0" y="579"/>
              </a:cxn>
              <a:cxn ang="0">
                <a:pos x="332" y="1155"/>
              </a:cxn>
              <a:cxn ang="0">
                <a:pos x="332" y="891"/>
              </a:cxn>
              <a:cxn ang="0">
                <a:pos x="421" y="884"/>
              </a:cxn>
              <a:cxn ang="0">
                <a:pos x="510" y="869"/>
              </a:cxn>
              <a:cxn ang="0">
                <a:pos x="597" y="850"/>
              </a:cxn>
              <a:cxn ang="0">
                <a:pos x="682" y="825"/>
              </a:cxn>
              <a:cxn ang="0">
                <a:pos x="766" y="794"/>
              </a:cxn>
              <a:cxn ang="0">
                <a:pos x="847" y="757"/>
              </a:cxn>
              <a:cxn ang="0">
                <a:pos x="925" y="716"/>
              </a:cxn>
              <a:cxn ang="0">
                <a:pos x="1003" y="670"/>
              </a:cxn>
              <a:cxn ang="0">
                <a:pos x="1072" y="616"/>
              </a:cxn>
              <a:cxn ang="0">
                <a:pos x="1144" y="560"/>
              </a:cxn>
              <a:cxn ang="0">
                <a:pos x="1208" y="499"/>
              </a:cxn>
              <a:cxn ang="0">
                <a:pos x="1270" y="431"/>
              </a:cxn>
              <a:cxn ang="0">
                <a:pos x="1324" y="363"/>
              </a:cxn>
              <a:cxn ang="0">
                <a:pos x="923" y="384"/>
              </a:cxn>
              <a:cxn ang="0">
                <a:pos x="741" y="39"/>
              </a:cxn>
              <a:cxn ang="0">
                <a:pos x="702" y="75"/>
              </a:cxn>
              <a:cxn ang="0">
                <a:pos x="663" y="108"/>
              </a:cxn>
              <a:cxn ang="0">
                <a:pos x="614" y="140"/>
              </a:cxn>
              <a:cxn ang="0">
                <a:pos x="562" y="171"/>
              </a:cxn>
              <a:cxn ang="0">
                <a:pos x="506" y="195"/>
              </a:cxn>
              <a:cxn ang="0">
                <a:pos x="450" y="215"/>
              </a:cxn>
              <a:cxn ang="0">
                <a:pos x="393" y="231"/>
              </a:cxn>
              <a:cxn ang="0">
                <a:pos x="332" y="240"/>
              </a:cxn>
              <a:cxn ang="0">
                <a:pos x="332" y="0"/>
              </a:cxn>
              <a:cxn ang="0">
                <a:pos x="0" y="579"/>
              </a:cxn>
            </a:cxnLst>
            <a:rect l="0" t="0" r="r" b="b"/>
            <a:pathLst>
              <a:path w="1325" h="1156">
                <a:moveTo>
                  <a:pt x="0" y="579"/>
                </a:moveTo>
                <a:lnTo>
                  <a:pt x="332" y="1155"/>
                </a:lnTo>
                <a:lnTo>
                  <a:pt x="332" y="891"/>
                </a:lnTo>
                <a:lnTo>
                  <a:pt x="421" y="884"/>
                </a:lnTo>
                <a:lnTo>
                  <a:pt x="510" y="869"/>
                </a:lnTo>
                <a:lnTo>
                  <a:pt x="597" y="850"/>
                </a:lnTo>
                <a:lnTo>
                  <a:pt x="682" y="825"/>
                </a:lnTo>
                <a:lnTo>
                  <a:pt x="766" y="794"/>
                </a:lnTo>
                <a:lnTo>
                  <a:pt x="847" y="757"/>
                </a:lnTo>
                <a:lnTo>
                  <a:pt x="925" y="716"/>
                </a:lnTo>
                <a:lnTo>
                  <a:pt x="1003" y="670"/>
                </a:lnTo>
                <a:lnTo>
                  <a:pt x="1072" y="616"/>
                </a:lnTo>
                <a:lnTo>
                  <a:pt x="1144" y="560"/>
                </a:lnTo>
                <a:lnTo>
                  <a:pt x="1208" y="499"/>
                </a:lnTo>
                <a:lnTo>
                  <a:pt x="1270" y="431"/>
                </a:lnTo>
                <a:lnTo>
                  <a:pt x="1324" y="363"/>
                </a:lnTo>
                <a:lnTo>
                  <a:pt x="923" y="384"/>
                </a:lnTo>
                <a:lnTo>
                  <a:pt x="741" y="39"/>
                </a:lnTo>
                <a:lnTo>
                  <a:pt x="702" y="75"/>
                </a:lnTo>
                <a:lnTo>
                  <a:pt x="663" y="108"/>
                </a:lnTo>
                <a:lnTo>
                  <a:pt x="614" y="140"/>
                </a:lnTo>
                <a:lnTo>
                  <a:pt x="562" y="171"/>
                </a:lnTo>
                <a:lnTo>
                  <a:pt x="506" y="195"/>
                </a:lnTo>
                <a:lnTo>
                  <a:pt x="450" y="215"/>
                </a:lnTo>
                <a:lnTo>
                  <a:pt x="393" y="231"/>
                </a:lnTo>
                <a:lnTo>
                  <a:pt x="332" y="240"/>
                </a:lnTo>
                <a:lnTo>
                  <a:pt x="332" y="0"/>
                </a:lnTo>
                <a:lnTo>
                  <a:pt x="0" y="579"/>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8" name="Freeform 7"/>
          <p:cNvSpPr>
            <a:spLocks/>
          </p:cNvSpPr>
          <p:nvPr/>
        </p:nvSpPr>
        <p:spPr bwMode="auto">
          <a:xfrm>
            <a:off x="2190751" y="4140838"/>
            <a:ext cx="1998663" cy="1636713"/>
          </a:xfrm>
          <a:custGeom>
            <a:avLst/>
            <a:gdLst/>
            <a:ahLst/>
            <a:cxnLst>
              <a:cxn ang="0">
                <a:pos x="442" y="0"/>
              </a:cxn>
              <a:cxn ang="0">
                <a:pos x="0" y="520"/>
              </a:cxn>
              <a:cxn ang="0">
                <a:pos x="246" y="431"/>
              </a:cxn>
              <a:cxn ang="0">
                <a:pos x="299" y="507"/>
              </a:cxn>
              <a:cxn ang="0">
                <a:pos x="359" y="580"/>
              </a:cxn>
              <a:cxn ang="0">
                <a:pos x="421" y="645"/>
              </a:cxn>
              <a:cxn ang="0">
                <a:pos x="488" y="708"/>
              </a:cxn>
              <a:cxn ang="0">
                <a:pos x="560" y="766"/>
              </a:cxn>
              <a:cxn ang="0">
                <a:pos x="635" y="818"/>
              </a:cxn>
              <a:cxn ang="0">
                <a:pos x="716" y="867"/>
              </a:cxn>
              <a:cxn ang="0">
                <a:pos x="796" y="909"/>
              </a:cxn>
              <a:cxn ang="0">
                <a:pos x="885" y="945"/>
              </a:cxn>
              <a:cxn ang="0">
                <a:pos x="971" y="975"/>
              </a:cxn>
              <a:cxn ang="0">
                <a:pos x="1063" y="1001"/>
              </a:cxn>
              <a:cxn ang="0">
                <a:pos x="1153" y="1018"/>
              </a:cxn>
              <a:cxn ang="0">
                <a:pos x="1245" y="1029"/>
              </a:cxn>
              <a:cxn ang="0">
                <a:pos x="1064" y="730"/>
              </a:cxn>
              <a:cxn ang="0">
                <a:pos x="1258" y="378"/>
              </a:cxn>
              <a:cxn ang="0">
                <a:pos x="1193" y="365"/>
              </a:cxn>
              <a:cxn ang="0">
                <a:pos x="1130" y="344"/>
              </a:cxn>
              <a:cxn ang="0">
                <a:pos x="1067" y="316"/>
              </a:cxn>
              <a:cxn ang="0">
                <a:pos x="1010" y="283"/>
              </a:cxn>
              <a:cxn ang="0">
                <a:pos x="953" y="243"/>
              </a:cxn>
              <a:cxn ang="0">
                <a:pos x="905" y="200"/>
              </a:cxn>
              <a:cxn ang="0">
                <a:pos x="1115" y="124"/>
              </a:cxn>
              <a:cxn ang="0">
                <a:pos x="442" y="0"/>
              </a:cxn>
            </a:cxnLst>
            <a:rect l="0" t="0" r="r" b="b"/>
            <a:pathLst>
              <a:path w="1259" h="1030">
                <a:moveTo>
                  <a:pt x="442" y="0"/>
                </a:moveTo>
                <a:lnTo>
                  <a:pt x="0" y="520"/>
                </a:lnTo>
                <a:lnTo>
                  <a:pt x="246" y="431"/>
                </a:lnTo>
                <a:lnTo>
                  <a:pt x="299" y="507"/>
                </a:lnTo>
                <a:lnTo>
                  <a:pt x="359" y="580"/>
                </a:lnTo>
                <a:lnTo>
                  <a:pt x="421" y="645"/>
                </a:lnTo>
                <a:lnTo>
                  <a:pt x="488" y="708"/>
                </a:lnTo>
                <a:lnTo>
                  <a:pt x="560" y="766"/>
                </a:lnTo>
                <a:lnTo>
                  <a:pt x="635" y="818"/>
                </a:lnTo>
                <a:lnTo>
                  <a:pt x="716" y="867"/>
                </a:lnTo>
                <a:lnTo>
                  <a:pt x="796" y="909"/>
                </a:lnTo>
                <a:lnTo>
                  <a:pt x="885" y="945"/>
                </a:lnTo>
                <a:lnTo>
                  <a:pt x="971" y="975"/>
                </a:lnTo>
                <a:lnTo>
                  <a:pt x="1063" y="1001"/>
                </a:lnTo>
                <a:lnTo>
                  <a:pt x="1153" y="1018"/>
                </a:lnTo>
                <a:lnTo>
                  <a:pt x="1245" y="1029"/>
                </a:lnTo>
                <a:lnTo>
                  <a:pt x="1064" y="730"/>
                </a:lnTo>
                <a:lnTo>
                  <a:pt x="1258" y="378"/>
                </a:lnTo>
                <a:lnTo>
                  <a:pt x="1193" y="365"/>
                </a:lnTo>
                <a:lnTo>
                  <a:pt x="1130" y="344"/>
                </a:lnTo>
                <a:lnTo>
                  <a:pt x="1067" y="316"/>
                </a:lnTo>
                <a:lnTo>
                  <a:pt x="1010" y="283"/>
                </a:lnTo>
                <a:lnTo>
                  <a:pt x="953" y="243"/>
                </a:lnTo>
                <a:lnTo>
                  <a:pt x="905" y="200"/>
                </a:lnTo>
                <a:lnTo>
                  <a:pt x="1115" y="124"/>
                </a:lnTo>
                <a:lnTo>
                  <a:pt x="442" y="0"/>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9" name="Freeform 8"/>
          <p:cNvSpPr>
            <a:spLocks/>
          </p:cNvSpPr>
          <p:nvPr/>
        </p:nvSpPr>
        <p:spPr bwMode="auto">
          <a:xfrm>
            <a:off x="2082800" y="2735900"/>
            <a:ext cx="1635125" cy="1828800"/>
          </a:xfrm>
          <a:custGeom>
            <a:avLst/>
            <a:gdLst/>
            <a:ahLst/>
            <a:cxnLst>
              <a:cxn ang="0">
                <a:pos x="679" y="0"/>
              </a:cxn>
              <a:cxn ang="0">
                <a:pos x="0" y="2"/>
              </a:cxn>
              <a:cxn ang="0">
                <a:pos x="213" y="121"/>
              </a:cxn>
              <a:cxn ang="0">
                <a:pos x="182" y="204"/>
              </a:cxn>
              <a:cxn ang="0">
                <a:pos x="154" y="290"/>
              </a:cxn>
              <a:cxn ang="0">
                <a:pos x="134" y="374"/>
              </a:cxn>
              <a:cxn ang="0">
                <a:pos x="120" y="462"/>
              </a:cxn>
              <a:cxn ang="0">
                <a:pos x="111" y="551"/>
              </a:cxn>
              <a:cxn ang="0">
                <a:pos x="111" y="637"/>
              </a:cxn>
              <a:cxn ang="0">
                <a:pos x="113" y="727"/>
              </a:cxn>
              <a:cxn ang="0">
                <a:pos x="124" y="813"/>
              </a:cxn>
              <a:cxn ang="0">
                <a:pos x="141" y="901"/>
              </a:cxn>
              <a:cxn ang="0">
                <a:pos x="163" y="987"/>
              </a:cxn>
              <a:cxn ang="0">
                <a:pos x="190" y="1071"/>
              </a:cxn>
              <a:cxn ang="0">
                <a:pos x="225" y="1151"/>
              </a:cxn>
              <a:cxn ang="0">
                <a:pos x="490" y="838"/>
              </a:cxn>
              <a:cxn ang="0">
                <a:pos x="836" y="892"/>
              </a:cxn>
              <a:cxn ang="0">
                <a:pos x="810" y="831"/>
              </a:cxn>
              <a:cxn ang="0">
                <a:pos x="793" y="772"/>
              </a:cxn>
              <a:cxn ang="0">
                <a:pos x="782" y="707"/>
              </a:cxn>
              <a:cxn ang="0">
                <a:pos x="776" y="643"/>
              </a:cxn>
              <a:cxn ang="0">
                <a:pos x="776" y="578"/>
              </a:cxn>
              <a:cxn ang="0">
                <a:pos x="786" y="514"/>
              </a:cxn>
              <a:cxn ang="0">
                <a:pos x="799" y="452"/>
              </a:cxn>
              <a:cxn ang="0">
                <a:pos x="1028" y="581"/>
              </a:cxn>
              <a:cxn ang="0">
                <a:pos x="679" y="0"/>
              </a:cxn>
            </a:cxnLst>
            <a:rect l="0" t="0" r="r" b="b"/>
            <a:pathLst>
              <a:path w="1029" h="1152">
                <a:moveTo>
                  <a:pt x="679" y="0"/>
                </a:moveTo>
                <a:lnTo>
                  <a:pt x="0" y="2"/>
                </a:lnTo>
                <a:lnTo>
                  <a:pt x="213" y="121"/>
                </a:lnTo>
                <a:lnTo>
                  <a:pt x="182" y="204"/>
                </a:lnTo>
                <a:lnTo>
                  <a:pt x="154" y="290"/>
                </a:lnTo>
                <a:lnTo>
                  <a:pt x="134" y="374"/>
                </a:lnTo>
                <a:lnTo>
                  <a:pt x="120" y="462"/>
                </a:lnTo>
                <a:lnTo>
                  <a:pt x="111" y="551"/>
                </a:lnTo>
                <a:lnTo>
                  <a:pt x="111" y="637"/>
                </a:lnTo>
                <a:lnTo>
                  <a:pt x="113" y="727"/>
                </a:lnTo>
                <a:lnTo>
                  <a:pt x="124" y="813"/>
                </a:lnTo>
                <a:lnTo>
                  <a:pt x="141" y="901"/>
                </a:lnTo>
                <a:lnTo>
                  <a:pt x="163" y="987"/>
                </a:lnTo>
                <a:lnTo>
                  <a:pt x="190" y="1071"/>
                </a:lnTo>
                <a:lnTo>
                  <a:pt x="225" y="1151"/>
                </a:lnTo>
                <a:lnTo>
                  <a:pt x="490" y="838"/>
                </a:lnTo>
                <a:lnTo>
                  <a:pt x="836" y="892"/>
                </a:lnTo>
                <a:lnTo>
                  <a:pt x="810" y="831"/>
                </a:lnTo>
                <a:lnTo>
                  <a:pt x="793" y="772"/>
                </a:lnTo>
                <a:lnTo>
                  <a:pt x="782" y="707"/>
                </a:lnTo>
                <a:lnTo>
                  <a:pt x="776" y="643"/>
                </a:lnTo>
                <a:lnTo>
                  <a:pt x="776" y="578"/>
                </a:lnTo>
                <a:lnTo>
                  <a:pt x="786" y="514"/>
                </a:lnTo>
                <a:lnTo>
                  <a:pt x="799" y="452"/>
                </a:lnTo>
                <a:lnTo>
                  <a:pt x="1028" y="581"/>
                </a:lnTo>
                <a:lnTo>
                  <a:pt x="679" y="0"/>
                </a:lnTo>
              </a:path>
            </a:pathLst>
          </a:custGeom>
          <a:solidFill>
            <a:srgbClr val="FF0000"/>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10" name="Rectangle 13"/>
          <p:cNvSpPr>
            <a:spLocks noChangeArrowheads="1"/>
          </p:cNvSpPr>
          <p:nvPr/>
        </p:nvSpPr>
        <p:spPr bwMode="auto">
          <a:xfrm>
            <a:off x="656545" y="1974711"/>
            <a:ext cx="1772331" cy="430887"/>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IDENTIFISERING:</a:t>
            </a:r>
          </a:p>
          <a:p>
            <a:pPr algn="ctr" defTabSz="1068388" eaLnBrk="0" hangingPunct="0"/>
            <a:r>
              <a:rPr lang="nb-NO" sz="1200" b="1" dirty="0">
                <a:solidFill>
                  <a:prstClr val="white"/>
                </a:solidFill>
                <a:latin typeface="Calibri"/>
              </a:rPr>
              <a:t>Beredskapsanalyse</a:t>
            </a:r>
          </a:p>
        </p:txBody>
      </p:sp>
      <p:sp>
        <p:nvSpPr>
          <p:cNvPr id="11" name="Rectangle 673"/>
          <p:cNvSpPr>
            <a:spLocks noChangeArrowheads="1"/>
          </p:cNvSpPr>
          <p:nvPr/>
        </p:nvSpPr>
        <p:spPr bwMode="auto">
          <a:xfrm>
            <a:off x="3563888" y="3246656"/>
            <a:ext cx="1600200" cy="1046440"/>
          </a:xfrm>
          <a:prstGeom prst="rect">
            <a:avLst/>
          </a:prstGeom>
          <a:noFill/>
          <a:ln w="9525">
            <a:noFill/>
            <a:miter lim="800000"/>
            <a:headEnd/>
            <a:tailEnd/>
          </a:ln>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ct val="20000"/>
              </a:spcBef>
            </a:pPr>
            <a:r>
              <a:rPr lang="nb-NO" sz="2000" b="1" dirty="0">
                <a:solidFill>
                  <a:srgbClr val="FF0000"/>
                </a:solidFill>
                <a:latin typeface="Calibri"/>
              </a:rPr>
              <a:t>MÅL:</a:t>
            </a:r>
          </a:p>
          <a:p>
            <a:pPr algn="ctr">
              <a:spcBef>
                <a:spcPct val="20000"/>
              </a:spcBef>
            </a:pPr>
            <a:r>
              <a:rPr lang="nb-NO" sz="2000" b="1" dirty="0">
                <a:solidFill>
                  <a:srgbClr val="FF0000"/>
                </a:solidFill>
                <a:latin typeface="Calibri"/>
              </a:rPr>
              <a:t>Kontinuerlig</a:t>
            </a:r>
          </a:p>
          <a:p>
            <a:pPr algn="ctr">
              <a:spcBef>
                <a:spcPct val="20000"/>
              </a:spcBef>
            </a:pPr>
            <a:r>
              <a:rPr lang="nb-NO" sz="2000" b="1" dirty="0">
                <a:solidFill>
                  <a:srgbClr val="FF0000"/>
                </a:solidFill>
                <a:latin typeface="Calibri"/>
              </a:rPr>
              <a:t>forbedring</a:t>
            </a:r>
          </a:p>
        </p:txBody>
      </p:sp>
      <p:sp>
        <p:nvSpPr>
          <p:cNvPr id="12" name="Rectangle 9"/>
          <p:cNvSpPr>
            <a:spLocks noChangeArrowheads="1"/>
          </p:cNvSpPr>
          <p:nvPr/>
        </p:nvSpPr>
        <p:spPr bwMode="auto">
          <a:xfrm>
            <a:off x="4621915" y="2202356"/>
            <a:ext cx="1471612"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a:t>
            </a:r>
          </a:p>
          <a:p>
            <a:pPr algn="ctr" defTabSz="1068388" eaLnBrk="0" hangingPunct="0"/>
            <a:r>
              <a:rPr lang="nb-NO" sz="1200" b="1" dirty="0">
                <a:solidFill>
                  <a:prstClr val="white"/>
                </a:solidFill>
                <a:latin typeface="Calibri"/>
              </a:rPr>
              <a:t>eksterne</a:t>
            </a:r>
          </a:p>
          <a:p>
            <a:pPr algn="ctr" defTabSz="1068388" eaLnBrk="0" hangingPunct="0"/>
            <a:r>
              <a:rPr lang="nb-NO" sz="1200" b="1" dirty="0">
                <a:solidFill>
                  <a:prstClr val="white"/>
                </a:solidFill>
                <a:latin typeface="Calibri"/>
              </a:rPr>
              <a:t>ressurser </a:t>
            </a:r>
          </a:p>
        </p:txBody>
      </p:sp>
      <p:sp>
        <p:nvSpPr>
          <p:cNvPr id="13" name="Rectangle 674"/>
          <p:cNvSpPr>
            <a:spLocks noChangeArrowheads="1"/>
          </p:cNvSpPr>
          <p:nvPr/>
        </p:nvSpPr>
        <p:spPr bwMode="auto">
          <a:xfrm>
            <a:off x="5282564" y="3677057"/>
            <a:ext cx="1239837" cy="553998"/>
          </a:xfrm>
          <a:prstGeom prst="rect">
            <a:avLst/>
          </a:prstGeom>
          <a:noFill/>
          <a:ln w="9525">
            <a:noFill/>
            <a:miter lim="800000"/>
            <a:headEnd/>
            <a:tailEnd/>
          </a:ln>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 </a:t>
            </a:r>
          </a:p>
          <a:p>
            <a:pPr algn="ctr" defTabSz="1068388" eaLnBrk="0" hangingPunct="0"/>
            <a:r>
              <a:rPr lang="nb-NO" sz="1200" b="1" dirty="0">
                <a:solidFill>
                  <a:prstClr val="white"/>
                </a:solidFill>
                <a:latin typeface="Calibri"/>
              </a:rPr>
              <a:t>interne</a:t>
            </a:r>
          </a:p>
          <a:p>
            <a:pPr algn="ctr" defTabSz="1068388" eaLnBrk="0" hangingPunct="0"/>
            <a:r>
              <a:rPr lang="nb-NO" sz="1200" b="1" dirty="0">
                <a:solidFill>
                  <a:prstClr val="white"/>
                </a:solidFill>
                <a:latin typeface="Calibri"/>
              </a:rPr>
              <a:t>ressurser</a:t>
            </a:r>
          </a:p>
        </p:txBody>
      </p:sp>
      <p:sp>
        <p:nvSpPr>
          <p:cNvPr id="14" name="Rectangle 10"/>
          <p:cNvSpPr>
            <a:spLocks noChangeArrowheads="1"/>
          </p:cNvSpPr>
          <p:nvPr/>
        </p:nvSpPr>
        <p:spPr bwMode="auto">
          <a:xfrm>
            <a:off x="4124326" y="4811388"/>
            <a:ext cx="1323975" cy="615553"/>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ETABLERING: </a:t>
            </a:r>
            <a:r>
              <a:rPr lang="nb-NO" sz="1200" b="1" dirty="0">
                <a:solidFill>
                  <a:prstClr val="white"/>
                </a:solidFill>
                <a:latin typeface="Calibri"/>
              </a:rPr>
              <a:t>Beredskaps -dokumentasjon</a:t>
            </a:r>
          </a:p>
        </p:txBody>
      </p:sp>
      <p:sp>
        <p:nvSpPr>
          <p:cNvPr id="15" name="Rectangle 11"/>
          <p:cNvSpPr>
            <a:spLocks noChangeArrowheads="1"/>
          </p:cNvSpPr>
          <p:nvPr/>
        </p:nvSpPr>
        <p:spPr bwMode="auto">
          <a:xfrm>
            <a:off x="2581013" y="4612773"/>
            <a:ext cx="1290639"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Kompetanseheving</a:t>
            </a:r>
          </a:p>
          <a:p>
            <a:pPr algn="ctr" defTabSz="1068388" eaLnBrk="0" hangingPunct="0"/>
            <a:r>
              <a:rPr lang="nb-NO" sz="1200" b="1" dirty="0">
                <a:solidFill>
                  <a:prstClr val="white"/>
                </a:solidFill>
                <a:latin typeface="Calibri"/>
              </a:rPr>
              <a:t>Trening</a:t>
            </a:r>
          </a:p>
          <a:p>
            <a:pPr algn="ctr" defTabSz="1068388" eaLnBrk="0" hangingPunct="0"/>
            <a:r>
              <a:rPr lang="nb-NO" sz="1200" b="1" dirty="0">
                <a:solidFill>
                  <a:prstClr val="white"/>
                </a:solidFill>
                <a:latin typeface="Calibri"/>
              </a:rPr>
              <a:t>Øvelser</a:t>
            </a:r>
          </a:p>
        </p:txBody>
      </p:sp>
      <p:sp>
        <p:nvSpPr>
          <p:cNvPr id="16" name="Rectangle 12"/>
          <p:cNvSpPr>
            <a:spLocks noChangeArrowheads="1"/>
          </p:cNvSpPr>
          <p:nvPr/>
        </p:nvSpPr>
        <p:spPr bwMode="auto">
          <a:xfrm>
            <a:off x="2238376" y="3207418"/>
            <a:ext cx="1233347" cy="769441"/>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400" b="1" dirty="0">
                <a:solidFill>
                  <a:prstClr val="white"/>
                </a:solidFill>
                <a:latin typeface="Calibri"/>
              </a:rPr>
              <a:t>EVALUERING:</a:t>
            </a:r>
          </a:p>
          <a:p>
            <a:pPr algn="ctr" defTabSz="1068388" eaLnBrk="0" hangingPunct="0"/>
            <a:r>
              <a:rPr lang="nb-NO" sz="1200" b="1" dirty="0">
                <a:solidFill>
                  <a:prstClr val="white"/>
                </a:solidFill>
                <a:latin typeface="Calibri"/>
              </a:rPr>
              <a:t>Verifisere</a:t>
            </a:r>
          </a:p>
          <a:p>
            <a:pPr algn="ctr" defTabSz="1068388" eaLnBrk="0" hangingPunct="0"/>
            <a:r>
              <a:rPr lang="nb-NO" sz="1200" b="1" dirty="0">
                <a:solidFill>
                  <a:prstClr val="white"/>
                </a:solidFill>
                <a:latin typeface="Calibri"/>
              </a:rPr>
              <a:t>Revidere</a:t>
            </a:r>
          </a:p>
          <a:p>
            <a:pPr algn="ctr" defTabSz="1068388" eaLnBrk="0" hangingPunct="0"/>
            <a:r>
              <a:rPr lang="nb-NO" sz="1200" b="1" dirty="0">
                <a:solidFill>
                  <a:prstClr val="white"/>
                </a:solidFill>
                <a:latin typeface="Calibri"/>
              </a:rPr>
              <a:t>Forbedre</a:t>
            </a:r>
          </a:p>
        </p:txBody>
      </p:sp>
      <p:sp>
        <p:nvSpPr>
          <p:cNvPr id="17" name="Rectangle 668"/>
          <p:cNvSpPr>
            <a:spLocks noChangeArrowheads="1"/>
          </p:cNvSpPr>
          <p:nvPr/>
        </p:nvSpPr>
        <p:spPr bwMode="auto">
          <a:xfrm>
            <a:off x="598482" y="1261417"/>
            <a:ext cx="3805239" cy="369332"/>
          </a:xfrm>
          <a:prstGeom prst="rect">
            <a:avLst/>
          </a:prstGeom>
          <a:noFill/>
          <a:ln w="9525">
            <a:noFill/>
            <a:miter lim="800000"/>
            <a:headEnd/>
            <a:tailEnd/>
          </a:ln>
          <a:effectLst/>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Risikoanalyser</a:t>
            </a:r>
          </a:p>
          <a:p>
            <a:pPr marL="111125" indent="-111125" defTabSz="1068388" eaLnBrk="0" hangingPunct="0">
              <a:buFontTx/>
              <a:buChar char="•"/>
            </a:pPr>
            <a:r>
              <a:rPr lang="nb-NO" sz="1200" dirty="0">
                <a:solidFill>
                  <a:prstClr val="black"/>
                </a:solidFill>
              </a:rPr>
              <a:t>Erfaringsoverføring</a:t>
            </a:r>
          </a:p>
        </p:txBody>
      </p:sp>
      <p:sp>
        <p:nvSpPr>
          <p:cNvPr id="18" name="Rectangle 676"/>
          <p:cNvSpPr>
            <a:spLocks noChangeArrowheads="1"/>
          </p:cNvSpPr>
          <p:nvPr/>
        </p:nvSpPr>
        <p:spPr bwMode="auto">
          <a:xfrm>
            <a:off x="5909253" y="1649867"/>
            <a:ext cx="2748971" cy="553998"/>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Nødetater</a:t>
            </a:r>
          </a:p>
          <a:p>
            <a:pPr marL="111125" indent="-111125" defTabSz="1068388" eaLnBrk="0" hangingPunct="0">
              <a:buFontTx/>
              <a:buChar char="•"/>
            </a:pPr>
            <a:r>
              <a:rPr lang="nb-NO" sz="1200" dirty="0">
                <a:solidFill>
                  <a:prstClr val="black"/>
                </a:solidFill>
              </a:rPr>
              <a:t>Andre offentlig tilgjengelige ressurser</a:t>
            </a:r>
          </a:p>
          <a:p>
            <a:pPr marL="111125" indent="-111125" defTabSz="1068388" eaLnBrk="0" hangingPunct="0">
              <a:buFontTx/>
              <a:buChar char="•"/>
            </a:pPr>
            <a:r>
              <a:rPr lang="nb-NO" sz="1200" dirty="0">
                <a:solidFill>
                  <a:prstClr val="black"/>
                </a:solidFill>
              </a:rPr>
              <a:t>Andre eksterne tilgjengelige ressurser</a:t>
            </a:r>
          </a:p>
        </p:txBody>
      </p:sp>
      <p:sp>
        <p:nvSpPr>
          <p:cNvPr id="19" name="Rectangle 669"/>
          <p:cNvSpPr>
            <a:spLocks noChangeArrowheads="1"/>
          </p:cNvSpPr>
          <p:nvPr/>
        </p:nvSpPr>
        <p:spPr bwMode="auto">
          <a:xfrm>
            <a:off x="6653276" y="3662385"/>
            <a:ext cx="2033525" cy="923330"/>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Eksisterende ressurser</a:t>
            </a:r>
          </a:p>
          <a:p>
            <a:pPr marL="111125" indent="-111125" defTabSz="1068388" eaLnBrk="0" hangingPunct="0">
              <a:buFontTx/>
              <a:buChar char="•"/>
            </a:pPr>
            <a:r>
              <a:rPr lang="nb-NO" sz="1200" dirty="0">
                <a:solidFill>
                  <a:prstClr val="black"/>
                </a:solidFill>
              </a:rPr>
              <a:t>Eksisterende kompetanse</a:t>
            </a:r>
          </a:p>
          <a:p>
            <a:pPr marL="111125" indent="-111125" defTabSz="1068388" eaLnBrk="0" hangingPunct="0">
              <a:buFontTx/>
              <a:buChar char="•"/>
            </a:pPr>
            <a:r>
              <a:rPr lang="nb-NO" sz="1200" dirty="0">
                <a:solidFill>
                  <a:prstClr val="black"/>
                </a:solidFill>
              </a:rPr>
              <a:t>Eksisterende prosesser</a:t>
            </a:r>
          </a:p>
          <a:p>
            <a:pPr marL="111125" indent="-111125" defTabSz="1068388" eaLnBrk="0" hangingPunct="0">
              <a:buFontTx/>
              <a:buChar char="•"/>
            </a:pPr>
            <a:r>
              <a:rPr lang="nb-NO" sz="1200" dirty="0">
                <a:solidFill>
                  <a:prstClr val="black"/>
                </a:solidFill>
              </a:rPr>
              <a:t>Etablere nye interne ressurser </a:t>
            </a:r>
          </a:p>
        </p:txBody>
      </p:sp>
      <p:sp>
        <p:nvSpPr>
          <p:cNvPr id="20" name="Rectangle 670"/>
          <p:cNvSpPr>
            <a:spLocks noChangeArrowheads="1"/>
          </p:cNvSpPr>
          <p:nvPr/>
        </p:nvSpPr>
        <p:spPr bwMode="auto">
          <a:xfrm>
            <a:off x="5448038" y="5527059"/>
            <a:ext cx="1857637"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 typeface="Arial" pitchFamily="34" charset="0"/>
              <a:buChar char="•"/>
            </a:pPr>
            <a:r>
              <a:rPr lang="nb-NO" sz="1200" dirty="0">
                <a:solidFill>
                  <a:prstClr val="black"/>
                </a:solidFill>
              </a:rPr>
              <a:t>Forpliktende avtaler</a:t>
            </a:r>
          </a:p>
          <a:p>
            <a:pPr marL="111125" indent="-111125" defTabSz="1068388" eaLnBrk="0" hangingPunct="0">
              <a:buFont typeface="Arial" pitchFamily="34" charset="0"/>
              <a:buChar char="•"/>
            </a:pPr>
            <a:r>
              <a:rPr lang="nb-NO" sz="1200" dirty="0">
                <a:solidFill>
                  <a:prstClr val="black"/>
                </a:solidFill>
              </a:rPr>
              <a:t>Beredskapsstrategi</a:t>
            </a:r>
          </a:p>
          <a:p>
            <a:pPr marL="111125" indent="-111125" defTabSz="1068388" eaLnBrk="0" hangingPunct="0">
              <a:buFontTx/>
              <a:buChar char="•"/>
            </a:pPr>
            <a:r>
              <a:rPr lang="nb-NO" sz="1200" dirty="0">
                <a:solidFill>
                  <a:prstClr val="black"/>
                </a:solidFill>
              </a:rPr>
              <a:t>Beredskapsplaner</a:t>
            </a:r>
          </a:p>
          <a:p>
            <a:pPr marL="111125" indent="-111125" defTabSz="1068388" eaLnBrk="0" hangingPunct="0">
              <a:buFontTx/>
              <a:buChar char="•"/>
            </a:pPr>
            <a:r>
              <a:rPr lang="nb-NO" sz="1200" dirty="0">
                <a:solidFill>
                  <a:prstClr val="black"/>
                </a:solidFill>
              </a:rPr>
              <a:t>Koordineringsdokumenter</a:t>
            </a:r>
          </a:p>
        </p:txBody>
      </p:sp>
      <p:sp>
        <p:nvSpPr>
          <p:cNvPr id="21" name="Rectangle 671"/>
          <p:cNvSpPr>
            <a:spLocks noChangeArrowheads="1"/>
          </p:cNvSpPr>
          <p:nvPr/>
        </p:nvSpPr>
        <p:spPr bwMode="auto">
          <a:xfrm>
            <a:off x="1211881" y="5481853"/>
            <a:ext cx="1959945" cy="369332"/>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Kompetanseplan</a:t>
            </a:r>
          </a:p>
          <a:p>
            <a:pPr marL="111125" indent="-111125" defTabSz="1068388" eaLnBrk="0" hangingPunct="0">
              <a:buFontTx/>
              <a:buChar char="•"/>
            </a:pPr>
            <a:r>
              <a:rPr lang="nb-NO" sz="1200" dirty="0">
                <a:solidFill>
                  <a:prstClr val="black"/>
                </a:solidFill>
              </a:rPr>
              <a:t>Plan for trening og øvelser</a:t>
            </a:r>
          </a:p>
        </p:txBody>
      </p:sp>
      <p:sp>
        <p:nvSpPr>
          <p:cNvPr id="22" name="Rectangle 672"/>
          <p:cNvSpPr>
            <a:spLocks noChangeArrowheads="1"/>
          </p:cNvSpPr>
          <p:nvPr/>
        </p:nvSpPr>
        <p:spPr bwMode="auto">
          <a:xfrm>
            <a:off x="457201" y="3441200"/>
            <a:ext cx="1808921"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Plan for verifisering</a:t>
            </a:r>
          </a:p>
          <a:p>
            <a:pPr marL="111125" indent="-111125" defTabSz="1068388" eaLnBrk="0" hangingPunct="0">
              <a:buFontTx/>
              <a:buChar char="•"/>
            </a:pPr>
            <a:r>
              <a:rPr lang="nb-NO" sz="1200" dirty="0">
                <a:solidFill>
                  <a:prstClr val="black"/>
                </a:solidFill>
              </a:rPr>
              <a:t>Plan for revisjon</a:t>
            </a:r>
          </a:p>
          <a:p>
            <a:pPr marL="111125" indent="-111125" defTabSz="1068388" eaLnBrk="0" hangingPunct="0">
              <a:buFontTx/>
              <a:buChar char="•"/>
            </a:pPr>
            <a:r>
              <a:rPr lang="nb-NO" sz="1200" dirty="0">
                <a:solidFill>
                  <a:prstClr val="black"/>
                </a:solidFill>
              </a:rPr>
              <a:t>Dokumentasjon av evaluering og forbedring</a:t>
            </a:r>
          </a:p>
        </p:txBody>
      </p:sp>
      <p:sp>
        <p:nvSpPr>
          <p:cNvPr id="23" name="Rectangle 13"/>
          <p:cNvSpPr>
            <a:spLocks noChangeArrowheads="1"/>
          </p:cNvSpPr>
          <p:nvPr/>
        </p:nvSpPr>
        <p:spPr bwMode="auto">
          <a:xfrm>
            <a:off x="2952069" y="2005487"/>
            <a:ext cx="1543731" cy="369332"/>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Ytelsesrammer</a:t>
            </a:r>
          </a:p>
          <a:p>
            <a:pPr algn="ctr" defTabSz="1068388" eaLnBrk="0" hangingPunct="0"/>
            <a:r>
              <a:rPr lang="nb-NO" sz="1200" b="1" dirty="0">
                <a:solidFill>
                  <a:prstClr val="white"/>
                </a:solidFill>
                <a:latin typeface="Calibri"/>
              </a:rPr>
              <a:t>Ytelseskrav</a:t>
            </a:r>
          </a:p>
        </p:txBody>
      </p:sp>
      <p:sp>
        <p:nvSpPr>
          <p:cNvPr id="24" name="Tittel 23"/>
          <p:cNvSpPr>
            <a:spLocks noGrp="1"/>
          </p:cNvSpPr>
          <p:nvPr>
            <p:ph type="title"/>
          </p:nvPr>
        </p:nvSpPr>
        <p:spPr/>
        <p:txBody>
          <a:bodyPr>
            <a:normAutofit/>
          </a:bodyPr>
          <a:lstStyle/>
          <a:p>
            <a:r>
              <a:rPr lang="nb-NO" dirty="0"/>
              <a:t>Evaluering</a:t>
            </a:r>
          </a:p>
        </p:txBody>
      </p:sp>
      <p:sp>
        <p:nvSpPr>
          <p:cNvPr id="25"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19</a:t>
            </a:fld>
            <a:endParaRPr lang="nb-NO" b="1" dirty="0">
              <a:solidFill>
                <a:schemeClr val="tx1"/>
              </a:solidFill>
            </a:endParaRPr>
          </a:p>
        </p:txBody>
      </p:sp>
      <p:sp>
        <p:nvSpPr>
          <p:cNvPr id="26"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111537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1600200"/>
            <a:ext cx="8219256" cy="4525963"/>
          </a:xfrm>
        </p:spPr>
        <p:txBody>
          <a:bodyPr>
            <a:normAutofit fontScale="92500" lnSpcReduction="20000"/>
          </a:bodyPr>
          <a:lstStyle/>
          <a:p>
            <a:pPr marL="0" indent="0">
              <a:buNone/>
            </a:pPr>
            <a:r>
              <a:rPr lang="nb-NO" b="1" i="1" dirty="0">
                <a:solidFill>
                  <a:schemeClr val="tx2">
                    <a:lumMod val="75000"/>
                  </a:schemeClr>
                </a:solidFill>
              </a:rPr>
              <a:t>«Praktisk krise- og beredskapsledelse»</a:t>
            </a:r>
            <a:r>
              <a:rPr lang="nb-NO" i="1" dirty="0">
                <a:solidFill>
                  <a:schemeClr val="tx2">
                    <a:lumMod val="75000"/>
                  </a:schemeClr>
                </a:solidFill>
              </a:rPr>
              <a:t>                                                      </a:t>
            </a:r>
          </a:p>
          <a:p>
            <a:pPr marL="0" indent="0">
              <a:buNone/>
            </a:pPr>
            <a:r>
              <a:rPr lang="nb-NO" sz="2400" dirty="0"/>
              <a:t>Ivar Konrad Lunde, Universitetsforlaget, 2019.</a:t>
            </a:r>
          </a:p>
          <a:p>
            <a:pPr marL="0" indent="0">
              <a:buNone/>
            </a:pPr>
            <a:endParaRPr lang="nb-NO" sz="900" b="1" i="1" dirty="0">
              <a:solidFill>
                <a:schemeClr val="tx2">
                  <a:lumMod val="75000"/>
                </a:schemeClr>
              </a:solidFill>
            </a:endParaRPr>
          </a:p>
          <a:p>
            <a:pPr marL="0" indent="0">
              <a:buNone/>
            </a:pPr>
            <a:r>
              <a:rPr lang="nb-NO" b="1" i="1" dirty="0">
                <a:solidFill>
                  <a:schemeClr val="tx2">
                    <a:lumMod val="75000"/>
                  </a:schemeClr>
                </a:solidFill>
              </a:rPr>
              <a:t>«Risikostyring»</a:t>
            </a:r>
          </a:p>
          <a:p>
            <a:pPr marL="0" indent="0">
              <a:buNone/>
            </a:pPr>
            <a:r>
              <a:rPr lang="nb-NO" sz="2400" dirty="0"/>
              <a:t>Terje Aven, Universitetsforlaget, 2015.</a:t>
            </a:r>
          </a:p>
          <a:p>
            <a:pPr marL="0" indent="0">
              <a:buNone/>
            </a:pPr>
            <a:endParaRPr lang="nb-NO" sz="900" dirty="0"/>
          </a:p>
          <a:p>
            <a:pPr marL="0" indent="0">
              <a:buNone/>
            </a:pPr>
            <a:r>
              <a:rPr lang="nb-NO" b="1" i="1" dirty="0">
                <a:solidFill>
                  <a:schemeClr val="tx2">
                    <a:lumMod val="75000"/>
                  </a:schemeClr>
                </a:solidFill>
              </a:rPr>
              <a:t>«Risikoanalyse»</a:t>
            </a:r>
          </a:p>
          <a:p>
            <a:pPr marL="0" indent="0">
              <a:buNone/>
            </a:pPr>
            <a:r>
              <a:rPr lang="nb-NO" sz="2400" dirty="0"/>
              <a:t>Aven, Røed, Wiencke, Universitetsforlaget, 2017.</a:t>
            </a:r>
          </a:p>
          <a:p>
            <a:pPr marL="0" indent="0">
              <a:buNone/>
            </a:pPr>
            <a:endParaRPr lang="nb-NO" sz="900" dirty="0"/>
          </a:p>
          <a:p>
            <a:pPr marL="0" indent="0">
              <a:buNone/>
            </a:pPr>
            <a:r>
              <a:rPr lang="nb-NO" b="1" i="1" dirty="0">
                <a:solidFill>
                  <a:schemeClr val="tx2">
                    <a:lumMod val="75000"/>
                  </a:schemeClr>
                </a:solidFill>
              </a:rPr>
              <a:t>«Operativ psykologi»       </a:t>
            </a:r>
            <a:r>
              <a:rPr lang="nb-NO" sz="2400" dirty="0">
                <a:solidFill>
                  <a:schemeClr val="tx2">
                    <a:lumMod val="75000"/>
                  </a:schemeClr>
                </a:solidFill>
              </a:rPr>
              <a:t>             </a:t>
            </a:r>
          </a:p>
          <a:p>
            <a:pPr marL="0" indent="0">
              <a:buNone/>
            </a:pPr>
            <a:r>
              <a:rPr lang="nb-NO" sz="2400" dirty="0"/>
              <a:t>Eid &amp; Johnsen (red.), Fagbokforlaget, 2018.</a:t>
            </a:r>
          </a:p>
          <a:p>
            <a:pPr marL="0" indent="0">
              <a:buNone/>
            </a:pPr>
            <a:endParaRPr lang="nb-NO" sz="900" dirty="0"/>
          </a:p>
          <a:p>
            <a:pPr marL="0" indent="0">
              <a:buNone/>
            </a:pPr>
            <a:r>
              <a:rPr lang="nb-NO" b="1" i="1" dirty="0">
                <a:solidFill>
                  <a:schemeClr val="tx2">
                    <a:lumMod val="75000"/>
                  </a:schemeClr>
                </a:solidFill>
              </a:rPr>
              <a:t>«Tenke, fort og langsomt»                                   	</a:t>
            </a:r>
          </a:p>
          <a:p>
            <a:pPr marL="0" indent="0">
              <a:buNone/>
            </a:pPr>
            <a:r>
              <a:rPr lang="nb-NO" sz="2400" dirty="0"/>
              <a:t>Daniel Kahneman, Pax Forlag, 2012.</a:t>
            </a:r>
          </a:p>
          <a:p>
            <a:endParaRPr lang="nb-NO" sz="2400" dirty="0"/>
          </a:p>
          <a:p>
            <a:endParaRPr lang="nb-NO"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42607">
            <a:off x="5870193" y="4472102"/>
            <a:ext cx="1495342" cy="20888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Bilde 4" descr="1913_Bokomslag_fil_200.jpg"/>
          <p:cNvPicPr>
            <a:picLocks noChangeAspect="1"/>
          </p:cNvPicPr>
          <p:nvPr/>
        </p:nvPicPr>
        <p:blipFill>
          <a:blip r:embed="rId3" cstate="print"/>
          <a:stretch>
            <a:fillRect/>
          </a:stretch>
        </p:blipFill>
        <p:spPr>
          <a:xfrm rot="923314">
            <a:off x="7197357" y="4376374"/>
            <a:ext cx="1546145" cy="2125949"/>
          </a:xfrm>
          <a:prstGeom prst="rect">
            <a:avLst/>
          </a:prstGeom>
          <a:ln>
            <a:solidFill>
              <a:schemeClr val="tx1"/>
            </a:solidFill>
          </a:ln>
        </p:spPr>
      </p:pic>
      <p:sp>
        <p:nvSpPr>
          <p:cNvPr id="2" name="Tittel 1"/>
          <p:cNvSpPr>
            <a:spLocks noGrp="1"/>
          </p:cNvSpPr>
          <p:nvPr>
            <p:ph type="title"/>
          </p:nvPr>
        </p:nvSpPr>
        <p:spPr/>
        <p:txBody>
          <a:bodyPr/>
          <a:lstStyle/>
          <a:p>
            <a:r>
              <a:rPr lang="nb-NO" dirty="0"/>
              <a:t>Teoretisk forankring </a:t>
            </a:r>
          </a:p>
        </p:txBody>
      </p:sp>
      <p:sp>
        <p:nvSpPr>
          <p:cNvPr id="10" name="Plassholder for lysbildenummer 9"/>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a:t>
            </a:fld>
            <a:endParaRPr lang="nb-NO" b="1" dirty="0">
              <a:solidFill>
                <a:schemeClr val="tx1"/>
              </a:solidFill>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7146">
            <a:off x="7486062" y="2441240"/>
            <a:ext cx="1457255" cy="20609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33607">
            <a:off x="6002134" y="2356113"/>
            <a:ext cx="1542186" cy="21852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11760">
            <a:off x="6996907" y="967572"/>
            <a:ext cx="1572479" cy="223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00077" y="1679356"/>
            <a:ext cx="8048625" cy="4770437"/>
          </a:xfrm>
        </p:spPr>
        <p:txBody>
          <a:bodyPr/>
          <a:lstStyle/>
          <a:p>
            <a:endParaRPr lang="nb-NO" dirty="0"/>
          </a:p>
        </p:txBody>
      </p:sp>
      <p:sp>
        <p:nvSpPr>
          <p:cNvPr id="4" name="Freeform 3"/>
          <p:cNvSpPr>
            <a:spLocks/>
          </p:cNvSpPr>
          <p:nvPr/>
        </p:nvSpPr>
        <p:spPr bwMode="auto">
          <a:xfrm>
            <a:off x="523876" y="1353187"/>
            <a:ext cx="4162425" cy="1905000"/>
          </a:xfrm>
          <a:custGeom>
            <a:avLst/>
            <a:gdLst/>
            <a:ahLst/>
            <a:cxnLst>
              <a:cxn ang="0">
                <a:pos x="0" y="944"/>
              </a:cxn>
              <a:cxn ang="0">
                <a:pos x="1591" y="944"/>
              </a:cxn>
              <a:cxn ang="0">
                <a:pos x="1846" y="1198"/>
              </a:cxn>
              <a:cxn ang="0">
                <a:pos x="1886" y="1141"/>
              </a:cxn>
              <a:cxn ang="0">
                <a:pos x="1932" y="1088"/>
              </a:cxn>
              <a:cxn ang="0">
                <a:pos x="1981" y="1036"/>
              </a:cxn>
              <a:cxn ang="0">
                <a:pos x="2033" y="990"/>
              </a:cxn>
              <a:cxn ang="0">
                <a:pos x="2085" y="953"/>
              </a:cxn>
              <a:cxn ang="0">
                <a:pos x="2141" y="924"/>
              </a:cxn>
              <a:cxn ang="0">
                <a:pos x="2200" y="898"/>
              </a:cxn>
              <a:cxn ang="0">
                <a:pos x="2259" y="877"/>
              </a:cxn>
              <a:cxn ang="0">
                <a:pos x="2321" y="863"/>
              </a:cxn>
              <a:cxn ang="0">
                <a:pos x="2358" y="1107"/>
              </a:cxn>
              <a:cxn ang="0">
                <a:pos x="2620" y="515"/>
              </a:cxn>
              <a:cxn ang="0">
                <a:pos x="2226" y="0"/>
              </a:cxn>
              <a:cxn ang="0">
                <a:pos x="2227" y="215"/>
              </a:cxn>
              <a:cxn ang="0">
                <a:pos x="0" y="215"/>
              </a:cxn>
              <a:cxn ang="0">
                <a:pos x="0" y="944"/>
              </a:cxn>
            </a:cxnLst>
            <a:rect l="0" t="0" r="r" b="b"/>
            <a:pathLst>
              <a:path w="2621" h="1199">
                <a:moveTo>
                  <a:pt x="0" y="944"/>
                </a:moveTo>
                <a:lnTo>
                  <a:pt x="1591" y="944"/>
                </a:lnTo>
                <a:lnTo>
                  <a:pt x="1846" y="1198"/>
                </a:lnTo>
                <a:lnTo>
                  <a:pt x="1886" y="1141"/>
                </a:lnTo>
                <a:lnTo>
                  <a:pt x="1932" y="1088"/>
                </a:lnTo>
                <a:lnTo>
                  <a:pt x="1981" y="1036"/>
                </a:lnTo>
                <a:lnTo>
                  <a:pt x="2033" y="990"/>
                </a:lnTo>
                <a:lnTo>
                  <a:pt x="2085" y="953"/>
                </a:lnTo>
                <a:lnTo>
                  <a:pt x="2141" y="924"/>
                </a:lnTo>
                <a:lnTo>
                  <a:pt x="2200" y="898"/>
                </a:lnTo>
                <a:lnTo>
                  <a:pt x="2259" y="877"/>
                </a:lnTo>
                <a:lnTo>
                  <a:pt x="2321" y="863"/>
                </a:lnTo>
                <a:lnTo>
                  <a:pt x="2358" y="1107"/>
                </a:lnTo>
                <a:lnTo>
                  <a:pt x="2620" y="515"/>
                </a:lnTo>
                <a:lnTo>
                  <a:pt x="2226" y="0"/>
                </a:lnTo>
                <a:lnTo>
                  <a:pt x="2227" y="215"/>
                </a:lnTo>
                <a:lnTo>
                  <a:pt x="0" y="215"/>
                </a:lnTo>
                <a:lnTo>
                  <a:pt x="0" y="944"/>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5" name="Freeform 4"/>
          <p:cNvSpPr>
            <a:spLocks/>
          </p:cNvSpPr>
          <p:nvPr/>
        </p:nvSpPr>
        <p:spPr bwMode="auto">
          <a:xfrm>
            <a:off x="4387852" y="1670688"/>
            <a:ext cx="2093913" cy="1666875"/>
          </a:xfrm>
          <a:custGeom>
            <a:avLst/>
            <a:gdLst/>
            <a:ahLst/>
            <a:cxnLst>
              <a:cxn ang="0">
                <a:pos x="294" y="1048"/>
              </a:cxn>
              <a:cxn ang="0">
                <a:pos x="999" y="1049"/>
              </a:cxn>
              <a:cxn ang="0">
                <a:pos x="1111" y="859"/>
              </a:cxn>
              <a:cxn ang="0">
                <a:pos x="1218" y="668"/>
              </a:cxn>
              <a:cxn ang="0">
                <a:pos x="1317" y="469"/>
              </a:cxn>
              <a:cxn ang="0">
                <a:pos x="1106" y="589"/>
              </a:cxn>
              <a:cxn ang="0">
                <a:pos x="1053" y="515"/>
              </a:cxn>
              <a:cxn ang="0">
                <a:pos x="996" y="444"/>
              </a:cxn>
              <a:cxn ang="0">
                <a:pos x="932" y="376"/>
              </a:cxn>
              <a:cxn ang="0">
                <a:pos x="862" y="314"/>
              </a:cxn>
              <a:cxn ang="0">
                <a:pos x="788" y="258"/>
              </a:cxn>
              <a:cxn ang="0">
                <a:pos x="712" y="206"/>
              </a:cxn>
              <a:cxn ang="0">
                <a:pos x="631" y="159"/>
              </a:cxn>
              <a:cxn ang="0">
                <a:pos x="547" y="117"/>
              </a:cxn>
              <a:cxn ang="0">
                <a:pos x="461" y="82"/>
              </a:cxn>
              <a:cxn ang="0">
                <a:pos x="370" y="53"/>
              </a:cxn>
              <a:cxn ang="0">
                <a:pos x="281" y="29"/>
              </a:cxn>
              <a:cxn ang="0">
                <a:pos x="187" y="13"/>
              </a:cxn>
              <a:cxn ang="0">
                <a:pos x="95" y="3"/>
              </a:cxn>
              <a:cxn ang="0">
                <a:pos x="0" y="0"/>
              </a:cxn>
              <a:cxn ang="0">
                <a:pos x="250" y="304"/>
              </a:cxn>
              <a:cxn ang="0">
                <a:pos x="95" y="658"/>
              </a:cxn>
              <a:cxn ang="0">
                <a:pos x="159" y="670"/>
              </a:cxn>
              <a:cxn ang="0">
                <a:pos x="222" y="690"/>
              </a:cxn>
              <a:cxn ang="0">
                <a:pos x="281" y="715"/>
              </a:cxn>
              <a:cxn ang="0">
                <a:pos x="337" y="744"/>
              </a:cxn>
              <a:cxn ang="0">
                <a:pos x="391" y="782"/>
              </a:cxn>
              <a:cxn ang="0">
                <a:pos x="441" y="822"/>
              </a:cxn>
              <a:cxn ang="0">
                <a:pos x="486" y="866"/>
              </a:cxn>
              <a:cxn ang="0">
                <a:pos x="530" y="915"/>
              </a:cxn>
              <a:cxn ang="0">
                <a:pos x="294" y="1048"/>
              </a:cxn>
            </a:cxnLst>
            <a:rect l="0" t="0" r="r" b="b"/>
            <a:pathLst>
              <a:path w="1318" h="1050">
                <a:moveTo>
                  <a:pt x="294" y="1048"/>
                </a:moveTo>
                <a:lnTo>
                  <a:pt x="999" y="1049"/>
                </a:lnTo>
                <a:lnTo>
                  <a:pt x="1111" y="859"/>
                </a:lnTo>
                <a:lnTo>
                  <a:pt x="1218" y="668"/>
                </a:lnTo>
                <a:lnTo>
                  <a:pt x="1317" y="469"/>
                </a:lnTo>
                <a:lnTo>
                  <a:pt x="1106" y="589"/>
                </a:lnTo>
                <a:lnTo>
                  <a:pt x="1053" y="515"/>
                </a:lnTo>
                <a:lnTo>
                  <a:pt x="996" y="444"/>
                </a:lnTo>
                <a:lnTo>
                  <a:pt x="932" y="376"/>
                </a:lnTo>
                <a:lnTo>
                  <a:pt x="862" y="314"/>
                </a:lnTo>
                <a:lnTo>
                  <a:pt x="788" y="258"/>
                </a:lnTo>
                <a:lnTo>
                  <a:pt x="712" y="206"/>
                </a:lnTo>
                <a:lnTo>
                  <a:pt x="631" y="159"/>
                </a:lnTo>
                <a:lnTo>
                  <a:pt x="547" y="117"/>
                </a:lnTo>
                <a:lnTo>
                  <a:pt x="461" y="82"/>
                </a:lnTo>
                <a:lnTo>
                  <a:pt x="370" y="53"/>
                </a:lnTo>
                <a:lnTo>
                  <a:pt x="281" y="29"/>
                </a:lnTo>
                <a:lnTo>
                  <a:pt x="187" y="13"/>
                </a:lnTo>
                <a:lnTo>
                  <a:pt x="95" y="3"/>
                </a:lnTo>
                <a:lnTo>
                  <a:pt x="0" y="0"/>
                </a:lnTo>
                <a:lnTo>
                  <a:pt x="250" y="304"/>
                </a:lnTo>
                <a:lnTo>
                  <a:pt x="95" y="658"/>
                </a:lnTo>
                <a:lnTo>
                  <a:pt x="159" y="670"/>
                </a:lnTo>
                <a:lnTo>
                  <a:pt x="222" y="690"/>
                </a:lnTo>
                <a:lnTo>
                  <a:pt x="281" y="715"/>
                </a:lnTo>
                <a:lnTo>
                  <a:pt x="337" y="744"/>
                </a:lnTo>
                <a:lnTo>
                  <a:pt x="391" y="782"/>
                </a:lnTo>
                <a:lnTo>
                  <a:pt x="441" y="822"/>
                </a:lnTo>
                <a:lnTo>
                  <a:pt x="486" y="866"/>
                </a:lnTo>
                <a:lnTo>
                  <a:pt x="530" y="915"/>
                </a:lnTo>
                <a:lnTo>
                  <a:pt x="294" y="1048"/>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6" name="Freeform 5"/>
          <p:cNvSpPr>
            <a:spLocks/>
          </p:cNvSpPr>
          <p:nvPr/>
        </p:nvSpPr>
        <p:spPr bwMode="auto">
          <a:xfrm>
            <a:off x="4984751" y="2899413"/>
            <a:ext cx="1604963" cy="2003425"/>
          </a:xfrm>
          <a:custGeom>
            <a:avLst/>
            <a:gdLst/>
            <a:ahLst/>
            <a:cxnLst>
              <a:cxn ang="0">
                <a:pos x="313" y="1261"/>
              </a:cxn>
              <a:cxn ang="0">
                <a:pos x="1010" y="1249"/>
              </a:cxn>
              <a:cxn ang="0">
                <a:pos x="794" y="1128"/>
              </a:cxn>
              <a:cxn ang="0">
                <a:pos x="836" y="1046"/>
              </a:cxn>
              <a:cxn ang="0">
                <a:pos x="870" y="964"/>
              </a:cxn>
              <a:cxn ang="0">
                <a:pos x="901" y="879"/>
              </a:cxn>
              <a:cxn ang="0">
                <a:pos x="922" y="790"/>
              </a:cxn>
              <a:cxn ang="0">
                <a:pos x="940" y="701"/>
              </a:cxn>
              <a:cxn ang="0">
                <a:pos x="949" y="613"/>
              </a:cxn>
              <a:cxn ang="0">
                <a:pos x="951" y="522"/>
              </a:cxn>
              <a:cxn ang="0">
                <a:pos x="949" y="432"/>
              </a:cxn>
              <a:cxn ang="0">
                <a:pos x="939" y="343"/>
              </a:cxn>
              <a:cxn ang="0">
                <a:pos x="922" y="255"/>
              </a:cxn>
              <a:cxn ang="0">
                <a:pos x="899" y="167"/>
              </a:cxn>
              <a:cxn ang="0">
                <a:pos x="868" y="82"/>
              </a:cxn>
              <a:cxn ang="0">
                <a:pos x="833" y="0"/>
              </a:cxn>
              <a:cxn ang="0">
                <a:pos x="647" y="323"/>
              </a:cxn>
              <a:cxn ang="0">
                <a:pos x="248" y="318"/>
              </a:cxn>
              <a:cxn ang="0">
                <a:pos x="265" y="377"/>
              </a:cxn>
              <a:cxn ang="0">
                <a:pos x="275" y="439"/>
              </a:cxn>
              <a:cxn ang="0">
                <a:pos x="279" y="500"/>
              </a:cxn>
              <a:cxn ang="0">
                <a:pos x="278" y="562"/>
              </a:cxn>
              <a:cxn ang="0">
                <a:pos x="272" y="624"/>
              </a:cxn>
              <a:cxn ang="0">
                <a:pos x="258" y="685"/>
              </a:cxn>
              <a:cxn ang="0">
                <a:pos x="241" y="745"/>
              </a:cxn>
              <a:cxn ang="0">
                <a:pos x="215" y="802"/>
              </a:cxn>
              <a:cxn ang="0">
                <a:pos x="0" y="686"/>
              </a:cxn>
              <a:cxn ang="0">
                <a:pos x="313" y="1261"/>
              </a:cxn>
            </a:cxnLst>
            <a:rect l="0" t="0" r="r" b="b"/>
            <a:pathLst>
              <a:path w="1011" h="1262">
                <a:moveTo>
                  <a:pt x="313" y="1261"/>
                </a:moveTo>
                <a:lnTo>
                  <a:pt x="1010" y="1249"/>
                </a:lnTo>
                <a:lnTo>
                  <a:pt x="794" y="1128"/>
                </a:lnTo>
                <a:lnTo>
                  <a:pt x="836" y="1046"/>
                </a:lnTo>
                <a:lnTo>
                  <a:pt x="870" y="964"/>
                </a:lnTo>
                <a:lnTo>
                  <a:pt x="901" y="879"/>
                </a:lnTo>
                <a:lnTo>
                  <a:pt x="922" y="790"/>
                </a:lnTo>
                <a:lnTo>
                  <a:pt x="940" y="701"/>
                </a:lnTo>
                <a:lnTo>
                  <a:pt x="949" y="613"/>
                </a:lnTo>
                <a:lnTo>
                  <a:pt x="951" y="522"/>
                </a:lnTo>
                <a:lnTo>
                  <a:pt x="949" y="432"/>
                </a:lnTo>
                <a:lnTo>
                  <a:pt x="939" y="343"/>
                </a:lnTo>
                <a:lnTo>
                  <a:pt x="922" y="255"/>
                </a:lnTo>
                <a:lnTo>
                  <a:pt x="899" y="167"/>
                </a:lnTo>
                <a:lnTo>
                  <a:pt x="868" y="82"/>
                </a:lnTo>
                <a:lnTo>
                  <a:pt x="833" y="0"/>
                </a:lnTo>
                <a:lnTo>
                  <a:pt x="647" y="323"/>
                </a:lnTo>
                <a:lnTo>
                  <a:pt x="248" y="318"/>
                </a:lnTo>
                <a:lnTo>
                  <a:pt x="265" y="377"/>
                </a:lnTo>
                <a:lnTo>
                  <a:pt x="275" y="439"/>
                </a:lnTo>
                <a:lnTo>
                  <a:pt x="279" y="500"/>
                </a:lnTo>
                <a:lnTo>
                  <a:pt x="278" y="562"/>
                </a:lnTo>
                <a:lnTo>
                  <a:pt x="272" y="624"/>
                </a:lnTo>
                <a:lnTo>
                  <a:pt x="258" y="685"/>
                </a:lnTo>
                <a:lnTo>
                  <a:pt x="241" y="745"/>
                </a:lnTo>
                <a:lnTo>
                  <a:pt x="215" y="802"/>
                </a:lnTo>
                <a:lnTo>
                  <a:pt x="0" y="686"/>
                </a:lnTo>
                <a:lnTo>
                  <a:pt x="313" y="1261"/>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7" name="Freeform 6"/>
          <p:cNvSpPr>
            <a:spLocks/>
          </p:cNvSpPr>
          <p:nvPr/>
        </p:nvSpPr>
        <p:spPr bwMode="auto">
          <a:xfrm>
            <a:off x="3971926" y="4367850"/>
            <a:ext cx="2103439" cy="1835150"/>
          </a:xfrm>
          <a:custGeom>
            <a:avLst/>
            <a:gdLst/>
            <a:ahLst/>
            <a:cxnLst>
              <a:cxn ang="0">
                <a:pos x="0" y="579"/>
              </a:cxn>
              <a:cxn ang="0">
                <a:pos x="332" y="1155"/>
              </a:cxn>
              <a:cxn ang="0">
                <a:pos x="332" y="891"/>
              </a:cxn>
              <a:cxn ang="0">
                <a:pos x="421" y="884"/>
              </a:cxn>
              <a:cxn ang="0">
                <a:pos x="510" y="869"/>
              </a:cxn>
              <a:cxn ang="0">
                <a:pos x="597" y="850"/>
              </a:cxn>
              <a:cxn ang="0">
                <a:pos x="682" y="825"/>
              </a:cxn>
              <a:cxn ang="0">
                <a:pos x="766" y="794"/>
              </a:cxn>
              <a:cxn ang="0">
                <a:pos x="847" y="757"/>
              </a:cxn>
              <a:cxn ang="0">
                <a:pos x="925" y="716"/>
              </a:cxn>
              <a:cxn ang="0">
                <a:pos x="1003" y="670"/>
              </a:cxn>
              <a:cxn ang="0">
                <a:pos x="1072" y="616"/>
              </a:cxn>
              <a:cxn ang="0">
                <a:pos x="1144" y="560"/>
              </a:cxn>
              <a:cxn ang="0">
                <a:pos x="1208" y="499"/>
              </a:cxn>
              <a:cxn ang="0">
                <a:pos x="1270" y="431"/>
              </a:cxn>
              <a:cxn ang="0">
                <a:pos x="1324" y="363"/>
              </a:cxn>
              <a:cxn ang="0">
                <a:pos x="923" y="384"/>
              </a:cxn>
              <a:cxn ang="0">
                <a:pos x="741" y="39"/>
              </a:cxn>
              <a:cxn ang="0">
                <a:pos x="702" y="75"/>
              </a:cxn>
              <a:cxn ang="0">
                <a:pos x="663" y="108"/>
              </a:cxn>
              <a:cxn ang="0">
                <a:pos x="614" y="140"/>
              </a:cxn>
              <a:cxn ang="0">
                <a:pos x="562" y="171"/>
              </a:cxn>
              <a:cxn ang="0">
                <a:pos x="506" y="195"/>
              </a:cxn>
              <a:cxn ang="0">
                <a:pos x="450" y="215"/>
              </a:cxn>
              <a:cxn ang="0">
                <a:pos x="393" y="231"/>
              </a:cxn>
              <a:cxn ang="0">
                <a:pos x="332" y="240"/>
              </a:cxn>
              <a:cxn ang="0">
                <a:pos x="332" y="0"/>
              </a:cxn>
              <a:cxn ang="0">
                <a:pos x="0" y="579"/>
              </a:cxn>
            </a:cxnLst>
            <a:rect l="0" t="0" r="r" b="b"/>
            <a:pathLst>
              <a:path w="1325" h="1156">
                <a:moveTo>
                  <a:pt x="0" y="579"/>
                </a:moveTo>
                <a:lnTo>
                  <a:pt x="332" y="1155"/>
                </a:lnTo>
                <a:lnTo>
                  <a:pt x="332" y="891"/>
                </a:lnTo>
                <a:lnTo>
                  <a:pt x="421" y="884"/>
                </a:lnTo>
                <a:lnTo>
                  <a:pt x="510" y="869"/>
                </a:lnTo>
                <a:lnTo>
                  <a:pt x="597" y="850"/>
                </a:lnTo>
                <a:lnTo>
                  <a:pt x="682" y="825"/>
                </a:lnTo>
                <a:lnTo>
                  <a:pt x="766" y="794"/>
                </a:lnTo>
                <a:lnTo>
                  <a:pt x="847" y="757"/>
                </a:lnTo>
                <a:lnTo>
                  <a:pt x="925" y="716"/>
                </a:lnTo>
                <a:lnTo>
                  <a:pt x="1003" y="670"/>
                </a:lnTo>
                <a:lnTo>
                  <a:pt x="1072" y="616"/>
                </a:lnTo>
                <a:lnTo>
                  <a:pt x="1144" y="560"/>
                </a:lnTo>
                <a:lnTo>
                  <a:pt x="1208" y="499"/>
                </a:lnTo>
                <a:lnTo>
                  <a:pt x="1270" y="431"/>
                </a:lnTo>
                <a:lnTo>
                  <a:pt x="1324" y="363"/>
                </a:lnTo>
                <a:lnTo>
                  <a:pt x="923" y="384"/>
                </a:lnTo>
                <a:lnTo>
                  <a:pt x="741" y="39"/>
                </a:lnTo>
                <a:lnTo>
                  <a:pt x="702" y="75"/>
                </a:lnTo>
                <a:lnTo>
                  <a:pt x="663" y="108"/>
                </a:lnTo>
                <a:lnTo>
                  <a:pt x="614" y="140"/>
                </a:lnTo>
                <a:lnTo>
                  <a:pt x="562" y="171"/>
                </a:lnTo>
                <a:lnTo>
                  <a:pt x="506" y="195"/>
                </a:lnTo>
                <a:lnTo>
                  <a:pt x="450" y="215"/>
                </a:lnTo>
                <a:lnTo>
                  <a:pt x="393" y="231"/>
                </a:lnTo>
                <a:lnTo>
                  <a:pt x="332" y="240"/>
                </a:lnTo>
                <a:lnTo>
                  <a:pt x="332" y="0"/>
                </a:lnTo>
                <a:lnTo>
                  <a:pt x="0" y="579"/>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8" name="Freeform 7"/>
          <p:cNvSpPr>
            <a:spLocks/>
          </p:cNvSpPr>
          <p:nvPr/>
        </p:nvSpPr>
        <p:spPr bwMode="auto">
          <a:xfrm>
            <a:off x="2195736" y="4140838"/>
            <a:ext cx="1998663" cy="1636713"/>
          </a:xfrm>
          <a:custGeom>
            <a:avLst/>
            <a:gdLst/>
            <a:ahLst/>
            <a:cxnLst>
              <a:cxn ang="0">
                <a:pos x="442" y="0"/>
              </a:cxn>
              <a:cxn ang="0">
                <a:pos x="0" y="520"/>
              </a:cxn>
              <a:cxn ang="0">
                <a:pos x="246" y="431"/>
              </a:cxn>
              <a:cxn ang="0">
                <a:pos x="299" y="507"/>
              </a:cxn>
              <a:cxn ang="0">
                <a:pos x="359" y="580"/>
              </a:cxn>
              <a:cxn ang="0">
                <a:pos x="421" y="645"/>
              </a:cxn>
              <a:cxn ang="0">
                <a:pos x="488" y="708"/>
              </a:cxn>
              <a:cxn ang="0">
                <a:pos x="560" y="766"/>
              </a:cxn>
              <a:cxn ang="0">
                <a:pos x="635" y="818"/>
              </a:cxn>
              <a:cxn ang="0">
                <a:pos x="716" y="867"/>
              </a:cxn>
              <a:cxn ang="0">
                <a:pos x="796" y="909"/>
              </a:cxn>
              <a:cxn ang="0">
                <a:pos x="885" y="945"/>
              </a:cxn>
              <a:cxn ang="0">
                <a:pos x="971" y="975"/>
              </a:cxn>
              <a:cxn ang="0">
                <a:pos x="1063" y="1001"/>
              </a:cxn>
              <a:cxn ang="0">
                <a:pos x="1153" y="1018"/>
              </a:cxn>
              <a:cxn ang="0">
                <a:pos x="1245" y="1029"/>
              </a:cxn>
              <a:cxn ang="0">
                <a:pos x="1064" y="730"/>
              </a:cxn>
              <a:cxn ang="0">
                <a:pos x="1258" y="378"/>
              </a:cxn>
              <a:cxn ang="0">
                <a:pos x="1193" y="365"/>
              </a:cxn>
              <a:cxn ang="0">
                <a:pos x="1130" y="344"/>
              </a:cxn>
              <a:cxn ang="0">
                <a:pos x="1067" y="316"/>
              </a:cxn>
              <a:cxn ang="0">
                <a:pos x="1010" y="283"/>
              </a:cxn>
              <a:cxn ang="0">
                <a:pos x="953" y="243"/>
              </a:cxn>
              <a:cxn ang="0">
                <a:pos x="905" y="200"/>
              </a:cxn>
              <a:cxn ang="0">
                <a:pos x="1115" y="124"/>
              </a:cxn>
              <a:cxn ang="0">
                <a:pos x="442" y="0"/>
              </a:cxn>
            </a:cxnLst>
            <a:rect l="0" t="0" r="r" b="b"/>
            <a:pathLst>
              <a:path w="1259" h="1030">
                <a:moveTo>
                  <a:pt x="442" y="0"/>
                </a:moveTo>
                <a:lnTo>
                  <a:pt x="0" y="520"/>
                </a:lnTo>
                <a:lnTo>
                  <a:pt x="246" y="431"/>
                </a:lnTo>
                <a:lnTo>
                  <a:pt x="299" y="507"/>
                </a:lnTo>
                <a:lnTo>
                  <a:pt x="359" y="580"/>
                </a:lnTo>
                <a:lnTo>
                  <a:pt x="421" y="645"/>
                </a:lnTo>
                <a:lnTo>
                  <a:pt x="488" y="708"/>
                </a:lnTo>
                <a:lnTo>
                  <a:pt x="560" y="766"/>
                </a:lnTo>
                <a:lnTo>
                  <a:pt x="635" y="818"/>
                </a:lnTo>
                <a:lnTo>
                  <a:pt x="716" y="867"/>
                </a:lnTo>
                <a:lnTo>
                  <a:pt x="796" y="909"/>
                </a:lnTo>
                <a:lnTo>
                  <a:pt x="885" y="945"/>
                </a:lnTo>
                <a:lnTo>
                  <a:pt x="971" y="975"/>
                </a:lnTo>
                <a:lnTo>
                  <a:pt x="1063" y="1001"/>
                </a:lnTo>
                <a:lnTo>
                  <a:pt x="1153" y="1018"/>
                </a:lnTo>
                <a:lnTo>
                  <a:pt x="1245" y="1029"/>
                </a:lnTo>
                <a:lnTo>
                  <a:pt x="1064" y="730"/>
                </a:lnTo>
                <a:lnTo>
                  <a:pt x="1258" y="378"/>
                </a:lnTo>
                <a:lnTo>
                  <a:pt x="1193" y="365"/>
                </a:lnTo>
                <a:lnTo>
                  <a:pt x="1130" y="344"/>
                </a:lnTo>
                <a:lnTo>
                  <a:pt x="1067" y="316"/>
                </a:lnTo>
                <a:lnTo>
                  <a:pt x="1010" y="283"/>
                </a:lnTo>
                <a:lnTo>
                  <a:pt x="953" y="243"/>
                </a:lnTo>
                <a:lnTo>
                  <a:pt x="905" y="200"/>
                </a:lnTo>
                <a:lnTo>
                  <a:pt x="1115" y="124"/>
                </a:lnTo>
                <a:lnTo>
                  <a:pt x="442" y="0"/>
                </a:lnTo>
              </a:path>
            </a:pathLst>
          </a:custGeom>
          <a:solidFill>
            <a:schemeClr val="accent1"/>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9" name="Freeform 8"/>
          <p:cNvSpPr>
            <a:spLocks/>
          </p:cNvSpPr>
          <p:nvPr/>
        </p:nvSpPr>
        <p:spPr bwMode="auto">
          <a:xfrm>
            <a:off x="2082800" y="2735900"/>
            <a:ext cx="1635125" cy="1828800"/>
          </a:xfrm>
          <a:custGeom>
            <a:avLst/>
            <a:gdLst/>
            <a:ahLst/>
            <a:cxnLst>
              <a:cxn ang="0">
                <a:pos x="679" y="0"/>
              </a:cxn>
              <a:cxn ang="0">
                <a:pos x="0" y="2"/>
              </a:cxn>
              <a:cxn ang="0">
                <a:pos x="213" y="121"/>
              </a:cxn>
              <a:cxn ang="0">
                <a:pos x="182" y="204"/>
              </a:cxn>
              <a:cxn ang="0">
                <a:pos x="154" y="290"/>
              </a:cxn>
              <a:cxn ang="0">
                <a:pos x="134" y="374"/>
              </a:cxn>
              <a:cxn ang="0">
                <a:pos x="120" y="462"/>
              </a:cxn>
              <a:cxn ang="0">
                <a:pos x="111" y="551"/>
              </a:cxn>
              <a:cxn ang="0">
                <a:pos x="111" y="637"/>
              </a:cxn>
              <a:cxn ang="0">
                <a:pos x="113" y="727"/>
              </a:cxn>
              <a:cxn ang="0">
                <a:pos x="124" y="813"/>
              </a:cxn>
              <a:cxn ang="0">
                <a:pos x="141" y="901"/>
              </a:cxn>
              <a:cxn ang="0">
                <a:pos x="163" y="987"/>
              </a:cxn>
              <a:cxn ang="0">
                <a:pos x="190" y="1071"/>
              </a:cxn>
              <a:cxn ang="0">
                <a:pos x="225" y="1151"/>
              </a:cxn>
              <a:cxn ang="0">
                <a:pos x="490" y="838"/>
              </a:cxn>
              <a:cxn ang="0">
                <a:pos x="836" y="892"/>
              </a:cxn>
              <a:cxn ang="0">
                <a:pos x="810" y="831"/>
              </a:cxn>
              <a:cxn ang="0">
                <a:pos x="793" y="772"/>
              </a:cxn>
              <a:cxn ang="0">
                <a:pos x="782" y="707"/>
              </a:cxn>
              <a:cxn ang="0">
                <a:pos x="776" y="643"/>
              </a:cxn>
              <a:cxn ang="0">
                <a:pos x="776" y="578"/>
              </a:cxn>
              <a:cxn ang="0">
                <a:pos x="786" y="514"/>
              </a:cxn>
              <a:cxn ang="0">
                <a:pos x="799" y="452"/>
              </a:cxn>
              <a:cxn ang="0">
                <a:pos x="1028" y="581"/>
              </a:cxn>
              <a:cxn ang="0">
                <a:pos x="679" y="0"/>
              </a:cxn>
            </a:cxnLst>
            <a:rect l="0" t="0" r="r" b="b"/>
            <a:pathLst>
              <a:path w="1029" h="1152">
                <a:moveTo>
                  <a:pt x="679" y="0"/>
                </a:moveTo>
                <a:lnTo>
                  <a:pt x="0" y="2"/>
                </a:lnTo>
                <a:lnTo>
                  <a:pt x="213" y="121"/>
                </a:lnTo>
                <a:lnTo>
                  <a:pt x="182" y="204"/>
                </a:lnTo>
                <a:lnTo>
                  <a:pt x="154" y="290"/>
                </a:lnTo>
                <a:lnTo>
                  <a:pt x="134" y="374"/>
                </a:lnTo>
                <a:lnTo>
                  <a:pt x="120" y="462"/>
                </a:lnTo>
                <a:lnTo>
                  <a:pt x="111" y="551"/>
                </a:lnTo>
                <a:lnTo>
                  <a:pt x="111" y="637"/>
                </a:lnTo>
                <a:lnTo>
                  <a:pt x="113" y="727"/>
                </a:lnTo>
                <a:lnTo>
                  <a:pt x="124" y="813"/>
                </a:lnTo>
                <a:lnTo>
                  <a:pt x="141" y="901"/>
                </a:lnTo>
                <a:lnTo>
                  <a:pt x="163" y="987"/>
                </a:lnTo>
                <a:lnTo>
                  <a:pt x="190" y="1071"/>
                </a:lnTo>
                <a:lnTo>
                  <a:pt x="225" y="1151"/>
                </a:lnTo>
                <a:lnTo>
                  <a:pt x="490" y="838"/>
                </a:lnTo>
                <a:lnTo>
                  <a:pt x="836" y="892"/>
                </a:lnTo>
                <a:lnTo>
                  <a:pt x="810" y="831"/>
                </a:lnTo>
                <a:lnTo>
                  <a:pt x="793" y="772"/>
                </a:lnTo>
                <a:lnTo>
                  <a:pt x="782" y="707"/>
                </a:lnTo>
                <a:lnTo>
                  <a:pt x="776" y="643"/>
                </a:lnTo>
                <a:lnTo>
                  <a:pt x="776" y="578"/>
                </a:lnTo>
                <a:lnTo>
                  <a:pt x="786" y="514"/>
                </a:lnTo>
                <a:lnTo>
                  <a:pt x="799" y="452"/>
                </a:lnTo>
                <a:lnTo>
                  <a:pt x="1028" y="581"/>
                </a:lnTo>
                <a:lnTo>
                  <a:pt x="679" y="0"/>
                </a:lnTo>
              </a:path>
            </a:pathLst>
          </a:custGeom>
          <a:solidFill>
            <a:srgbClr val="FF0000"/>
          </a:solidFill>
          <a:ln w="12700" cap="rnd"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nb-NO" dirty="0">
              <a:solidFill>
                <a:prstClr val="black"/>
              </a:solidFill>
            </a:endParaRPr>
          </a:p>
        </p:txBody>
      </p:sp>
      <p:sp>
        <p:nvSpPr>
          <p:cNvPr id="10" name="Rectangle 13"/>
          <p:cNvSpPr>
            <a:spLocks noChangeArrowheads="1"/>
          </p:cNvSpPr>
          <p:nvPr/>
        </p:nvSpPr>
        <p:spPr bwMode="auto">
          <a:xfrm>
            <a:off x="656545" y="1974711"/>
            <a:ext cx="1772331" cy="430887"/>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IDENTIFISERING:</a:t>
            </a:r>
          </a:p>
          <a:p>
            <a:pPr algn="ctr" defTabSz="1068388" eaLnBrk="0" hangingPunct="0"/>
            <a:r>
              <a:rPr lang="nb-NO" sz="1200" b="1" dirty="0">
                <a:solidFill>
                  <a:prstClr val="white"/>
                </a:solidFill>
                <a:latin typeface="Calibri"/>
              </a:rPr>
              <a:t>Beredskapsanalyse</a:t>
            </a:r>
          </a:p>
        </p:txBody>
      </p:sp>
      <p:sp>
        <p:nvSpPr>
          <p:cNvPr id="11" name="Rectangle 673"/>
          <p:cNvSpPr>
            <a:spLocks noChangeArrowheads="1"/>
          </p:cNvSpPr>
          <p:nvPr/>
        </p:nvSpPr>
        <p:spPr bwMode="auto">
          <a:xfrm>
            <a:off x="3563888" y="3246656"/>
            <a:ext cx="1600200" cy="1046440"/>
          </a:xfrm>
          <a:prstGeom prst="rect">
            <a:avLst/>
          </a:prstGeom>
          <a:noFill/>
          <a:ln w="9525">
            <a:noFill/>
            <a:miter lim="800000"/>
            <a:headEnd/>
            <a:tailEnd/>
          </a:ln>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ct val="20000"/>
              </a:spcBef>
            </a:pPr>
            <a:r>
              <a:rPr lang="nb-NO" sz="2000" b="1" dirty="0">
                <a:solidFill>
                  <a:srgbClr val="FF0000"/>
                </a:solidFill>
                <a:latin typeface="Calibri"/>
              </a:rPr>
              <a:t>MÅL:</a:t>
            </a:r>
          </a:p>
          <a:p>
            <a:pPr algn="ctr">
              <a:spcBef>
                <a:spcPct val="20000"/>
              </a:spcBef>
            </a:pPr>
            <a:r>
              <a:rPr lang="nb-NO" sz="2000" b="1" dirty="0">
                <a:solidFill>
                  <a:srgbClr val="FF0000"/>
                </a:solidFill>
                <a:latin typeface="Calibri"/>
              </a:rPr>
              <a:t>Kontinuerlig</a:t>
            </a:r>
          </a:p>
          <a:p>
            <a:pPr algn="ctr">
              <a:spcBef>
                <a:spcPct val="20000"/>
              </a:spcBef>
            </a:pPr>
            <a:r>
              <a:rPr lang="nb-NO" sz="2000" b="1" dirty="0">
                <a:solidFill>
                  <a:srgbClr val="FF0000"/>
                </a:solidFill>
                <a:latin typeface="Calibri"/>
              </a:rPr>
              <a:t>forbedring</a:t>
            </a:r>
          </a:p>
        </p:txBody>
      </p:sp>
      <p:sp>
        <p:nvSpPr>
          <p:cNvPr id="12" name="Rectangle 9"/>
          <p:cNvSpPr>
            <a:spLocks noChangeArrowheads="1"/>
          </p:cNvSpPr>
          <p:nvPr/>
        </p:nvSpPr>
        <p:spPr bwMode="auto">
          <a:xfrm>
            <a:off x="4621915" y="2202356"/>
            <a:ext cx="1471612"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a:t>
            </a:r>
          </a:p>
          <a:p>
            <a:pPr algn="ctr" defTabSz="1068388" eaLnBrk="0" hangingPunct="0"/>
            <a:r>
              <a:rPr lang="nb-NO" sz="1200" b="1" dirty="0">
                <a:solidFill>
                  <a:prstClr val="white"/>
                </a:solidFill>
                <a:latin typeface="Calibri"/>
              </a:rPr>
              <a:t>eksterne</a:t>
            </a:r>
          </a:p>
          <a:p>
            <a:pPr algn="ctr" defTabSz="1068388" eaLnBrk="0" hangingPunct="0"/>
            <a:r>
              <a:rPr lang="nb-NO" sz="1200" b="1" dirty="0">
                <a:solidFill>
                  <a:prstClr val="white"/>
                </a:solidFill>
                <a:latin typeface="Calibri"/>
              </a:rPr>
              <a:t>ressurser </a:t>
            </a:r>
          </a:p>
        </p:txBody>
      </p:sp>
      <p:sp>
        <p:nvSpPr>
          <p:cNvPr id="13" name="Rectangle 674"/>
          <p:cNvSpPr>
            <a:spLocks noChangeArrowheads="1"/>
          </p:cNvSpPr>
          <p:nvPr/>
        </p:nvSpPr>
        <p:spPr bwMode="auto">
          <a:xfrm>
            <a:off x="5282564" y="3677057"/>
            <a:ext cx="1239837" cy="553998"/>
          </a:xfrm>
          <a:prstGeom prst="rect">
            <a:avLst/>
          </a:prstGeom>
          <a:noFill/>
          <a:ln w="9525">
            <a:noFill/>
            <a:miter lim="800000"/>
            <a:headEnd/>
            <a:tailEnd/>
          </a:ln>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Analysere </a:t>
            </a:r>
          </a:p>
          <a:p>
            <a:pPr algn="ctr" defTabSz="1068388" eaLnBrk="0" hangingPunct="0"/>
            <a:r>
              <a:rPr lang="nb-NO" sz="1200" b="1" dirty="0">
                <a:solidFill>
                  <a:prstClr val="white"/>
                </a:solidFill>
                <a:latin typeface="Calibri"/>
              </a:rPr>
              <a:t>interne</a:t>
            </a:r>
          </a:p>
          <a:p>
            <a:pPr algn="ctr" defTabSz="1068388" eaLnBrk="0" hangingPunct="0"/>
            <a:r>
              <a:rPr lang="nb-NO" sz="1200" b="1" dirty="0">
                <a:solidFill>
                  <a:prstClr val="white"/>
                </a:solidFill>
                <a:latin typeface="Calibri"/>
              </a:rPr>
              <a:t>ressurser</a:t>
            </a:r>
          </a:p>
        </p:txBody>
      </p:sp>
      <p:sp>
        <p:nvSpPr>
          <p:cNvPr id="14" name="Rectangle 10"/>
          <p:cNvSpPr>
            <a:spLocks noChangeArrowheads="1"/>
          </p:cNvSpPr>
          <p:nvPr/>
        </p:nvSpPr>
        <p:spPr bwMode="auto">
          <a:xfrm>
            <a:off x="4124326" y="4811388"/>
            <a:ext cx="1323975" cy="615553"/>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600" b="1" dirty="0">
                <a:solidFill>
                  <a:prstClr val="white"/>
                </a:solidFill>
                <a:latin typeface="Calibri"/>
              </a:rPr>
              <a:t>ETABLERING: </a:t>
            </a:r>
            <a:r>
              <a:rPr lang="nb-NO" sz="1200" b="1" dirty="0">
                <a:solidFill>
                  <a:prstClr val="white"/>
                </a:solidFill>
                <a:latin typeface="Calibri"/>
              </a:rPr>
              <a:t>Beredskaps -dokumentasjon</a:t>
            </a:r>
          </a:p>
        </p:txBody>
      </p:sp>
      <p:sp>
        <p:nvSpPr>
          <p:cNvPr id="15" name="Rectangle 11"/>
          <p:cNvSpPr>
            <a:spLocks noChangeArrowheads="1"/>
          </p:cNvSpPr>
          <p:nvPr/>
        </p:nvSpPr>
        <p:spPr bwMode="auto">
          <a:xfrm>
            <a:off x="2581013" y="4612773"/>
            <a:ext cx="1290639" cy="553998"/>
          </a:xfrm>
          <a:prstGeom prst="rect">
            <a:avLst/>
          </a:prstGeom>
          <a:noFill/>
          <a:ln w="9525">
            <a:noFill/>
            <a:miter lim="800000"/>
            <a:headEnd/>
            <a:tailEnd/>
          </a:ln>
          <a:effectLst/>
        </p:spPr>
        <p:txBody>
          <a:bodyPr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Kompetanseheving</a:t>
            </a:r>
          </a:p>
          <a:p>
            <a:pPr algn="ctr" defTabSz="1068388" eaLnBrk="0" hangingPunct="0"/>
            <a:r>
              <a:rPr lang="nb-NO" sz="1200" b="1" dirty="0">
                <a:solidFill>
                  <a:prstClr val="white"/>
                </a:solidFill>
                <a:latin typeface="Calibri"/>
              </a:rPr>
              <a:t>Trening</a:t>
            </a:r>
          </a:p>
          <a:p>
            <a:pPr algn="ctr" defTabSz="1068388" eaLnBrk="0" hangingPunct="0"/>
            <a:r>
              <a:rPr lang="nb-NO" sz="1200" b="1" dirty="0">
                <a:solidFill>
                  <a:prstClr val="white"/>
                </a:solidFill>
                <a:latin typeface="Calibri"/>
              </a:rPr>
              <a:t>Øvelser</a:t>
            </a:r>
          </a:p>
        </p:txBody>
      </p:sp>
      <p:sp>
        <p:nvSpPr>
          <p:cNvPr id="16" name="Rectangle 12"/>
          <p:cNvSpPr>
            <a:spLocks noChangeArrowheads="1"/>
          </p:cNvSpPr>
          <p:nvPr/>
        </p:nvSpPr>
        <p:spPr bwMode="auto">
          <a:xfrm>
            <a:off x="2238376" y="3207418"/>
            <a:ext cx="1233347" cy="769441"/>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400" b="1" dirty="0">
                <a:solidFill>
                  <a:prstClr val="white"/>
                </a:solidFill>
                <a:latin typeface="Calibri"/>
              </a:rPr>
              <a:t>EVALUERING:</a:t>
            </a:r>
          </a:p>
          <a:p>
            <a:pPr algn="ctr" defTabSz="1068388" eaLnBrk="0" hangingPunct="0"/>
            <a:r>
              <a:rPr lang="nb-NO" sz="1200" b="1" dirty="0">
                <a:solidFill>
                  <a:prstClr val="white"/>
                </a:solidFill>
                <a:latin typeface="Calibri"/>
              </a:rPr>
              <a:t>Verifisere</a:t>
            </a:r>
          </a:p>
          <a:p>
            <a:pPr algn="ctr" defTabSz="1068388" eaLnBrk="0" hangingPunct="0"/>
            <a:r>
              <a:rPr lang="nb-NO" sz="1200" b="1" dirty="0">
                <a:solidFill>
                  <a:prstClr val="white"/>
                </a:solidFill>
                <a:latin typeface="Calibri"/>
              </a:rPr>
              <a:t>Revidere</a:t>
            </a:r>
          </a:p>
          <a:p>
            <a:pPr algn="ctr" defTabSz="1068388" eaLnBrk="0" hangingPunct="0"/>
            <a:r>
              <a:rPr lang="nb-NO" sz="1200" b="1" dirty="0">
                <a:solidFill>
                  <a:prstClr val="white"/>
                </a:solidFill>
                <a:latin typeface="Calibri"/>
              </a:rPr>
              <a:t>Forbedre</a:t>
            </a:r>
          </a:p>
        </p:txBody>
      </p:sp>
      <p:sp>
        <p:nvSpPr>
          <p:cNvPr id="17" name="Rectangle 668"/>
          <p:cNvSpPr>
            <a:spLocks noChangeArrowheads="1"/>
          </p:cNvSpPr>
          <p:nvPr/>
        </p:nvSpPr>
        <p:spPr bwMode="auto">
          <a:xfrm>
            <a:off x="598482" y="1261417"/>
            <a:ext cx="3805239" cy="369332"/>
          </a:xfrm>
          <a:prstGeom prst="rect">
            <a:avLst/>
          </a:prstGeom>
          <a:noFill/>
          <a:ln w="9525">
            <a:noFill/>
            <a:miter lim="800000"/>
            <a:headEnd/>
            <a:tailEnd/>
          </a:ln>
          <a:effectLst/>
        </p:spPr>
        <p:txBody>
          <a:bodyPr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Risikoanalyser</a:t>
            </a:r>
          </a:p>
          <a:p>
            <a:pPr marL="111125" indent="-111125" defTabSz="1068388" eaLnBrk="0" hangingPunct="0">
              <a:buFontTx/>
              <a:buChar char="•"/>
            </a:pPr>
            <a:r>
              <a:rPr lang="nb-NO" sz="1200" dirty="0">
                <a:solidFill>
                  <a:prstClr val="black"/>
                </a:solidFill>
              </a:rPr>
              <a:t>Erfaringsoverføring</a:t>
            </a:r>
          </a:p>
        </p:txBody>
      </p:sp>
      <p:sp>
        <p:nvSpPr>
          <p:cNvPr id="18" name="Rectangle 676"/>
          <p:cNvSpPr>
            <a:spLocks noChangeArrowheads="1"/>
          </p:cNvSpPr>
          <p:nvPr/>
        </p:nvSpPr>
        <p:spPr bwMode="auto">
          <a:xfrm>
            <a:off x="5909253" y="1649867"/>
            <a:ext cx="2748971" cy="553998"/>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Nødetater</a:t>
            </a:r>
          </a:p>
          <a:p>
            <a:pPr marL="111125" indent="-111125" defTabSz="1068388" eaLnBrk="0" hangingPunct="0">
              <a:buFontTx/>
              <a:buChar char="•"/>
            </a:pPr>
            <a:r>
              <a:rPr lang="nb-NO" sz="1200" dirty="0">
                <a:solidFill>
                  <a:prstClr val="black"/>
                </a:solidFill>
              </a:rPr>
              <a:t>Andre offentlig tilgjengelige ressurser</a:t>
            </a:r>
          </a:p>
          <a:p>
            <a:pPr marL="111125" indent="-111125" defTabSz="1068388" eaLnBrk="0" hangingPunct="0">
              <a:buFontTx/>
              <a:buChar char="•"/>
            </a:pPr>
            <a:r>
              <a:rPr lang="nb-NO" sz="1200" dirty="0">
                <a:solidFill>
                  <a:prstClr val="black"/>
                </a:solidFill>
              </a:rPr>
              <a:t>Andre eksterne tilgjengelige ressurser</a:t>
            </a:r>
          </a:p>
        </p:txBody>
      </p:sp>
      <p:sp>
        <p:nvSpPr>
          <p:cNvPr id="19" name="Rectangle 669"/>
          <p:cNvSpPr>
            <a:spLocks noChangeArrowheads="1"/>
          </p:cNvSpPr>
          <p:nvPr/>
        </p:nvSpPr>
        <p:spPr bwMode="auto">
          <a:xfrm>
            <a:off x="6653276" y="3662385"/>
            <a:ext cx="2033525" cy="923330"/>
          </a:xfrm>
          <a:prstGeom prst="rect">
            <a:avLst/>
          </a:prstGeom>
          <a:noFill/>
          <a:ln w="9525">
            <a:noFill/>
            <a:miter lim="800000"/>
            <a:headEnd/>
            <a:tailEnd/>
          </a:ln>
          <a:effectLst/>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Eksisterende ressurser</a:t>
            </a:r>
          </a:p>
          <a:p>
            <a:pPr marL="111125" indent="-111125" defTabSz="1068388" eaLnBrk="0" hangingPunct="0">
              <a:buFontTx/>
              <a:buChar char="•"/>
            </a:pPr>
            <a:r>
              <a:rPr lang="nb-NO" sz="1200" dirty="0">
                <a:solidFill>
                  <a:prstClr val="black"/>
                </a:solidFill>
              </a:rPr>
              <a:t>Eksisterende kompetanse</a:t>
            </a:r>
          </a:p>
          <a:p>
            <a:pPr marL="111125" indent="-111125" defTabSz="1068388" eaLnBrk="0" hangingPunct="0">
              <a:buFontTx/>
              <a:buChar char="•"/>
            </a:pPr>
            <a:r>
              <a:rPr lang="nb-NO" sz="1200" dirty="0">
                <a:solidFill>
                  <a:prstClr val="black"/>
                </a:solidFill>
              </a:rPr>
              <a:t>Eksisterende prosesser</a:t>
            </a:r>
          </a:p>
          <a:p>
            <a:pPr marL="111125" indent="-111125" defTabSz="1068388" eaLnBrk="0" hangingPunct="0">
              <a:buFontTx/>
              <a:buChar char="•"/>
            </a:pPr>
            <a:r>
              <a:rPr lang="nb-NO" sz="1200" dirty="0">
                <a:solidFill>
                  <a:prstClr val="black"/>
                </a:solidFill>
              </a:rPr>
              <a:t>Etablere nye interne ressurser </a:t>
            </a:r>
          </a:p>
        </p:txBody>
      </p:sp>
      <p:sp>
        <p:nvSpPr>
          <p:cNvPr id="20" name="Rectangle 670"/>
          <p:cNvSpPr>
            <a:spLocks noChangeArrowheads="1"/>
          </p:cNvSpPr>
          <p:nvPr/>
        </p:nvSpPr>
        <p:spPr bwMode="auto">
          <a:xfrm>
            <a:off x="5448038" y="5527059"/>
            <a:ext cx="1857637"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 typeface="Arial" pitchFamily="34" charset="0"/>
              <a:buChar char="•"/>
            </a:pPr>
            <a:r>
              <a:rPr lang="nb-NO" sz="1200" dirty="0">
                <a:solidFill>
                  <a:prstClr val="black"/>
                </a:solidFill>
              </a:rPr>
              <a:t>Forpliktende avtaler</a:t>
            </a:r>
          </a:p>
          <a:p>
            <a:pPr marL="111125" indent="-111125" defTabSz="1068388" eaLnBrk="0" hangingPunct="0">
              <a:buFont typeface="Arial" pitchFamily="34" charset="0"/>
              <a:buChar char="•"/>
            </a:pPr>
            <a:r>
              <a:rPr lang="nb-NO" sz="1200" dirty="0">
                <a:solidFill>
                  <a:prstClr val="black"/>
                </a:solidFill>
              </a:rPr>
              <a:t>Beredskapsstrategi</a:t>
            </a:r>
          </a:p>
          <a:p>
            <a:pPr marL="111125" indent="-111125" defTabSz="1068388" eaLnBrk="0" hangingPunct="0">
              <a:buFontTx/>
              <a:buChar char="•"/>
            </a:pPr>
            <a:r>
              <a:rPr lang="nb-NO" sz="1200" dirty="0">
                <a:solidFill>
                  <a:prstClr val="black"/>
                </a:solidFill>
              </a:rPr>
              <a:t>Beredskapsplaner</a:t>
            </a:r>
          </a:p>
          <a:p>
            <a:pPr marL="111125" indent="-111125" defTabSz="1068388" eaLnBrk="0" hangingPunct="0">
              <a:buFontTx/>
              <a:buChar char="•"/>
            </a:pPr>
            <a:r>
              <a:rPr lang="nb-NO" sz="1200" dirty="0">
                <a:solidFill>
                  <a:prstClr val="black"/>
                </a:solidFill>
              </a:rPr>
              <a:t>Koordineringsdokumenter</a:t>
            </a:r>
          </a:p>
        </p:txBody>
      </p:sp>
      <p:sp>
        <p:nvSpPr>
          <p:cNvPr id="21" name="Rectangle 671"/>
          <p:cNvSpPr>
            <a:spLocks noChangeArrowheads="1"/>
          </p:cNvSpPr>
          <p:nvPr/>
        </p:nvSpPr>
        <p:spPr bwMode="auto">
          <a:xfrm>
            <a:off x="1211881" y="5481853"/>
            <a:ext cx="1959945" cy="369332"/>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Kompetanseplan</a:t>
            </a:r>
          </a:p>
          <a:p>
            <a:pPr marL="111125" indent="-111125" defTabSz="1068388" eaLnBrk="0" hangingPunct="0">
              <a:buFontTx/>
              <a:buChar char="•"/>
            </a:pPr>
            <a:r>
              <a:rPr lang="nb-NO" sz="1200" dirty="0">
                <a:solidFill>
                  <a:prstClr val="black"/>
                </a:solidFill>
              </a:rPr>
              <a:t>Plan for trening og øvelser</a:t>
            </a:r>
          </a:p>
        </p:txBody>
      </p:sp>
      <p:sp>
        <p:nvSpPr>
          <p:cNvPr id="22" name="Rectangle 672"/>
          <p:cNvSpPr>
            <a:spLocks noChangeArrowheads="1"/>
          </p:cNvSpPr>
          <p:nvPr/>
        </p:nvSpPr>
        <p:spPr bwMode="auto">
          <a:xfrm>
            <a:off x="457201" y="3441200"/>
            <a:ext cx="1808921" cy="738664"/>
          </a:xfrm>
          <a:prstGeom prst="rect">
            <a:avLst/>
          </a:prstGeom>
          <a:noFill/>
          <a:ln w="9525">
            <a:noFill/>
            <a:miter lim="800000"/>
            <a:headEnd/>
            <a:tailEnd/>
          </a:ln>
        </p:spPr>
        <p:txBody>
          <a:bodyPr wrap="square" lIns="0" tIns="0" rIns="0" bIns="0">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1125" indent="-111125" defTabSz="1068388" eaLnBrk="0" hangingPunct="0">
              <a:buFontTx/>
              <a:buChar char="•"/>
            </a:pPr>
            <a:r>
              <a:rPr lang="nb-NO" sz="1200" dirty="0">
                <a:solidFill>
                  <a:prstClr val="black"/>
                </a:solidFill>
              </a:rPr>
              <a:t>Plan for verifisering</a:t>
            </a:r>
          </a:p>
          <a:p>
            <a:pPr marL="111125" indent="-111125" defTabSz="1068388" eaLnBrk="0" hangingPunct="0">
              <a:buFontTx/>
              <a:buChar char="•"/>
            </a:pPr>
            <a:r>
              <a:rPr lang="nb-NO" sz="1200" dirty="0">
                <a:solidFill>
                  <a:prstClr val="black"/>
                </a:solidFill>
              </a:rPr>
              <a:t>Plan for revisjon</a:t>
            </a:r>
          </a:p>
          <a:p>
            <a:pPr marL="111125" indent="-111125" defTabSz="1068388" eaLnBrk="0" hangingPunct="0">
              <a:buFontTx/>
              <a:buChar char="•"/>
            </a:pPr>
            <a:r>
              <a:rPr lang="nb-NO" sz="1200" dirty="0">
                <a:solidFill>
                  <a:prstClr val="black"/>
                </a:solidFill>
              </a:rPr>
              <a:t>Dokumentasjon av evaluering og forbedring</a:t>
            </a:r>
          </a:p>
        </p:txBody>
      </p:sp>
      <p:sp>
        <p:nvSpPr>
          <p:cNvPr id="23" name="Rectangle 13"/>
          <p:cNvSpPr>
            <a:spLocks noChangeArrowheads="1"/>
          </p:cNvSpPr>
          <p:nvPr/>
        </p:nvSpPr>
        <p:spPr bwMode="auto">
          <a:xfrm>
            <a:off x="2952069" y="2005487"/>
            <a:ext cx="1543731" cy="369332"/>
          </a:xfrm>
          <a:prstGeom prst="rect">
            <a:avLst/>
          </a:prstGeom>
          <a:noFill/>
          <a:ln w="9525">
            <a:noFill/>
            <a:miter lim="800000"/>
            <a:headEnd/>
            <a:tailEnd/>
          </a:ln>
          <a:effectLst/>
        </p:spPr>
        <p:txBody>
          <a:bodyPr wrap="square" lIns="0" tIns="0" rIns="0" bIns="0" anchor="ctr" anchorCtr="1">
            <a:spAutoFit/>
          </a:bodyP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068388" eaLnBrk="0" hangingPunct="0"/>
            <a:r>
              <a:rPr lang="nb-NO" sz="1200" b="1" dirty="0">
                <a:solidFill>
                  <a:prstClr val="white"/>
                </a:solidFill>
                <a:latin typeface="Calibri"/>
              </a:rPr>
              <a:t>Ytelsesrammer</a:t>
            </a:r>
          </a:p>
          <a:p>
            <a:pPr algn="ctr" defTabSz="1068388" eaLnBrk="0" hangingPunct="0"/>
            <a:r>
              <a:rPr lang="nb-NO" sz="1200" b="1" dirty="0">
                <a:solidFill>
                  <a:prstClr val="white"/>
                </a:solidFill>
                <a:latin typeface="Calibri"/>
              </a:rPr>
              <a:t>Ytelseskrav</a:t>
            </a:r>
          </a:p>
        </p:txBody>
      </p:sp>
      <p:sp>
        <p:nvSpPr>
          <p:cNvPr id="24" name="Tittel 23"/>
          <p:cNvSpPr>
            <a:spLocks noGrp="1"/>
          </p:cNvSpPr>
          <p:nvPr>
            <p:ph type="title"/>
          </p:nvPr>
        </p:nvSpPr>
        <p:spPr/>
        <p:txBody>
          <a:bodyPr>
            <a:normAutofit/>
          </a:bodyPr>
          <a:lstStyle/>
          <a:p>
            <a:r>
              <a:rPr lang="nb-NO" dirty="0"/>
              <a:t>Læring</a:t>
            </a:r>
          </a:p>
        </p:txBody>
      </p:sp>
      <p:sp>
        <p:nvSpPr>
          <p:cNvPr id="2" name="Ellipse 1"/>
          <p:cNvSpPr/>
          <p:nvPr/>
        </p:nvSpPr>
        <p:spPr>
          <a:xfrm>
            <a:off x="3059832" y="1742696"/>
            <a:ext cx="1304156" cy="9662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6" name="Ellipse 25"/>
          <p:cNvSpPr/>
          <p:nvPr/>
        </p:nvSpPr>
        <p:spPr>
          <a:xfrm>
            <a:off x="3419872" y="2924944"/>
            <a:ext cx="1900419" cy="16021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7" name="Ellipse 26"/>
          <p:cNvSpPr/>
          <p:nvPr/>
        </p:nvSpPr>
        <p:spPr>
          <a:xfrm>
            <a:off x="2483768" y="4293096"/>
            <a:ext cx="1494835" cy="1080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9"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30"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20</a:t>
            </a:fld>
            <a:endParaRPr lang="nb-NO" b="1" dirty="0">
              <a:solidFill>
                <a:schemeClr val="tx1"/>
              </a:solidFill>
            </a:endParaRPr>
          </a:p>
        </p:txBody>
      </p:sp>
    </p:spTree>
    <p:extLst>
      <p:ext uri="{BB962C8B-B14F-4D97-AF65-F5344CB8AC3E}">
        <p14:creationId xmlns:p14="http://schemas.microsoft.com/office/powerpoint/2010/main" val="298609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Teoretisk formål med beredskap</a:t>
            </a:r>
          </a:p>
        </p:txBody>
      </p:sp>
      <p:sp>
        <p:nvSpPr>
          <p:cNvPr id="3" name="Content Placeholder 2"/>
          <p:cNvSpPr>
            <a:spLocks noGrp="1"/>
          </p:cNvSpPr>
          <p:nvPr>
            <p:ph idx="1"/>
          </p:nvPr>
        </p:nvSpPr>
        <p:spPr/>
        <p:txBody>
          <a:bodyPr>
            <a:normAutofit/>
          </a:bodyPr>
          <a:lstStyle/>
          <a:p>
            <a:pPr>
              <a:buNone/>
            </a:pPr>
            <a:r>
              <a:rPr lang="nb-NO" sz="2400" i="1" dirty="0"/>
              <a:t>Forhindrer at en uønsket hendelse inntreffer etter at det</a:t>
            </a:r>
          </a:p>
          <a:p>
            <a:pPr>
              <a:buNone/>
            </a:pPr>
            <a:r>
              <a:rPr lang="nb-NO" sz="2400" i="1" dirty="0"/>
              <a:t>er oppdaget en trussel eller faresituasjon ved å: </a:t>
            </a:r>
          </a:p>
          <a:p>
            <a:r>
              <a:rPr lang="nb-NO" sz="2400" dirty="0"/>
              <a:t>sikre opprettholdelse av tilstrekkelig kvalitet på etablerte sannsynlighetsreduserende barrierer</a:t>
            </a:r>
          </a:p>
          <a:p>
            <a:r>
              <a:rPr lang="nb-NO" sz="2400" dirty="0"/>
              <a:t>opprette nye akutte sannsynlighetsreduserende barrierer</a:t>
            </a:r>
          </a:p>
          <a:p>
            <a:endParaRPr lang="nb-NO" sz="2400" i="1" dirty="0"/>
          </a:p>
          <a:p>
            <a:pPr>
              <a:buNone/>
            </a:pPr>
            <a:r>
              <a:rPr lang="nb-NO" sz="2400" i="1" dirty="0"/>
              <a:t>Reduserer konsekvensene av en uønsket hendelse som</a:t>
            </a:r>
          </a:p>
          <a:p>
            <a:pPr>
              <a:buNone/>
            </a:pPr>
            <a:r>
              <a:rPr lang="nb-NO" sz="2400" i="1" dirty="0"/>
              <a:t>har oppstått ved å:</a:t>
            </a:r>
          </a:p>
          <a:p>
            <a:r>
              <a:rPr lang="nb-NO" sz="2200" dirty="0"/>
              <a:t>iverksette planlagte konsekvensreduserende barrierer</a:t>
            </a:r>
          </a:p>
          <a:p>
            <a:r>
              <a:rPr lang="nb-NO" sz="2200" dirty="0"/>
              <a:t>etablere nye akutte konsekvensreduserende barrierer</a:t>
            </a:r>
          </a:p>
          <a:p>
            <a:endParaRPr lang="nb-NO" dirty="0"/>
          </a:p>
        </p:txBody>
      </p:sp>
      <p:sp>
        <p:nvSpPr>
          <p:cNvPr id="8"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21</a:t>
            </a:fld>
            <a:endParaRPr lang="nb-NO" b="1" dirty="0">
              <a:solidFill>
                <a:schemeClr val="tx1"/>
              </a:solidFill>
            </a:endParaRPr>
          </a:p>
        </p:txBody>
      </p:sp>
      <p:sp>
        <p:nvSpPr>
          <p:cNvPr id="6" name="Rectangle 3"/>
          <p:cNvSpPr/>
          <p:nvPr/>
        </p:nvSpPr>
        <p:spPr>
          <a:xfrm>
            <a:off x="3851920" y="6021288"/>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Praktisk formål med beredskap</a:t>
            </a:r>
          </a:p>
        </p:txBody>
      </p:sp>
      <p:sp>
        <p:nvSpPr>
          <p:cNvPr id="3" name="Content Placeholder 2"/>
          <p:cNvSpPr>
            <a:spLocks noGrp="1"/>
          </p:cNvSpPr>
          <p:nvPr>
            <p:ph idx="1"/>
          </p:nvPr>
        </p:nvSpPr>
        <p:spPr/>
        <p:txBody>
          <a:bodyPr/>
          <a:lstStyle/>
          <a:p>
            <a:pPr>
              <a:buNone/>
            </a:pPr>
            <a:r>
              <a:rPr lang="nb-NO" sz="2400" b="1" i="1" dirty="0"/>
              <a:t>Iverksette tiltak for å beskytte beredskapsverdiene: </a:t>
            </a:r>
          </a:p>
          <a:p>
            <a:pPr lvl="1">
              <a:buFont typeface="Arial" pitchFamily="34" charset="0"/>
              <a:buChar char="•"/>
            </a:pPr>
            <a:r>
              <a:rPr lang="nb-NO" sz="2400" i="1" dirty="0"/>
              <a:t>Mennesker</a:t>
            </a:r>
          </a:p>
          <a:p>
            <a:pPr lvl="1">
              <a:buFont typeface="Arial" pitchFamily="34" charset="0"/>
              <a:buChar char="•"/>
            </a:pPr>
            <a:r>
              <a:rPr lang="nb-NO" sz="2400" i="1" dirty="0"/>
              <a:t>Ytre miljø</a:t>
            </a:r>
          </a:p>
          <a:p>
            <a:pPr lvl="1">
              <a:buFont typeface="Arial" pitchFamily="34" charset="0"/>
              <a:buChar char="•"/>
            </a:pPr>
            <a:r>
              <a:rPr lang="nb-NO" sz="2400" i="1" dirty="0"/>
              <a:t>Økonomiske verdier</a:t>
            </a:r>
          </a:p>
          <a:p>
            <a:pPr lvl="1">
              <a:buFont typeface="Arial" pitchFamily="34" charset="0"/>
              <a:buChar char="•"/>
            </a:pPr>
            <a:r>
              <a:rPr lang="nb-NO" sz="2400" i="1" dirty="0">
                <a:solidFill>
                  <a:schemeClr val="tx2">
                    <a:lumMod val="75000"/>
                  </a:schemeClr>
                </a:solidFill>
              </a:rPr>
              <a:t>Omdømme</a:t>
            </a:r>
            <a:endParaRPr lang="nb-NO" sz="2400" dirty="0">
              <a:solidFill>
                <a:schemeClr val="tx2">
                  <a:lumMod val="75000"/>
                </a:schemeClr>
              </a:solidFill>
            </a:endParaRPr>
          </a:p>
          <a:p>
            <a:pPr lvl="1">
              <a:buNone/>
            </a:pPr>
            <a:endParaRPr lang="nb-NO" i="1" dirty="0"/>
          </a:p>
        </p:txBody>
      </p:sp>
      <p:sp>
        <p:nvSpPr>
          <p:cNvPr id="11" name="Plassholder for lysbildenummer 10"/>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22</a:t>
            </a:fld>
            <a:endParaRPr lang="nb-NO" b="1" dirty="0">
              <a:solidFill>
                <a:schemeClr val="tx1"/>
              </a:solidFill>
            </a:endParaRPr>
          </a:p>
        </p:txBody>
      </p:sp>
      <p:sp>
        <p:nvSpPr>
          <p:cNvPr id="5" name="Cloud 4"/>
          <p:cNvSpPr/>
          <p:nvPr/>
        </p:nvSpPr>
        <p:spPr>
          <a:xfrm>
            <a:off x="3491880" y="2132856"/>
            <a:ext cx="5544616" cy="324036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accent1">
                    <a:lumMod val="75000"/>
                  </a:schemeClr>
                </a:solidFill>
              </a:rPr>
              <a:t>Kjernen i all risikostyring og beredskap er at mennesker ikke skal bli skadet, miste sine nærmeste, miste livsgrunnlaget der de bor, eller sin evne til å kunne forsørge seg selv og sin familie. </a:t>
            </a:r>
            <a:endParaRPr lang="en-US" sz="2000" b="1" dirty="0">
              <a:solidFill>
                <a:schemeClr val="accent1">
                  <a:lumMod val="75000"/>
                </a:schemeClr>
              </a:solidFill>
            </a:endParaRPr>
          </a:p>
        </p:txBody>
      </p:sp>
      <p:sp>
        <p:nvSpPr>
          <p:cNvPr id="8" name="TextBox 7"/>
          <p:cNvSpPr txBox="1"/>
          <p:nvPr/>
        </p:nvSpPr>
        <p:spPr>
          <a:xfrm>
            <a:off x="539552" y="5241394"/>
            <a:ext cx="8280920" cy="707886"/>
          </a:xfrm>
          <a:prstGeom prst="rect">
            <a:avLst/>
          </a:prstGeom>
          <a:noFill/>
        </p:spPr>
        <p:txBody>
          <a:bodyPr wrap="square" rtlCol="0">
            <a:spAutoFit/>
          </a:bodyPr>
          <a:lstStyle/>
          <a:p>
            <a:r>
              <a:rPr lang="nb-NO" sz="4000" b="1" i="1" dirty="0">
                <a:solidFill>
                  <a:schemeClr val="bg1"/>
                </a:solidFill>
                <a:effectLst>
                  <a:outerShdw blurRad="38100" dist="38100" dir="2700000" algn="tl">
                    <a:srgbClr val="000000">
                      <a:alpha val="43137"/>
                    </a:srgbClr>
                  </a:outerShdw>
                </a:effectLst>
                <a:latin typeface="+mn-lt"/>
              </a:rPr>
              <a:t>All beredskap handler om mennesker!</a:t>
            </a:r>
          </a:p>
        </p:txBody>
      </p:sp>
      <p:sp>
        <p:nvSpPr>
          <p:cNvPr id="9" name="Rectangle 3"/>
          <p:cNvSpPr/>
          <p:nvPr/>
        </p:nvSpPr>
        <p:spPr>
          <a:xfrm>
            <a:off x="3851920" y="617633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Gruppeoppgave 0</a:t>
            </a:r>
          </a:p>
        </p:txBody>
      </p:sp>
      <p:sp>
        <p:nvSpPr>
          <p:cNvPr id="3" name="Content Placeholder 2"/>
          <p:cNvSpPr>
            <a:spLocks noGrp="1"/>
          </p:cNvSpPr>
          <p:nvPr>
            <p:ph idx="1"/>
          </p:nvPr>
        </p:nvSpPr>
        <p:spPr>
          <a:xfrm>
            <a:off x="251520" y="1600200"/>
            <a:ext cx="8229600" cy="4525963"/>
          </a:xfrm>
        </p:spPr>
        <p:txBody>
          <a:bodyPr>
            <a:normAutofit fontScale="85000" lnSpcReduction="20000"/>
          </a:bodyPr>
          <a:lstStyle/>
          <a:p>
            <a:pPr>
              <a:buNone/>
            </a:pPr>
            <a:endParaRPr lang="nb-NO" dirty="0"/>
          </a:p>
          <a:p>
            <a:pPr>
              <a:buNone/>
            </a:pPr>
            <a:r>
              <a:rPr lang="nb-NO" sz="30000" dirty="0">
                <a:sym typeface="Wingdings" pitchFamily="2" charset="2"/>
              </a:rPr>
              <a:t>    </a:t>
            </a:r>
            <a:endParaRPr lang="nb-NO" sz="30000" dirty="0"/>
          </a:p>
        </p:txBody>
      </p:sp>
      <p:sp>
        <p:nvSpPr>
          <p:cNvPr id="7" name="Plassholder for lysbildenummer 6"/>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23</a:t>
            </a:fld>
            <a:endParaRPr lang="nb-NO" b="1" dirty="0">
              <a:solidFill>
                <a:schemeClr val="tx1"/>
              </a:solidFill>
            </a:endParaRPr>
          </a:p>
        </p:txBody>
      </p:sp>
      <p:sp>
        <p:nvSpPr>
          <p:cNvPr id="4" name="TekstSylinder 3"/>
          <p:cNvSpPr txBox="1"/>
          <p:nvPr/>
        </p:nvSpPr>
        <p:spPr>
          <a:xfrm>
            <a:off x="1259632" y="1700808"/>
            <a:ext cx="6624736" cy="523220"/>
          </a:xfrm>
          <a:prstGeom prst="rect">
            <a:avLst/>
          </a:prstGeom>
          <a:noFill/>
        </p:spPr>
        <p:txBody>
          <a:bodyPr wrap="square" rtlCol="0">
            <a:spAutoFit/>
          </a:bodyPr>
          <a:lstStyle/>
          <a:p>
            <a:pPr algn="ctr"/>
            <a:r>
              <a:rPr lang="nb-NO" sz="2800" dirty="0"/>
              <a:t>«Den slemme gruppeoppgaven»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457200" y="1436914"/>
            <a:ext cx="8284029" cy="485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p:cNvSpPr/>
          <p:nvPr/>
        </p:nvSpPr>
        <p:spPr>
          <a:xfrm rot="5400000">
            <a:off x="2841171" y="-620485"/>
            <a:ext cx="2623460" cy="699951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normAutofit/>
          </a:bodyPr>
          <a:lstStyle/>
          <a:p>
            <a:r>
              <a:rPr lang="nb-NO" dirty="0"/>
              <a:t>AS Kaianlegg</a:t>
            </a:r>
          </a:p>
        </p:txBody>
      </p:sp>
      <p:sp>
        <p:nvSpPr>
          <p:cNvPr id="177" name="Plassholder for lysbildenummer 17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24</a:t>
            </a:fld>
            <a:endParaRPr lang="nb-NO" b="1" dirty="0">
              <a:solidFill>
                <a:schemeClr val="tx1"/>
              </a:solidFill>
            </a:endParaRPr>
          </a:p>
        </p:txBody>
      </p:sp>
      <p:sp>
        <p:nvSpPr>
          <p:cNvPr id="7" name="Rektangel 6"/>
          <p:cNvSpPr/>
          <p:nvPr/>
        </p:nvSpPr>
        <p:spPr>
          <a:xfrm>
            <a:off x="478971" y="4691744"/>
            <a:ext cx="8175171" cy="156754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478972" y="4201886"/>
            <a:ext cx="8229600" cy="47897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7554686" y="4691743"/>
            <a:ext cx="1153885" cy="15784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7805057" y="470262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7805053" y="554084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p:cNvSpPr/>
          <p:nvPr/>
        </p:nvSpPr>
        <p:spPr>
          <a:xfrm>
            <a:off x="7805045" y="592184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7805041" y="512716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p:cNvSpPr txBox="1"/>
          <p:nvPr/>
        </p:nvSpPr>
        <p:spPr>
          <a:xfrm>
            <a:off x="7717967" y="5562599"/>
            <a:ext cx="881746" cy="215444"/>
          </a:xfrm>
          <a:prstGeom prst="rect">
            <a:avLst/>
          </a:prstGeom>
          <a:noFill/>
        </p:spPr>
        <p:txBody>
          <a:bodyPr wrap="square" rtlCol="0">
            <a:spAutoFit/>
          </a:bodyPr>
          <a:lstStyle/>
          <a:p>
            <a:pPr algn="ctr"/>
            <a:r>
              <a:rPr lang="nb-NO" sz="800" b="1" dirty="0">
                <a:solidFill>
                  <a:schemeClr val="bg1"/>
                </a:solidFill>
              </a:rPr>
              <a:t>Dykkerskolen</a:t>
            </a:r>
          </a:p>
        </p:txBody>
      </p:sp>
      <p:sp>
        <p:nvSpPr>
          <p:cNvPr id="17" name="TekstSylinder 16"/>
          <p:cNvSpPr txBox="1"/>
          <p:nvPr/>
        </p:nvSpPr>
        <p:spPr>
          <a:xfrm>
            <a:off x="7761507" y="5932719"/>
            <a:ext cx="783778" cy="215444"/>
          </a:xfrm>
          <a:prstGeom prst="rect">
            <a:avLst/>
          </a:prstGeom>
          <a:noFill/>
        </p:spPr>
        <p:txBody>
          <a:bodyPr wrap="square" rtlCol="0">
            <a:spAutoFit/>
          </a:bodyPr>
          <a:lstStyle/>
          <a:p>
            <a:pPr algn="ctr"/>
            <a:r>
              <a:rPr lang="nb-NO" sz="800" b="1" dirty="0">
                <a:solidFill>
                  <a:schemeClr val="bg1"/>
                </a:solidFill>
              </a:rPr>
              <a:t>Båt og Fritid</a:t>
            </a:r>
          </a:p>
        </p:txBody>
      </p:sp>
      <p:sp>
        <p:nvSpPr>
          <p:cNvPr id="18" name="TekstSylinder 17"/>
          <p:cNvSpPr txBox="1"/>
          <p:nvPr/>
        </p:nvSpPr>
        <p:spPr>
          <a:xfrm>
            <a:off x="7750621" y="5148927"/>
            <a:ext cx="794664" cy="215444"/>
          </a:xfrm>
          <a:prstGeom prst="rect">
            <a:avLst/>
          </a:prstGeom>
          <a:noFill/>
        </p:spPr>
        <p:txBody>
          <a:bodyPr wrap="square" rtlCol="0">
            <a:spAutoFit/>
          </a:bodyPr>
          <a:lstStyle/>
          <a:p>
            <a:pPr algn="ctr"/>
            <a:r>
              <a:rPr lang="nb-NO" sz="800" b="1" dirty="0">
                <a:solidFill>
                  <a:schemeClr val="bg1"/>
                </a:solidFill>
              </a:rPr>
              <a:t>Fiskeutstyr</a:t>
            </a:r>
          </a:p>
        </p:txBody>
      </p:sp>
      <p:sp>
        <p:nvSpPr>
          <p:cNvPr id="19" name="TekstSylinder 18"/>
          <p:cNvSpPr txBox="1"/>
          <p:nvPr/>
        </p:nvSpPr>
        <p:spPr>
          <a:xfrm>
            <a:off x="7761503" y="4724369"/>
            <a:ext cx="772896" cy="215444"/>
          </a:xfrm>
          <a:prstGeom prst="rect">
            <a:avLst/>
          </a:prstGeom>
          <a:noFill/>
        </p:spPr>
        <p:txBody>
          <a:bodyPr wrap="square" rtlCol="0">
            <a:spAutoFit/>
          </a:bodyPr>
          <a:lstStyle/>
          <a:p>
            <a:pPr algn="ctr"/>
            <a:r>
              <a:rPr lang="nb-NO" sz="800" b="1" dirty="0">
                <a:solidFill>
                  <a:schemeClr val="bg1"/>
                </a:solidFill>
              </a:rPr>
              <a:t>Båtelektrisk</a:t>
            </a:r>
          </a:p>
        </p:txBody>
      </p:sp>
      <p:sp>
        <p:nvSpPr>
          <p:cNvPr id="50" name="Rektangel 49"/>
          <p:cNvSpPr/>
          <p:nvPr/>
        </p:nvSpPr>
        <p:spPr>
          <a:xfrm rot="5400000">
            <a:off x="-783739" y="2775893"/>
            <a:ext cx="2677816" cy="152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52"/>
          <p:cNvSpPr/>
          <p:nvPr/>
        </p:nvSpPr>
        <p:spPr>
          <a:xfrm>
            <a:off x="598714" y="4680857"/>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6"/>
          <p:cNvSpPr/>
          <p:nvPr/>
        </p:nvSpPr>
        <p:spPr>
          <a:xfrm>
            <a:off x="1284528" y="4691739"/>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p:cNvSpPr/>
          <p:nvPr/>
        </p:nvSpPr>
        <p:spPr>
          <a:xfrm>
            <a:off x="2754134" y="4691735"/>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58"/>
          <p:cNvSpPr/>
          <p:nvPr/>
        </p:nvSpPr>
        <p:spPr>
          <a:xfrm>
            <a:off x="3472606" y="469173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0"/>
          <p:cNvSpPr/>
          <p:nvPr/>
        </p:nvSpPr>
        <p:spPr>
          <a:xfrm>
            <a:off x="7064978" y="4887680"/>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ktangel 61"/>
          <p:cNvSpPr/>
          <p:nvPr/>
        </p:nvSpPr>
        <p:spPr>
          <a:xfrm>
            <a:off x="7064974" y="5301344"/>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3" name="Rektangel 62"/>
          <p:cNvSpPr/>
          <p:nvPr/>
        </p:nvSpPr>
        <p:spPr>
          <a:xfrm>
            <a:off x="7064970" y="571500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3"/>
          <p:cNvSpPr/>
          <p:nvPr/>
        </p:nvSpPr>
        <p:spPr>
          <a:xfrm>
            <a:off x="7064966" y="608512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5" name="Rektangel 64"/>
          <p:cNvSpPr/>
          <p:nvPr/>
        </p:nvSpPr>
        <p:spPr>
          <a:xfrm>
            <a:off x="5998150" y="4702626"/>
            <a:ext cx="468009" cy="838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Rektangel 66"/>
          <p:cNvSpPr/>
          <p:nvPr/>
        </p:nvSpPr>
        <p:spPr>
          <a:xfrm>
            <a:off x="2057430" y="470262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 name="Rektangel 67"/>
          <p:cNvSpPr/>
          <p:nvPr/>
        </p:nvSpPr>
        <p:spPr>
          <a:xfrm>
            <a:off x="1480457" y="4702629"/>
            <a:ext cx="555172" cy="14586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TekstSylinder 68"/>
          <p:cNvSpPr txBox="1"/>
          <p:nvPr/>
        </p:nvSpPr>
        <p:spPr>
          <a:xfrm rot="16200000">
            <a:off x="435401" y="5813029"/>
            <a:ext cx="489859" cy="215444"/>
          </a:xfrm>
          <a:prstGeom prst="rect">
            <a:avLst/>
          </a:prstGeom>
          <a:noFill/>
        </p:spPr>
        <p:txBody>
          <a:bodyPr wrap="square" rtlCol="0">
            <a:spAutoFit/>
          </a:bodyPr>
          <a:lstStyle/>
          <a:p>
            <a:r>
              <a:rPr lang="nb-NO" sz="800" b="1" dirty="0"/>
              <a:t>Kai 1</a:t>
            </a:r>
          </a:p>
        </p:txBody>
      </p:sp>
      <p:sp>
        <p:nvSpPr>
          <p:cNvPr id="70" name="TekstSylinder 69"/>
          <p:cNvSpPr txBox="1"/>
          <p:nvPr/>
        </p:nvSpPr>
        <p:spPr>
          <a:xfrm rot="16200000">
            <a:off x="2601711" y="5813025"/>
            <a:ext cx="489859" cy="215444"/>
          </a:xfrm>
          <a:prstGeom prst="rect">
            <a:avLst/>
          </a:prstGeom>
          <a:noFill/>
        </p:spPr>
        <p:txBody>
          <a:bodyPr wrap="square" rtlCol="0">
            <a:spAutoFit/>
          </a:bodyPr>
          <a:lstStyle/>
          <a:p>
            <a:r>
              <a:rPr lang="nb-NO" sz="800" b="1" dirty="0"/>
              <a:t>Kai 2</a:t>
            </a:r>
          </a:p>
        </p:txBody>
      </p:sp>
      <p:sp>
        <p:nvSpPr>
          <p:cNvPr id="71" name="TekstSylinder 70"/>
          <p:cNvSpPr txBox="1"/>
          <p:nvPr/>
        </p:nvSpPr>
        <p:spPr>
          <a:xfrm>
            <a:off x="4376057" y="4419598"/>
            <a:ext cx="707573" cy="215444"/>
          </a:xfrm>
          <a:prstGeom prst="rect">
            <a:avLst/>
          </a:prstGeom>
          <a:noFill/>
        </p:spPr>
        <p:txBody>
          <a:bodyPr wrap="square" rtlCol="0">
            <a:spAutoFit/>
          </a:bodyPr>
          <a:lstStyle/>
          <a:p>
            <a:r>
              <a:rPr lang="nb-NO" sz="800" b="1" dirty="0"/>
              <a:t>Hovedkai</a:t>
            </a:r>
          </a:p>
        </p:txBody>
      </p:sp>
      <p:sp>
        <p:nvSpPr>
          <p:cNvPr id="72" name="TekstSylinder 71"/>
          <p:cNvSpPr txBox="1"/>
          <p:nvPr/>
        </p:nvSpPr>
        <p:spPr>
          <a:xfrm rot="16200000">
            <a:off x="3236360" y="5729198"/>
            <a:ext cx="679269" cy="215444"/>
          </a:xfrm>
          <a:prstGeom prst="rect">
            <a:avLst/>
          </a:prstGeom>
          <a:noFill/>
        </p:spPr>
        <p:txBody>
          <a:bodyPr wrap="square" rtlCol="0">
            <a:spAutoFit/>
          </a:bodyPr>
          <a:lstStyle/>
          <a:p>
            <a:r>
              <a:rPr lang="nb-NO" sz="800" b="1" dirty="0"/>
              <a:t>Kai 3</a:t>
            </a:r>
          </a:p>
        </p:txBody>
      </p:sp>
      <p:sp>
        <p:nvSpPr>
          <p:cNvPr id="74" name="TekstSylinder 73"/>
          <p:cNvSpPr txBox="1"/>
          <p:nvPr/>
        </p:nvSpPr>
        <p:spPr>
          <a:xfrm rot="16200000">
            <a:off x="914398" y="5617029"/>
            <a:ext cx="903517" cy="215444"/>
          </a:xfrm>
          <a:prstGeom prst="rect">
            <a:avLst/>
          </a:prstGeom>
          <a:noFill/>
        </p:spPr>
        <p:txBody>
          <a:bodyPr wrap="square" rtlCol="0">
            <a:spAutoFit/>
          </a:bodyPr>
          <a:lstStyle/>
          <a:p>
            <a:r>
              <a:rPr lang="nb-NO" sz="800" b="1" dirty="0"/>
              <a:t>Tørrdokk  Vest</a:t>
            </a:r>
          </a:p>
        </p:txBody>
      </p:sp>
      <p:sp>
        <p:nvSpPr>
          <p:cNvPr id="75" name="TekstSylinder 74"/>
          <p:cNvSpPr txBox="1"/>
          <p:nvPr/>
        </p:nvSpPr>
        <p:spPr>
          <a:xfrm rot="16200000">
            <a:off x="1698123" y="5617079"/>
            <a:ext cx="903517" cy="215444"/>
          </a:xfrm>
          <a:prstGeom prst="rect">
            <a:avLst/>
          </a:prstGeom>
          <a:noFill/>
        </p:spPr>
        <p:txBody>
          <a:bodyPr wrap="square" rtlCol="0">
            <a:spAutoFit/>
          </a:bodyPr>
          <a:lstStyle/>
          <a:p>
            <a:r>
              <a:rPr lang="nb-NO" sz="800" b="1" dirty="0"/>
              <a:t>Tørrdokk Øst</a:t>
            </a:r>
          </a:p>
        </p:txBody>
      </p:sp>
      <p:sp>
        <p:nvSpPr>
          <p:cNvPr id="76" name="TekstSylinder 75"/>
          <p:cNvSpPr txBox="1"/>
          <p:nvPr/>
        </p:nvSpPr>
        <p:spPr>
          <a:xfrm rot="16200000">
            <a:off x="1306223" y="5257837"/>
            <a:ext cx="903517" cy="215444"/>
          </a:xfrm>
          <a:prstGeom prst="rect">
            <a:avLst/>
          </a:prstGeom>
          <a:noFill/>
        </p:spPr>
        <p:txBody>
          <a:bodyPr wrap="square" rtlCol="0">
            <a:spAutoFit/>
          </a:bodyPr>
          <a:lstStyle/>
          <a:p>
            <a:r>
              <a:rPr lang="nb-NO" sz="800" b="1" dirty="0"/>
              <a:t>Tørrdokk</a:t>
            </a:r>
          </a:p>
        </p:txBody>
      </p:sp>
      <p:sp>
        <p:nvSpPr>
          <p:cNvPr id="77" name="TekstSylinder 76"/>
          <p:cNvSpPr txBox="1"/>
          <p:nvPr/>
        </p:nvSpPr>
        <p:spPr>
          <a:xfrm rot="16200000">
            <a:off x="5889170" y="5105402"/>
            <a:ext cx="674917" cy="215444"/>
          </a:xfrm>
          <a:prstGeom prst="rect">
            <a:avLst/>
          </a:prstGeom>
          <a:noFill/>
        </p:spPr>
        <p:txBody>
          <a:bodyPr wrap="square" rtlCol="0">
            <a:spAutoFit/>
          </a:bodyPr>
          <a:lstStyle/>
          <a:p>
            <a:r>
              <a:rPr lang="nb-NO" sz="800" b="1" dirty="0"/>
              <a:t>Dieselkai</a:t>
            </a:r>
          </a:p>
        </p:txBody>
      </p:sp>
      <p:cxnSp>
        <p:nvCxnSpPr>
          <p:cNvPr id="79" name="Rett linje 78"/>
          <p:cNvCxnSpPr/>
          <p:nvPr/>
        </p:nvCxnSpPr>
        <p:spPr>
          <a:xfrm>
            <a:off x="6466114" y="5562601"/>
            <a:ext cx="0" cy="707570"/>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87" name="Rektangel 86"/>
          <p:cNvSpPr/>
          <p:nvPr/>
        </p:nvSpPr>
        <p:spPr>
          <a:xfrm>
            <a:off x="1284494" y="5170743"/>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1" name="Rektangel 90"/>
          <p:cNvSpPr/>
          <p:nvPr/>
        </p:nvSpPr>
        <p:spPr>
          <a:xfrm>
            <a:off x="6106985" y="4702649"/>
            <a:ext cx="228600" cy="217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2" name="Rektangel 91"/>
          <p:cNvSpPr/>
          <p:nvPr/>
        </p:nvSpPr>
        <p:spPr>
          <a:xfrm>
            <a:off x="5083727" y="4408736"/>
            <a:ext cx="370015" cy="228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6" name="Rett linje 95"/>
          <p:cNvCxnSpPr/>
          <p:nvPr/>
        </p:nvCxnSpPr>
        <p:spPr>
          <a:xfrm>
            <a:off x="805543" y="4430486"/>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97" name="TekstSylinder 96"/>
          <p:cNvSpPr txBox="1"/>
          <p:nvPr/>
        </p:nvSpPr>
        <p:spPr>
          <a:xfrm rot="16200000">
            <a:off x="1099458" y="4855030"/>
            <a:ext cx="533400" cy="215444"/>
          </a:xfrm>
          <a:prstGeom prst="rect">
            <a:avLst/>
          </a:prstGeom>
          <a:noFill/>
        </p:spPr>
        <p:txBody>
          <a:bodyPr wrap="square" rtlCol="0">
            <a:spAutoFit/>
          </a:bodyPr>
          <a:lstStyle/>
          <a:p>
            <a:r>
              <a:rPr lang="nb-NO" sz="800" b="1" dirty="0"/>
              <a:t>Kran A</a:t>
            </a:r>
          </a:p>
        </p:txBody>
      </p:sp>
      <p:sp>
        <p:nvSpPr>
          <p:cNvPr id="98" name="TekstSylinder 97"/>
          <p:cNvSpPr txBox="1"/>
          <p:nvPr/>
        </p:nvSpPr>
        <p:spPr>
          <a:xfrm rot="16200000">
            <a:off x="2569045" y="4876799"/>
            <a:ext cx="533400" cy="215444"/>
          </a:xfrm>
          <a:prstGeom prst="rect">
            <a:avLst/>
          </a:prstGeom>
          <a:noFill/>
        </p:spPr>
        <p:txBody>
          <a:bodyPr wrap="square" rtlCol="0">
            <a:spAutoFit/>
          </a:bodyPr>
          <a:lstStyle/>
          <a:p>
            <a:r>
              <a:rPr lang="nb-NO" sz="800" b="1" dirty="0"/>
              <a:t>Kran B</a:t>
            </a:r>
          </a:p>
        </p:txBody>
      </p:sp>
      <p:sp>
        <p:nvSpPr>
          <p:cNvPr id="101" name="TekstSylinder 100"/>
          <p:cNvSpPr txBox="1"/>
          <p:nvPr/>
        </p:nvSpPr>
        <p:spPr>
          <a:xfrm>
            <a:off x="4909457" y="4212771"/>
            <a:ext cx="729342" cy="215444"/>
          </a:xfrm>
          <a:prstGeom prst="rect">
            <a:avLst/>
          </a:prstGeom>
          <a:noFill/>
        </p:spPr>
        <p:txBody>
          <a:bodyPr wrap="square" rtlCol="0">
            <a:spAutoFit/>
          </a:bodyPr>
          <a:lstStyle/>
          <a:p>
            <a:r>
              <a:rPr lang="nb-NO" sz="800" b="1" dirty="0"/>
              <a:t>Hovedkran</a:t>
            </a:r>
          </a:p>
        </p:txBody>
      </p:sp>
      <p:sp>
        <p:nvSpPr>
          <p:cNvPr id="102" name="TekstSylinder 101"/>
          <p:cNvSpPr txBox="1"/>
          <p:nvPr/>
        </p:nvSpPr>
        <p:spPr>
          <a:xfrm>
            <a:off x="5976259" y="4517572"/>
            <a:ext cx="533400" cy="215444"/>
          </a:xfrm>
          <a:prstGeom prst="rect">
            <a:avLst/>
          </a:prstGeom>
          <a:noFill/>
        </p:spPr>
        <p:txBody>
          <a:bodyPr wrap="square" rtlCol="0">
            <a:spAutoFit/>
          </a:bodyPr>
          <a:lstStyle/>
          <a:p>
            <a:r>
              <a:rPr lang="nb-NO" sz="800" b="1" dirty="0"/>
              <a:t>Kran D</a:t>
            </a:r>
          </a:p>
        </p:txBody>
      </p:sp>
      <p:sp>
        <p:nvSpPr>
          <p:cNvPr id="104" name="Rektangel 103"/>
          <p:cNvSpPr/>
          <p:nvPr/>
        </p:nvSpPr>
        <p:spPr>
          <a:xfrm>
            <a:off x="8479973" y="1469572"/>
            <a:ext cx="228597" cy="271054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p:cNvSpPr/>
          <p:nvPr/>
        </p:nvSpPr>
        <p:spPr>
          <a:xfrm>
            <a:off x="7892144" y="1469572"/>
            <a:ext cx="598713" cy="60959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6" name="Sekskant 115"/>
          <p:cNvSpPr/>
          <p:nvPr/>
        </p:nvSpPr>
        <p:spPr>
          <a:xfrm>
            <a:off x="3690266" y="3701146"/>
            <a:ext cx="446314" cy="381000"/>
          </a:xfrm>
          <a:prstGeom prst="hexag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p:cNvSpPr/>
          <p:nvPr/>
        </p:nvSpPr>
        <p:spPr>
          <a:xfrm>
            <a:off x="7652657" y="2340430"/>
            <a:ext cx="718457" cy="1774370"/>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p:cNvSpPr/>
          <p:nvPr/>
        </p:nvSpPr>
        <p:spPr>
          <a:xfrm>
            <a:off x="7609114" y="4125687"/>
            <a:ext cx="762001" cy="54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0" name="Rektangel 119"/>
          <p:cNvSpPr/>
          <p:nvPr/>
        </p:nvSpPr>
        <p:spPr>
          <a:xfrm>
            <a:off x="7522029" y="1600199"/>
            <a:ext cx="348341" cy="74022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p:cNvSpPr/>
          <p:nvPr/>
        </p:nvSpPr>
        <p:spPr>
          <a:xfrm rot="5400000">
            <a:off x="6547757" y="3075219"/>
            <a:ext cx="2090057"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Trekk ut 124"/>
          <p:cNvSpPr/>
          <p:nvPr/>
        </p:nvSpPr>
        <p:spPr>
          <a:xfrm rot="5400000" flipH="1" flipV="1">
            <a:off x="930728" y="4958440"/>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Trekk ut 127"/>
          <p:cNvSpPr/>
          <p:nvPr/>
        </p:nvSpPr>
        <p:spPr>
          <a:xfrm flipV="1">
            <a:off x="5236029" y="4648198"/>
            <a:ext cx="76200" cy="881744"/>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p:cNvSpPr/>
          <p:nvPr/>
        </p:nvSpPr>
        <p:spPr>
          <a:xfrm rot="5400000">
            <a:off x="7394123" y="3083384"/>
            <a:ext cx="2090056" cy="1034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Trekk ut 129"/>
          <p:cNvSpPr/>
          <p:nvPr/>
        </p:nvSpPr>
        <p:spPr>
          <a:xfrm rot="5400000">
            <a:off x="6653893" y="4476754"/>
            <a:ext cx="70753" cy="664031"/>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1" name="TekstSylinder 130"/>
          <p:cNvSpPr txBox="1"/>
          <p:nvPr/>
        </p:nvSpPr>
        <p:spPr>
          <a:xfrm>
            <a:off x="3668495" y="3701144"/>
            <a:ext cx="533400" cy="338554"/>
          </a:xfrm>
          <a:prstGeom prst="rect">
            <a:avLst/>
          </a:prstGeom>
          <a:noFill/>
        </p:spPr>
        <p:txBody>
          <a:bodyPr wrap="square" rtlCol="0">
            <a:spAutoFit/>
          </a:bodyPr>
          <a:lstStyle/>
          <a:p>
            <a:pPr algn="ctr"/>
            <a:r>
              <a:rPr lang="nb-NO" sz="800" b="1" dirty="0" err="1">
                <a:solidFill>
                  <a:schemeClr val="bg1"/>
                </a:solidFill>
              </a:rPr>
              <a:t>Opr</a:t>
            </a:r>
            <a:r>
              <a:rPr lang="nb-NO" sz="800" b="1" dirty="0">
                <a:solidFill>
                  <a:schemeClr val="bg1"/>
                </a:solidFill>
              </a:rPr>
              <a:t>. sentral</a:t>
            </a:r>
          </a:p>
        </p:txBody>
      </p:sp>
      <p:cxnSp>
        <p:nvCxnSpPr>
          <p:cNvPr id="21" name="Rett linje 20"/>
          <p:cNvCxnSpPr/>
          <p:nvPr/>
        </p:nvCxnSpPr>
        <p:spPr>
          <a:xfrm flipV="1">
            <a:off x="7424057" y="4191001"/>
            <a:ext cx="1012372" cy="58782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a:off x="8436429" y="2111829"/>
            <a:ext cx="0" cy="209005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8" name="Rektangel 47"/>
          <p:cNvSpPr/>
          <p:nvPr/>
        </p:nvSpPr>
        <p:spPr>
          <a:xfrm>
            <a:off x="478971" y="1469571"/>
            <a:ext cx="7391400" cy="1088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8" name="Rett linje 37"/>
          <p:cNvCxnSpPr/>
          <p:nvPr/>
        </p:nvCxnSpPr>
        <p:spPr>
          <a:xfrm>
            <a:off x="544285" y="1534885"/>
            <a:ext cx="1" cy="3374572"/>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cxnSp>
        <p:nvCxnSpPr>
          <p:cNvPr id="42" name="Rett linje 41"/>
          <p:cNvCxnSpPr/>
          <p:nvPr/>
        </p:nvCxnSpPr>
        <p:spPr>
          <a:xfrm flipV="1">
            <a:off x="576943" y="1534885"/>
            <a:ext cx="7304314" cy="1"/>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sp>
        <p:nvSpPr>
          <p:cNvPr id="137" name="Bindepunkt 136"/>
          <p:cNvSpPr/>
          <p:nvPr/>
        </p:nvSpPr>
        <p:spPr>
          <a:xfrm>
            <a:off x="6574971" y="4506685"/>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9" name="Bindepunkt 138"/>
          <p:cNvSpPr/>
          <p:nvPr/>
        </p:nvSpPr>
        <p:spPr>
          <a:xfrm>
            <a:off x="6749143" y="4506681"/>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0" name="Bindepunkt 139"/>
          <p:cNvSpPr/>
          <p:nvPr/>
        </p:nvSpPr>
        <p:spPr>
          <a:xfrm>
            <a:off x="6934201" y="4506677"/>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1" name="TekstSylinder 140"/>
          <p:cNvSpPr txBox="1"/>
          <p:nvPr/>
        </p:nvSpPr>
        <p:spPr>
          <a:xfrm>
            <a:off x="6433453" y="4332518"/>
            <a:ext cx="783773" cy="215444"/>
          </a:xfrm>
          <a:prstGeom prst="rect">
            <a:avLst/>
          </a:prstGeom>
          <a:noFill/>
        </p:spPr>
        <p:txBody>
          <a:bodyPr wrap="square" rtlCol="0">
            <a:spAutoFit/>
          </a:bodyPr>
          <a:lstStyle/>
          <a:p>
            <a:r>
              <a:rPr lang="nb-NO" sz="800" b="1" dirty="0"/>
              <a:t>Tankanlegg</a:t>
            </a:r>
          </a:p>
        </p:txBody>
      </p:sp>
      <p:cxnSp>
        <p:nvCxnSpPr>
          <p:cNvPr id="142" name="Rett linje 141"/>
          <p:cNvCxnSpPr/>
          <p:nvPr/>
        </p:nvCxnSpPr>
        <p:spPr>
          <a:xfrm flipV="1">
            <a:off x="6476999" y="4376057"/>
            <a:ext cx="1" cy="293916"/>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46" name="Rett linje 145"/>
          <p:cNvCxnSpPr/>
          <p:nvPr/>
        </p:nvCxnSpPr>
        <p:spPr>
          <a:xfrm flipH="1" flipV="1">
            <a:off x="7119257" y="4332514"/>
            <a:ext cx="2"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1" name="Rett linje 150"/>
          <p:cNvCxnSpPr/>
          <p:nvPr/>
        </p:nvCxnSpPr>
        <p:spPr>
          <a:xfrm>
            <a:off x="6509658" y="4354287"/>
            <a:ext cx="620485" cy="1088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9" name="Rektangel 158"/>
          <p:cNvSpPr/>
          <p:nvPr/>
        </p:nvSpPr>
        <p:spPr>
          <a:xfrm>
            <a:off x="5989442" y="2471066"/>
            <a:ext cx="1534886" cy="5225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1" name="TekstSylinder 160"/>
          <p:cNvSpPr txBox="1"/>
          <p:nvPr/>
        </p:nvSpPr>
        <p:spPr>
          <a:xfrm>
            <a:off x="6379017" y="2492800"/>
            <a:ext cx="772896" cy="215444"/>
          </a:xfrm>
          <a:prstGeom prst="rect">
            <a:avLst/>
          </a:prstGeom>
          <a:noFill/>
        </p:spPr>
        <p:txBody>
          <a:bodyPr wrap="square" rtlCol="0">
            <a:spAutoFit/>
          </a:bodyPr>
          <a:lstStyle/>
          <a:p>
            <a:pPr algn="ctr"/>
            <a:r>
              <a:rPr lang="nb-NO" sz="800" b="1" dirty="0">
                <a:solidFill>
                  <a:schemeClr val="bg1"/>
                </a:solidFill>
              </a:rPr>
              <a:t>Hovedadm.</a:t>
            </a:r>
          </a:p>
        </p:txBody>
      </p:sp>
      <p:sp>
        <p:nvSpPr>
          <p:cNvPr id="165" name="Rektangel 164"/>
          <p:cNvSpPr/>
          <p:nvPr/>
        </p:nvSpPr>
        <p:spPr>
          <a:xfrm rot="5400000">
            <a:off x="6664765" y="2299597"/>
            <a:ext cx="195942" cy="1687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66" name="Rett linje 165"/>
          <p:cNvCxnSpPr/>
          <p:nvPr/>
        </p:nvCxnSpPr>
        <p:spPr>
          <a:xfrm>
            <a:off x="7576456" y="2993572"/>
            <a:ext cx="3" cy="116477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68" name="Rett linje 167"/>
          <p:cNvCxnSpPr/>
          <p:nvPr/>
        </p:nvCxnSpPr>
        <p:spPr>
          <a:xfrm>
            <a:off x="7619950" y="4147448"/>
            <a:ext cx="772937" cy="54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85" name="Rett linje 184"/>
          <p:cNvCxnSpPr/>
          <p:nvPr/>
        </p:nvCxnSpPr>
        <p:spPr>
          <a:xfrm>
            <a:off x="5976257" y="1621970"/>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7" name="TekstSylinder 106"/>
          <p:cNvSpPr txBox="1"/>
          <p:nvPr/>
        </p:nvSpPr>
        <p:spPr>
          <a:xfrm>
            <a:off x="5410189" y="2079138"/>
            <a:ext cx="609612"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Portvakt</a:t>
            </a:r>
          </a:p>
        </p:txBody>
      </p:sp>
      <p:sp>
        <p:nvSpPr>
          <p:cNvPr id="191" name="Rektangel 190"/>
          <p:cNvSpPr/>
          <p:nvPr/>
        </p:nvSpPr>
        <p:spPr>
          <a:xfrm>
            <a:off x="7837714" y="1959428"/>
            <a:ext cx="533400" cy="489857"/>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2" name="Rektangel 191"/>
          <p:cNvSpPr/>
          <p:nvPr/>
        </p:nvSpPr>
        <p:spPr>
          <a:xfrm>
            <a:off x="2764986" y="5181625"/>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3" name="Trekk ut 192"/>
          <p:cNvSpPr/>
          <p:nvPr/>
        </p:nvSpPr>
        <p:spPr>
          <a:xfrm rot="5400000" flipH="1" flipV="1">
            <a:off x="2411220" y="4980208"/>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97" name="Rett linje 196"/>
          <p:cNvCxnSpPr/>
          <p:nvPr/>
        </p:nvCxnSpPr>
        <p:spPr>
          <a:xfrm>
            <a:off x="1295389" y="470267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Rett linje 200"/>
          <p:cNvCxnSpPr/>
          <p:nvPr/>
        </p:nvCxnSpPr>
        <p:spPr>
          <a:xfrm>
            <a:off x="1447789" y="4702675"/>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Rett linje 201"/>
          <p:cNvCxnSpPr/>
          <p:nvPr/>
        </p:nvCxnSpPr>
        <p:spPr>
          <a:xfrm>
            <a:off x="2764991" y="4713557"/>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Rett linje 202"/>
          <p:cNvCxnSpPr/>
          <p:nvPr/>
        </p:nvCxnSpPr>
        <p:spPr>
          <a:xfrm>
            <a:off x="2917391" y="4713553"/>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ktangel 204"/>
          <p:cNvSpPr/>
          <p:nvPr/>
        </p:nvSpPr>
        <p:spPr>
          <a:xfrm rot="5400000">
            <a:off x="555148" y="1774361"/>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6" name="Rektangel 205"/>
          <p:cNvSpPr/>
          <p:nvPr/>
        </p:nvSpPr>
        <p:spPr>
          <a:xfrm rot="5400000">
            <a:off x="805522" y="1774357"/>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7" name="Rektangel 206"/>
          <p:cNvSpPr/>
          <p:nvPr/>
        </p:nvSpPr>
        <p:spPr>
          <a:xfrm rot="5400000">
            <a:off x="1055896" y="1774353"/>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0" name="Rektangel 209"/>
          <p:cNvSpPr/>
          <p:nvPr/>
        </p:nvSpPr>
        <p:spPr>
          <a:xfrm rot="5400000">
            <a:off x="5499998" y="2539084"/>
            <a:ext cx="446315"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1" name="TekstSylinder 210"/>
          <p:cNvSpPr txBox="1"/>
          <p:nvPr/>
        </p:nvSpPr>
        <p:spPr>
          <a:xfrm>
            <a:off x="5431961" y="2666966"/>
            <a:ext cx="620497" cy="215444"/>
          </a:xfrm>
          <a:prstGeom prst="rect">
            <a:avLst/>
          </a:prstGeom>
          <a:noFill/>
        </p:spPr>
        <p:txBody>
          <a:bodyPr wrap="square" rtlCol="0">
            <a:spAutoFit/>
          </a:bodyPr>
          <a:lstStyle/>
          <a:p>
            <a:pPr algn="ctr"/>
            <a:r>
              <a:rPr lang="nb-NO" sz="800" b="1" dirty="0"/>
              <a:t>Kantine</a:t>
            </a:r>
          </a:p>
        </p:txBody>
      </p:sp>
      <p:sp>
        <p:nvSpPr>
          <p:cNvPr id="212" name="Rektangel 211"/>
          <p:cNvSpPr/>
          <p:nvPr/>
        </p:nvSpPr>
        <p:spPr>
          <a:xfrm rot="5400000">
            <a:off x="1306270" y="1774349"/>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15" name="Rett linje 214"/>
          <p:cNvCxnSpPr/>
          <p:nvPr/>
        </p:nvCxnSpPr>
        <p:spPr>
          <a:xfrm flipH="1">
            <a:off x="3091539" y="2002972"/>
            <a:ext cx="4" cy="228599"/>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04" name="TekstSylinder 203"/>
          <p:cNvSpPr txBox="1"/>
          <p:nvPr/>
        </p:nvSpPr>
        <p:spPr>
          <a:xfrm>
            <a:off x="761983" y="1796111"/>
            <a:ext cx="772896" cy="215444"/>
          </a:xfrm>
          <a:prstGeom prst="rect">
            <a:avLst/>
          </a:prstGeom>
          <a:noFill/>
        </p:spPr>
        <p:txBody>
          <a:bodyPr wrap="square" rtlCol="0">
            <a:spAutoFit/>
          </a:bodyPr>
          <a:lstStyle/>
          <a:p>
            <a:pPr algn="ctr"/>
            <a:r>
              <a:rPr lang="nb-NO" sz="800" b="1" dirty="0"/>
              <a:t>Brakkerigg</a:t>
            </a:r>
          </a:p>
        </p:txBody>
      </p:sp>
      <p:sp>
        <p:nvSpPr>
          <p:cNvPr id="217" name="TekstSylinder 216"/>
          <p:cNvSpPr txBox="1"/>
          <p:nvPr/>
        </p:nvSpPr>
        <p:spPr>
          <a:xfrm>
            <a:off x="664001" y="1621913"/>
            <a:ext cx="217730" cy="217747"/>
          </a:xfrm>
          <a:prstGeom prst="rect">
            <a:avLst/>
          </a:prstGeom>
          <a:noFill/>
        </p:spPr>
        <p:txBody>
          <a:bodyPr wrap="square" rtlCol="0">
            <a:spAutoFit/>
          </a:bodyPr>
          <a:lstStyle/>
          <a:p>
            <a:pPr algn="ctr"/>
            <a:r>
              <a:rPr lang="nb-NO" sz="800" b="1" dirty="0"/>
              <a:t>1</a:t>
            </a:r>
          </a:p>
        </p:txBody>
      </p:sp>
      <p:sp>
        <p:nvSpPr>
          <p:cNvPr id="218" name="TekstSylinder 217"/>
          <p:cNvSpPr txBox="1"/>
          <p:nvPr/>
        </p:nvSpPr>
        <p:spPr>
          <a:xfrm>
            <a:off x="914375" y="1621909"/>
            <a:ext cx="217730" cy="217747"/>
          </a:xfrm>
          <a:prstGeom prst="rect">
            <a:avLst/>
          </a:prstGeom>
          <a:noFill/>
        </p:spPr>
        <p:txBody>
          <a:bodyPr wrap="square" rtlCol="0">
            <a:spAutoFit/>
          </a:bodyPr>
          <a:lstStyle/>
          <a:p>
            <a:pPr algn="ctr"/>
            <a:r>
              <a:rPr lang="nb-NO" sz="800" b="1" dirty="0"/>
              <a:t>2</a:t>
            </a:r>
          </a:p>
        </p:txBody>
      </p:sp>
      <p:sp>
        <p:nvSpPr>
          <p:cNvPr id="219" name="TekstSylinder 218"/>
          <p:cNvSpPr txBox="1"/>
          <p:nvPr/>
        </p:nvSpPr>
        <p:spPr>
          <a:xfrm>
            <a:off x="1164749" y="1621905"/>
            <a:ext cx="217730" cy="217747"/>
          </a:xfrm>
          <a:prstGeom prst="rect">
            <a:avLst/>
          </a:prstGeom>
          <a:noFill/>
        </p:spPr>
        <p:txBody>
          <a:bodyPr wrap="square" rtlCol="0">
            <a:spAutoFit/>
          </a:bodyPr>
          <a:lstStyle/>
          <a:p>
            <a:pPr algn="ctr"/>
            <a:r>
              <a:rPr lang="nb-NO" sz="800" b="1" dirty="0"/>
              <a:t>3</a:t>
            </a:r>
          </a:p>
        </p:txBody>
      </p:sp>
      <p:sp>
        <p:nvSpPr>
          <p:cNvPr id="220" name="TekstSylinder 219"/>
          <p:cNvSpPr txBox="1"/>
          <p:nvPr/>
        </p:nvSpPr>
        <p:spPr>
          <a:xfrm>
            <a:off x="1415123" y="1621901"/>
            <a:ext cx="217730" cy="217747"/>
          </a:xfrm>
          <a:prstGeom prst="rect">
            <a:avLst/>
          </a:prstGeom>
          <a:noFill/>
        </p:spPr>
        <p:txBody>
          <a:bodyPr wrap="square" rtlCol="0">
            <a:spAutoFit/>
          </a:bodyPr>
          <a:lstStyle/>
          <a:p>
            <a:pPr algn="ctr"/>
            <a:r>
              <a:rPr lang="nb-NO" sz="800" b="1" dirty="0"/>
              <a:t>4</a:t>
            </a:r>
          </a:p>
        </p:txBody>
      </p:sp>
      <p:sp>
        <p:nvSpPr>
          <p:cNvPr id="221" name="Rektangel 220"/>
          <p:cNvSpPr/>
          <p:nvPr/>
        </p:nvSpPr>
        <p:spPr>
          <a:xfrm rot="5400000">
            <a:off x="59872" y="2857504"/>
            <a:ext cx="1937655" cy="68579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2" name="Rektangel 221"/>
          <p:cNvSpPr/>
          <p:nvPr/>
        </p:nvSpPr>
        <p:spPr>
          <a:xfrm rot="5400000">
            <a:off x="1279081" y="3107882"/>
            <a:ext cx="1469574" cy="6531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3" name="Rektangel 222"/>
          <p:cNvSpPr/>
          <p:nvPr/>
        </p:nvSpPr>
        <p:spPr>
          <a:xfrm rot="5400000">
            <a:off x="2237036" y="3107893"/>
            <a:ext cx="1458681" cy="66398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24" name="Rett linje 223"/>
          <p:cNvCxnSpPr/>
          <p:nvPr/>
        </p:nvCxnSpPr>
        <p:spPr>
          <a:xfrm flipH="1">
            <a:off x="5998029" y="4158347"/>
            <a:ext cx="1513114" cy="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29" name="Rett linje 228"/>
          <p:cNvCxnSpPr/>
          <p:nvPr/>
        </p:nvCxnSpPr>
        <p:spPr>
          <a:xfrm>
            <a:off x="5976257" y="3668501"/>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30" name="Rett linje 229"/>
          <p:cNvCxnSpPr/>
          <p:nvPr/>
        </p:nvCxnSpPr>
        <p:spPr>
          <a:xfrm>
            <a:off x="5976257" y="3026229"/>
            <a:ext cx="0" cy="6096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42" name="TekstSylinder 241"/>
          <p:cNvSpPr txBox="1"/>
          <p:nvPr/>
        </p:nvSpPr>
        <p:spPr>
          <a:xfrm>
            <a:off x="6313709" y="3526979"/>
            <a:ext cx="968832" cy="215444"/>
          </a:xfrm>
          <a:prstGeom prst="rect">
            <a:avLst/>
          </a:prstGeom>
          <a:noFill/>
        </p:spPr>
        <p:txBody>
          <a:bodyPr wrap="square" rtlCol="0">
            <a:spAutoFit/>
          </a:bodyPr>
          <a:lstStyle/>
          <a:p>
            <a:r>
              <a:rPr lang="nb-NO" sz="800" b="1" dirty="0"/>
              <a:t>Konteinerhavn</a:t>
            </a:r>
          </a:p>
        </p:txBody>
      </p:sp>
      <p:sp>
        <p:nvSpPr>
          <p:cNvPr id="270" name="TekstSylinder 269"/>
          <p:cNvSpPr txBox="1"/>
          <p:nvPr/>
        </p:nvSpPr>
        <p:spPr>
          <a:xfrm>
            <a:off x="729333" y="3145937"/>
            <a:ext cx="620497" cy="215444"/>
          </a:xfrm>
          <a:prstGeom prst="rect">
            <a:avLst/>
          </a:prstGeom>
          <a:noFill/>
        </p:spPr>
        <p:txBody>
          <a:bodyPr wrap="square" rtlCol="0">
            <a:spAutoFit/>
          </a:bodyPr>
          <a:lstStyle/>
          <a:p>
            <a:pPr algn="ctr"/>
            <a:r>
              <a:rPr lang="nb-NO" sz="800" b="1" dirty="0"/>
              <a:t>Hall 1</a:t>
            </a:r>
          </a:p>
        </p:txBody>
      </p:sp>
      <p:sp>
        <p:nvSpPr>
          <p:cNvPr id="271" name="TekstSylinder 270"/>
          <p:cNvSpPr txBox="1"/>
          <p:nvPr/>
        </p:nvSpPr>
        <p:spPr>
          <a:xfrm>
            <a:off x="1730840" y="3145937"/>
            <a:ext cx="620497" cy="215444"/>
          </a:xfrm>
          <a:prstGeom prst="rect">
            <a:avLst/>
          </a:prstGeom>
          <a:noFill/>
        </p:spPr>
        <p:txBody>
          <a:bodyPr wrap="square" rtlCol="0">
            <a:spAutoFit/>
          </a:bodyPr>
          <a:lstStyle/>
          <a:p>
            <a:pPr algn="ctr"/>
            <a:r>
              <a:rPr lang="nb-NO" sz="800" b="1" dirty="0"/>
              <a:t>Hall 2</a:t>
            </a:r>
          </a:p>
        </p:txBody>
      </p:sp>
      <p:sp>
        <p:nvSpPr>
          <p:cNvPr id="272" name="TekstSylinder 271"/>
          <p:cNvSpPr txBox="1"/>
          <p:nvPr/>
        </p:nvSpPr>
        <p:spPr>
          <a:xfrm>
            <a:off x="2645260" y="3145933"/>
            <a:ext cx="620497" cy="215444"/>
          </a:xfrm>
          <a:prstGeom prst="rect">
            <a:avLst/>
          </a:prstGeom>
          <a:noFill/>
        </p:spPr>
        <p:txBody>
          <a:bodyPr wrap="square" rtlCol="0">
            <a:spAutoFit/>
          </a:bodyPr>
          <a:lstStyle/>
          <a:p>
            <a:pPr algn="ctr"/>
            <a:r>
              <a:rPr lang="nb-NO" sz="800" b="1" dirty="0"/>
              <a:t>Hall 3</a:t>
            </a:r>
          </a:p>
        </p:txBody>
      </p:sp>
      <p:sp>
        <p:nvSpPr>
          <p:cNvPr id="273" name="Bindepunkt 272"/>
          <p:cNvSpPr/>
          <p:nvPr/>
        </p:nvSpPr>
        <p:spPr>
          <a:xfrm>
            <a:off x="4604672" y="1981198"/>
            <a:ext cx="500750" cy="478975"/>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5" name="Rektangel 274"/>
          <p:cNvSpPr/>
          <p:nvPr/>
        </p:nvSpPr>
        <p:spPr>
          <a:xfrm rot="5400000">
            <a:off x="2163522" y="1347094"/>
            <a:ext cx="397344" cy="91441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6" name="TekstSylinder 275"/>
          <p:cNvSpPr txBox="1"/>
          <p:nvPr/>
        </p:nvSpPr>
        <p:spPr>
          <a:xfrm>
            <a:off x="1926770" y="1687252"/>
            <a:ext cx="881743" cy="215444"/>
          </a:xfrm>
          <a:prstGeom prst="rect">
            <a:avLst/>
          </a:prstGeom>
          <a:noFill/>
        </p:spPr>
        <p:txBody>
          <a:bodyPr wrap="square" rtlCol="0">
            <a:spAutoFit/>
          </a:bodyPr>
          <a:lstStyle/>
          <a:p>
            <a:pPr algn="ctr"/>
            <a:r>
              <a:rPr lang="nb-NO" sz="800" b="1" dirty="0"/>
              <a:t>Velferdsbygg</a:t>
            </a:r>
          </a:p>
        </p:txBody>
      </p:sp>
      <p:sp>
        <p:nvSpPr>
          <p:cNvPr id="278" name="TekstSylinder 277"/>
          <p:cNvSpPr txBox="1"/>
          <p:nvPr/>
        </p:nvSpPr>
        <p:spPr>
          <a:xfrm>
            <a:off x="7641760" y="2634318"/>
            <a:ext cx="772896" cy="215444"/>
          </a:xfrm>
          <a:prstGeom prst="rect">
            <a:avLst/>
          </a:prstGeom>
          <a:noFill/>
        </p:spPr>
        <p:txBody>
          <a:bodyPr wrap="square" rtlCol="0">
            <a:spAutoFit/>
          </a:bodyPr>
          <a:lstStyle/>
          <a:p>
            <a:pPr algn="ctr"/>
            <a:r>
              <a:rPr lang="nb-NO" sz="800" b="1" dirty="0"/>
              <a:t>Parkering</a:t>
            </a:r>
          </a:p>
        </p:txBody>
      </p:sp>
      <p:sp>
        <p:nvSpPr>
          <p:cNvPr id="279" name="TekstSylinder 278"/>
          <p:cNvSpPr txBox="1"/>
          <p:nvPr/>
        </p:nvSpPr>
        <p:spPr>
          <a:xfrm>
            <a:off x="6683825" y="5442865"/>
            <a:ext cx="816434" cy="215444"/>
          </a:xfrm>
          <a:prstGeom prst="rect">
            <a:avLst/>
          </a:prstGeom>
          <a:noFill/>
        </p:spPr>
        <p:txBody>
          <a:bodyPr wrap="square" rtlCol="0">
            <a:spAutoFit/>
          </a:bodyPr>
          <a:lstStyle/>
          <a:p>
            <a:r>
              <a:rPr lang="nb-NO" sz="800" b="1" dirty="0"/>
              <a:t>Småbåthavn</a:t>
            </a:r>
          </a:p>
        </p:txBody>
      </p:sp>
      <p:sp>
        <p:nvSpPr>
          <p:cNvPr id="283" name="Rektangel 282"/>
          <p:cNvSpPr/>
          <p:nvPr/>
        </p:nvSpPr>
        <p:spPr>
          <a:xfrm rot="5400000">
            <a:off x="3673937" y="3129655"/>
            <a:ext cx="457203" cy="44629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4" name="TekstSylinder 283"/>
          <p:cNvSpPr txBox="1"/>
          <p:nvPr/>
        </p:nvSpPr>
        <p:spPr>
          <a:xfrm>
            <a:off x="3875354" y="2993527"/>
            <a:ext cx="282993" cy="461665"/>
          </a:xfrm>
          <a:prstGeom prst="rect">
            <a:avLst/>
          </a:prstGeom>
          <a:noFill/>
        </p:spPr>
        <p:txBody>
          <a:bodyPr wrap="square" rtlCol="0">
            <a:spAutoFit/>
          </a:bodyPr>
          <a:lstStyle/>
          <a:p>
            <a:pPr algn="ctr"/>
            <a:r>
              <a:rPr lang="nb-NO" sz="2400" b="1" dirty="0">
                <a:solidFill>
                  <a:srgbClr val="FF0000"/>
                </a:solidFill>
              </a:rPr>
              <a:t>+</a:t>
            </a:r>
          </a:p>
        </p:txBody>
      </p:sp>
      <p:sp>
        <p:nvSpPr>
          <p:cNvPr id="285" name="Sekskant 284"/>
          <p:cNvSpPr/>
          <p:nvPr/>
        </p:nvSpPr>
        <p:spPr>
          <a:xfrm>
            <a:off x="3722924" y="2667004"/>
            <a:ext cx="359220" cy="315683"/>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6" name="TekstSylinder 285"/>
          <p:cNvSpPr txBox="1"/>
          <p:nvPr/>
        </p:nvSpPr>
        <p:spPr>
          <a:xfrm>
            <a:off x="3755608" y="2677844"/>
            <a:ext cx="326540" cy="307777"/>
          </a:xfrm>
          <a:prstGeom prst="rect">
            <a:avLst/>
          </a:prstGeom>
          <a:noFill/>
        </p:spPr>
        <p:txBody>
          <a:bodyPr wrap="square" rtlCol="0">
            <a:spAutoFit/>
          </a:bodyPr>
          <a:lstStyle/>
          <a:p>
            <a:pPr algn="ctr"/>
            <a:r>
              <a:rPr lang="nb-NO" sz="1400" b="1" dirty="0"/>
              <a:t>H</a:t>
            </a:r>
          </a:p>
        </p:txBody>
      </p:sp>
      <p:cxnSp>
        <p:nvCxnSpPr>
          <p:cNvPr id="288" name="Rett linje 287"/>
          <p:cNvCxnSpPr/>
          <p:nvPr/>
        </p:nvCxnSpPr>
        <p:spPr>
          <a:xfrm flipH="1">
            <a:off x="3897092" y="3352800"/>
            <a:ext cx="239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2" name="Rett linje 291"/>
          <p:cNvCxnSpPr/>
          <p:nvPr/>
        </p:nvCxnSpPr>
        <p:spPr>
          <a:xfrm flipV="1">
            <a:off x="3897086" y="3113316"/>
            <a:ext cx="1" cy="228599"/>
          </a:xfrm>
          <a:prstGeom prst="line">
            <a:avLst/>
          </a:prstGeom>
        </p:spPr>
        <p:style>
          <a:lnRef idx="1">
            <a:schemeClr val="accent1"/>
          </a:lnRef>
          <a:fillRef idx="0">
            <a:schemeClr val="accent1"/>
          </a:fillRef>
          <a:effectRef idx="0">
            <a:schemeClr val="accent1"/>
          </a:effectRef>
          <a:fontRef idx="minor">
            <a:schemeClr val="tx1"/>
          </a:fontRef>
        </p:style>
      </p:cxnSp>
      <p:sp>
        <p:nvSpPr>
          <p:cNvPr id="298" name="TekstSylinder 297"/>
          <p:cNvSpPr txBox="1"/>
          <p:nvPr/>
        </p:nvSpPr>
        <p:spPr>
          <a:xfrm>
            <a:off x="3701132" y="3363659"/>
            <a:ext cx="446326" cy="215444"/>
          </a:xfrm>
          <a:prstGeom prst="rect">
            <a:avLst/>
          </a:prstGeom>
          <a:noFill/>
        </p:spPr>
        <p:txBody>
          <a:bodyPr wrap="square" rtlCol="0">
            <a:spAutoFit/>
          </a:bodyPr>
          <a:lstStyle/>
          <a:p>
            <a:pPr algn="ctr"/>
            <a:r>
              <a:rPr lang="nb-NO" sz="800" b="1" dirty="0"/>
              <a:t>Adm.</a:t>
            </a:r>
          </a:p>
        </p:txBody>
      </p:sp>
      <p:sp>
        <p:nvSpPr>
          <p:cNvPr id="302" name="Rektangel 301"/>
          <p:cNvSpPr/>
          <p:nvPr/>
        </p:nvSpPr>
        <p:spPr>
          <a:xfrm>
            <a:off x="4370636" y="3728391"/>
            <a:ext cx="974250" cy="3428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3" name="TekstSylinder 302"/>
          <p:cNvSpPr txBox="1"/>
          <p:nvPr/>
        </p:nvSpPr>
        <p:spPr>
          <a:xfrm>
            <a:off x="4571988" y="3788194"/>
            <a:ext cx="620497" cy="215444"/>
          </a:xfrm>
          <a:prstGeom prst="rect">
            <a:avLst/>
          </a:prstGeom>
          <a:noFill/>
        </p:spPr>
        <p:txBody>
          <a:bodyPr wrap="square" rtlCol="0">
            <a:spAutoFit/>
          </a:bodyPr>
          <a:lstStyle/>
          <a:p>
            <a:pPr algn="ctr"/>
            <a:r>
              <a:rPr lang="nb-NO" sz="800" b="1" dirty="0"/>
              <a:t>Verksted</a:t>
            </a:r>
          </a:p>
        </p:txBody>
      </p:sp>
      <p:sp>
        <p:nvSpPr>
          <p:cNvPr id="304" name="Rektangel 303"/>
          <p:cNvSpPr/>
          <p:nvPr/>
        </p:nvSpPr>
        <p:spPr>
          <a:xfrm rot="5400000">
            <a:off x="3635810" y="1627412"/>
            <a:ext cx="517090"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6" name="Rektangel 305"/>
          <p:cNvSpPr/>
          <p:nvPr/>
        </p:nvSpPr>
        <p:spPr>
          <a:xfrm rot="5400000">
            <a:off x="4520298" y="3061626"/>
            <a:ext cx="685811" cy="3537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7" name="Rektangel 306"/>
          <p:cNvSpPr/>
          <p:nvPr/>
        </p:nvSpPr>
        <p:spPr>
          <a:xfrm>
            <a:off x="3635829" y="2536370"/>
            <a:ext cx="522514"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8" name="Rektangel 307"/>
          <p:cNvSpPr/>
          <p:nvPr/>
        </p:nvSpPr>
        <p:spPr>
          <a:xfrm rot="16200000">
            <a:off x="3053440" y="1387925"/>
            <a:ext cx="375562" cy="7892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9" name="Rektangel 308"/>
          <p:cNvSpPr/>
          <p:nvPr/>
        </p:nvSpPr>
        <p:spPr>
          <a:xfrm rot="16200000">
            <a:off x="1613789" y="1679130"/>
            <a:ext cx="375562" cy="1850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11" name="Rett linje 310"/>
          <p:cNvCxnSpPr/>
          <p:nvPr/>
        </p:nvCxnSpPr>
        <p:spPr>
          <a:xfrm>
            <a:off x="3091544" y="1567543"/>
            <a:ext cx="0" cy="3810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14" name="TekstSylinder 313"/>
          <p:cNvSpPr txBox="1"/>
          <p:nvPr/>
        </p:nvSpPr>
        <p:spPr>
          <a:xfrm rot="16200000">
            <a:off x="4550216" y="3124166"/>
            <a:ext cx="620497" cy="215444"/>
          </a:xfrm>
          <a:prstGeom prst="rect">
            <a:avLst/>
          </a:prstGeom>
          <a:noFill/>
        </p:spPr>
        <p:txBody>
          <a:bodyPr wrap="square" rtlCol="0">
            <a:spAutoFit/>
          </a:bodyPr>
          <a:lstStyle/>
          <a:p>
            <a:pPr algn="ctr"/>
            <a:r>
              <a:rPr lang="nb-NO" sz="800" b="1" dirty="0"/>
              <a:t>Service</a:t>
            </a:r>
          </a:p>
        </p:txBody>
      </p:sp>
      <p:sp>
        <p:nvSpPr>
          <p:cNvPr id="315" name="Rektangel 314"/>
          <p:cNvSpPr/>
          <p:nvPr/>
        </p:nvSpPr>
        <p:spPr>
          <a:xfrm>
            <a:off x="3679434" y="6008914"/>
            <a:ext cx="1175595" cy="163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6" name="TekstSylinder 315"/>
          <p:cNvSpPr txBox="1"/>
          <p:nvPr/>
        </p:nvSpPr>
        <p:spPr>
          <a:xfrm>
            <a:off x="4038651" y="5976303"/>
            <a:ext cx="468036" cy="215444"/>
          </a:xfrm>
          <a:prstGeom prst="rect">
            <a:avLst/>
          </a:prstGeom>
          <a:noFill/>
        </p:spPr>
        <p:txBody>
          <a:bodyPr wrap="square" rtlCol="0">
            <a:spAutoFit/>
          </a:bodyPr>
          <a:lstStyle/>
          <a:p>
            <a:r>
              <a:rPr lang="nb-NO" sz="800" b="1" dirty="0"/>
              <a:t>Kai 4 </a:t>
            </a:r>
          </a:p>
        </p:txBody>
      </p:sp>
      <p:sp>
        <p:nvSpPr>
          <p:cNvPr id="317" name="Rektangel 316"/>
          <p:cNvSpPr/>
          <p:nvPr/>
        </p:nvSpPr>
        <p:spPr>
          <a:xfrm rot="5400000">
            <a:off x="5538107" y="2958194"/>
            <a:ext cx="364671" cy="4680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8" name="Rektangel 317"/>
          <p:cNvSpPr/>
          <p:nvPr/>
        </p:nvSpPr>
        <p:spPr>
          <a:xfrm rot="5400000">
            <a:off x="6229349" y="2027467"/>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9" name="Rektangel 318"/>
          <p:cNvSpPr/>
          <p:nvPr/>
        </p:nvSpPr>
        <p:spPr>
          <a:xfrm rot="5400000">
            <a:off x="6915163" y="2038349"/>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4" name="Rektangel 163"/>
          <p:cNvSpPr/>
          <p:nvPr/>
        </p:nvSpPr>
        <p:spPr>
          <a:xfrm rot="5400000">
            <a:off x="7056662" y="2266958"/>
            <a:ext cx="642257" cy="2775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2" name="Rektangel 161"/>
          <p:cNvSpPr/>
          <p:nvPr/>
        </p:nvSpPr>
        <p:spPr>
          <a:xfrm rot="5400000">
            <a:off x="5799349" y="2266942"/>
            <a:ext cx="642257" cy="2776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3" name="Beslutning 322"/>
          <p:cNvSpPr/>
          <p:nvPr/>
        </p:nvSpPr>
        <p:spPr>
          <a:xfrm>
            <a:off x="3690258" y="4724398"/>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5" name="Beslutning 324"/>
          <p:cNvSpPr/>
          <p:nvPr/>
        </p:nvSpPr>
        <p:spPr>
          <a:xfrm>
            <a:off x="7010403" y="5671455"/>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6" name="TekstSylinder 325"/>
          <p:cNvSpPr txBox="1"/>
          <p:nvPr/>
        </p:nvSpPr>
        <p:spPr>
          <a:xfrm>
            <a:off x="3592274" y="1741681"/>
            <a:ext cx="620497" cy="215444"/>
          </a:xfrm>
          <a:prstGeom prst="rect">
            <a:avLst/>
          </a:prstGeom>
          <a:noFill/>
        </p:spPr>
        <p:txBody>
          <a:bodyPr wrap="square" rtlCol="0">
            <a:spAutoFit/>
          </a:bodyPr>
          <a:lstStyle/>
          <a:p>
            <a:pPr algn="ctr"/>
            <a:r>
              <a:rPr lang="nb-NO" sz="800" b="1" dirty="0"/>
              <a:t>Lager 1</a:t>
            </a:r>
          </a:p>
        </p:txBody>
      </p:sp>
      <p:sp>
        <p:nvSpPr>
          <p:cNvPr id="327" name="Rektangel 326"/>
          <p:cNvSpPr/>
          <p:nvPr/>
        </p:nvSpPr>
        <p:spPr>
          <a:xfrm rot="5400000">
            <a:off x="7443099" y="4090297"/>
            <a:ext cx="277604" cy="555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8" name="TekstSylinder 327"/>
          <p:cNvSpPr txBox="1"/>
          <p:nvPr/>
        </p:nvSpPr>
        <p:spPr>
          <a:xfrm>
            <a:off x="7293418" y="4256303"/>
            <a:ext cx="620497" cy="215444"/>
          </a:xfrm>
          <a:prstGeom prst="rect">
            <a:avLst/>
          </a:prstGeom>
          <a:noFill/>
        </p:spPr>
        <p:txBody>
          <a:bodyPr wrap="square" rtlCol="0">
            <a:spAutoFit/>
          </a:bodyPr>
          <a:lstStyle/>
          <a:p>
            <a:pPr algn="ctr"/>
            <a:r>
              <a:rPr lang="nb-NO" sz="800" b="1" dirty="0"/>
              <a:t>Lager 3</a:t>
            </a:r>
          </a:p>
        </p:txBody>
      </p:sp>
      <p:sp>
        <p:nvSpPr>
          <p:cNvPr id="313" name="Rektangel 312"/>
          <p:cNvSpPr/>
          <p:nvPr/>
        </p:nvSpPr>
        <p:spPr>
          <a:xfrm rot="16200000">
            <a:off x="2166254" y="1469568"/>
            <a:ext cx="168734" cy="17036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08" name="Rett linje 207"/>
          <p:cNvCxnSpPr>
            <a:stCxn id="313" idx="0"/>
          </p:cNvCxnSpPr>
          <p:nvPr/>
        </p:nvCxnSpPr>
        <p:spPr>
          <a:xfrm flipV="1">
            <a:off x="1398813" y="2318661"/>
            <a:ext cx="1703616" cy="271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32" name="Rektangel 331"/>
          <p:cNvSpPr/>
          <p:nvPr/>
        </p:nvSpPr>
        <p:spPr>
          <a:xfrm>
            <a:off x="5486396" y="3320144"/>
            <a:ext cx="468090" cy="1741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1" name="TekstSylinder 330"/>
          <p:cNvSpPr txBox="1"/>
          <p:nvPr/>
        </p:nvSpPr>
        <p:spPr>
          <a:xfrm>
            <a:off x="5412355" y="3298330"/>
            <a:ext cx="598714" cy="215444"/>
          </a:xfrm>
          <a:prstGeom prst="rect">
            <a:avLst/>
          </a:prstGeom>
          <a:noFill/>
        </p:spPr>
        <p:txBody>
          <a:bodyPr wrap="square" rtlCol="0">
            <a:spAutoFit/>
          </a:bodyPr>
          <a:lstStyle/>
          <a:p>
            <a:pPr algn="ctr"/>
            <a:r>
              <a:rPr lang="nb-NO" sz="800" b="1" dirty="0">
                <a:solidFill>
                  <a:schemeClr val="bg1"/>
                </a:solidFill>
              </a:rPr>
              <a:t>Redning</a:t>
            </a:r>
          </a:p>
        </p:txBody>
      </p:sp>
      <p:cxnSp>
        <p:nvCxnSpPr>
          <p:cNvPr id="333" name="Rett linje 332"/>
          <p:cNvCxnSpPr/>
          <p:nvPr/>
        </p:nvCxnSpPr>
        <p:spPr>
          <a:xfrm>
            <a:off x="3635863"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Rett linje 333"/>
          <p:cNvCxnSpPr/>
          <p:nvPr/>
        </p:nvCxnSpPr>
        <p:spPr>
          <a:xfrm>
            <a:off x="3494345"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5" name="Rektangel 334"/>
          <p:cNvSpPr/>
          <p:nvPr/>
        </p:nvSpPr>
        <p:spPr>
          <a:xfrm>
            <a:off x="3472572" y="5192507"/>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6" name="Trekk ut 335"/>
          <p:cNvSpPr/>
          <p:nvPr/>
        </p:nvSpPr>
        <p:spPr>
          <a:xfrm rot="5400000" flipH="1">
            <a:off x="3897095" y="4974779"/>
            <a:ext cx="108857" cy="587812"/>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7" name="TekstSylinder 336"/>
          <p:cNvSpPr txBox="1"/>
          <p:nvPr/>
        </p:nvSpPr>
        <p:spPr>
          <a:xfrm rot="16200000">
            <a:off x="3298403" y="4876795"/>
            <a:ext cx="533400" cy="215444"/>
          </a:xfrm>
          <a:prstGeom prst="rect">
            <a:avLst/>
          </a:prstGeom>
          <a:noFill/>
        </p:spPr>
        <p:txBody>
          <a:bodyPr wrap="square" rtlCol="0">
            <a:spAutoFit/>
          </a:bodyPr>
          <a:lstStyle/>
          <a:p>
            <a:r>
              <a:rPr lang="nb-NO" sz="800" b="1" dirty="0"/>
              <a:t>Kran C</a:t>
            </a:r>
          </a:p>
        </p:txBody>
      </p:sp>
      <p:cxnSp>
        <p:nvCxnSpPr>
          <p:cNvPr id="360" name="Rett linje 359"/>
          <p:cNvCxnSpPr/>
          <p:nvPr/>
        </p:nvCxnSpPr>
        <p:spPr>
          <a:xfrm>
            <a:off x="805539" y="4604658"/>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362" name="Rektangel 361"/>
          <p:cNvSpPr/>
          <p:nvPr/>
        </p:nvSpPr>
        <p:spPr>
          <a:xfrm rot="5400000">
            <a:off x="5793912" y="3203115"/>
            <a:ext cx="571520" cy="206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1" name="TekstSylinder 360"/>
          <p:cNvSpPr txBox="1"/>
          <p:nvPr/>
        </p:nvSpPr>
        <p:spPr>
          <a:xfrm rot="16200000">
            <a:off x="5761824" y="3211274"/>
            <a:ext cx="620497"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Lager 2</a:t>
            </a:r>
          </a:p>
        </p:txBody>
      </p:sp>
      <p:sp>
        <p:nvSpPr>
          <p:cNvPr id="152" name="Trekk ut 151"/>
          <p:cNvSpPr/>
          <p:nvPr/>
        </p:nvSpPr>
        <p:spPr>
          <a:xfrm>
            <a:off x="3026225" y="2264229"/>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53" name="Trekk ut 152"/>
          <p:cNvSpPr/>
          <p:nvPr/>
        </p:nvSpPr>
        <p:spPr>
          <a:xfrm>
            <a:off x="8294911" y="2090056"/>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54" name="Trekk ut 153"/>
          <p:cNvSpPr/>
          <p:nvPr/>
        </p:nvSpPr>
        <p:spPr>
          <a:xfrm>
            <a:off x="5388425" y="2895600"/>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55" name="TekstSylinder 154"/>
          <p:cNvSpPr txBox="1"/>
          <p:nvPr/>
        </p:nvSpPr>
        <p:spPr>
          <a:xfrm>
            <a:off x="2623438" y="2373062"/>
            <a:ext cx="587841" cy="215444"/>
          </a:xfrm>
          <a:prstGeom prst="rect">
            <a:avLst/>
          </a:prstGeom>
          <a:noFill/>
        </p:spPr>
        <p:txBody>
          <a:bodyPr wrap="square" rtlCol="0">
            <a:spAutoFit/>
          </a:bodyPr>
          <a:lstStyle/>
          <a:p>
            <a:pPr algn="ctr"/>
            <a:r>
              <a:rPr lang="nb-NO" sz="800" b="1" dirty="0"/>
              <a:t>SAML 1</a:t>
            </a:r>
          </a:p>
        </p:txBody>
      </p:sp>
      <p:sp>
        <p:nvSpPr>
          <p:cNvPr id="157" name="TekstSylinder 156"/>
          <p:cNvSpPr txBox="1"/>
          <p:nvPr/>
        </p:nvSpPr>
        <p:spPr>
          <a:xfrm>
            <a:off x="4996524" y="3004432"/>
            <a:ext cx="598727" cy="215444"/>
          </a:xfrm>
          <a:prstGeom prst="rect">
            <a:avLst/>
          </a:prstGeom>
          <a:noFill/>
        </p:spPr>
        <p:txBody>
          <a:bodyPr wrap="square" rtlCol="0">
            <a:spAutoFit/>
          </a:bodyPr>
          <a:lstStyle/>
          <a:p>
            <a:pPr algn="ctr"/>
            <a:r>
              <a:rPr lang="nb-NO" sz="800" b="1" dirty="0"/>
              <a:t>SAML 2</a:t>
            </a:r>
          </a:p>
        </p:txBody>
      </p:sp>
      <p:sp>
        <p:nvSpPr>
          <p:cNvPr id="158" name="TekstSylinder 157"/>
          <p:cNvSpPr txBox="1"/>
          <p:nvPr/>
        </p:nvSpPr>
        <p:spPr>
          <a:xfrm>
            <a:off x="7892125" y="2188002"/>
            <a:ext cx="598727" cy="215444"/>
          </a:xfrm>
          <a:prstGeom prst="rect">
            <a:avLst/>
          </a:prstGeom>
          <a:noFill/>
        </p:spPr>
        <p:txBody>
          <a:bodyPr wrap="square" rtlCol="0">
            <a:spAutoFit/>
          </a:bodyPr>
          <a:lstStyle/>
          <a:p>
            <a:pPr algn="ctr"/>
            <a:r>
              <a:rPr lang="nb-NO" sz="800" b="1" dirty="0"/>
              <a:t>SAML 3</a:t>
            </a:r>
          </a:p>
        </p:txBody>
      </p:sp>
      <p:grpSp>
        <p:nvGrpSpPr>
          <p:cNvPr id="4" name="Gruppe 168"/>
          <p:cNvGrpSpPr/>
          <p:nvPr/>
        </p:nvGrpSpPr>
        <p:grpSpPr>
          <a:xfrm>
            <a:off x="4702627" y="1926769"/>
            <a:ext cx="315687" cy="478974"/>
            <a:chOff x="4702627" y="1926769"/>
            <a:chExt cx="315687" cy="478974"/>
          </a:xfrm>
        </p:grpSpPr>
        <p:sp>
          <p:nvSpPr>
            <p:cNvPr id="163" name="Pil opp 162"/>
            <p:cNvSpPr/>
            <p:nvPr/>
          </p:nvSpPr>
          <p:spPr>
            <a:xfrm>
              <a:off x="4702628" y="2198914"/>
              <a:ext cx="315686" cy="20682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chemeClr val="tx1"/>
                  </a:solidFill>
                </a:ln>
                <a:solidFill>
                  <a:schemeClr val="tx1"/>
                </a:solidFill>
              </a:endParaRPr>
            </a:p>
          </p:txBody>
        </p:sp>
        <p:sp>
          <p:nvSpPr>
            <p:cNvPr id="167" name="TekstSylinder 166"/>
            <p:cNvSpPr txBox="1"/>
            <p:nvPr/>
          </p:nvSpPr>
          <p:spPr>
            <a:xfrm>
              <a:off x="4702627" y="1926769"/>
              <a:ext cx="163286" cy="338554"/>
            </a:xfrm>
            <a:prstGeom prst="rect">
              <a:avLst/>
            </a:prstGeom>
            <a:noFill/>
          </p:spPr>
          <p:txBody>
            <a:bodyPr wrap="square" rtlCol="0">
              <a:spAutoFit/>
            </a:bodyPr>
            <a:lstStyle/>
            <a:p>
              <a:r>
                <a:rPr lang="nb-NO" sz="1600" b="1" dirty="0">
                  <a:ln>
                    <a:solidFill>
                      <a:schemeClr val="bg1"/>
                    </a:solidFill>
                  </a:ln>
                </a:rPr>
                <a:t>N</a:t>
              </a:r>
            </a:p>
          </p:txBody>
        </p:sp>
      </p:grpSp>
      <p:sp>
        <p:nvSpPr>
          <p:cNvPr id="160" name="TekstSylinder 159"/>
          <p:cNvSpPr txBox="1"/>
          <p:nvPr/>
        </p:nvSpPr>
        <p:spPr>
          <a:xfrm>
            <a:off x="5987149" y="2656118"/>
            <a:ext cx="1567538" cy="307777"/>
          </a:xfrm>
          <a:prstGeom prst="rect">
            <a:avLst/>
          </a:prstGeom>
          <a:noFill/>
        </p:spPr>
        <p:txBody>
          <a:bodyPr wrap="square" rtlCol="0">
            <a:spAutoFit/>
          </a:bodyPr>
          <a:lstStyle/>
          <a:p>
            <a:r>
              <a:rPr lang="nb-NO" sz="1400" b="1" i="1" dirty="0">
                <a:solidFill>
                  <a:schemeClr val="bg1"/>
                </a:solidFill>
              </a:rPr>
              <a:t>AS KAIANLEGG</a:t>
            </a:r>
          </a:p>
        </p:txBody>
      </p:sp>
      <p:sp>
        <p:nvSpPr>
          <p:cNvPr id="170" name="Ellipse 169"/>
          <p:cNvSpPr/>
          <p:nvPr/>
        </p:nvSpPr>
        <p:spPr>
          <a:xfrm>
            <a:off x="598715" y="6139544"/>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1" name="Ellipse 170"/>
          <p:cNvSpPr/>
          <p:nvPr/>
        </p:nvSpPr>
        <p:spPr>
          <a:xfrm>
            <a:off x="3461728" y="6139540"/>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2" name="Ellipse 171"/>
          <p:cNvSpPr/>
          <p:nvPr/>
        </p:nvSpPr>
        <p:spPr>
          <a:xfrm>
            <a:off x="4768045" y="6139536"/>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3" name="Ellipse 172"/>
          <p:cNvSpPr/>
          <p:nvPr/>
        </p:nvSpPr>
        <p:spPr>
          <a:xfrm>
            <a:off x="7064987" y="6085102"/>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75" name="Rett linje 174"/>
          <p:cNvCxnSpPr/>
          <p:nvPr/>
        </p:nvCxnSpPr>
        <p:spPr>
          <a:xfrm flipH="1">
            <a:off x="533400" y="2242457"/>
            <a:ext cx="119742"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AS Kaianlegg Beredskap</a:t>
            </a:r>
          </a:p>
        </p:txBody>
      </p:sp>
      <p:graphicFrame>
        <p:nvGraphicFramePr>
          <p:cNvPr id="7" name="Content Placeholder 6"/>
          <p:cNvGraphicFramePr>
            <a:graphicFrameLocks noGrp="1"/>
          </p:cNvGraphicFramePr>
          <p:nvPr>
            <p:ph idx="1"/>
          </p:nvPr>
        </p:nvGraphicFramePr>
        <p:xfrm>
          <a:off x="0" y="1412776"/>
          <a:ext cx="9144000" cy="5013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Plassholder for lysbildenummer 1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25</a:t>
            </a:fld>
            <a:endParaRPr lang="nb-NO" b="1" dirty="0">
              <a:solidFill>
                <a:schemeClr val="tx1"/>
              </a:solidFill>
            </a:endParaRPr>
          </a:p>
        </p:txBody>
      </p:sp>
      <p:sp>
        <p:nvSpPr>
          <p:cNvPr id="8" name="Rectangle 7"/>
          <p:cNvSpPr/>
          <p:nvPr/>
        </p:nvSpPr>
        <p:spPr>
          <a:xfrm>
            <a:off x="2843808" y="5085184"/>
            <a:ext cx="2448272" cy="1368152"/>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Oval 9"/>
          <p:cNvSpPr/>
          <p:nvPr/>
        </p:nvSpPr>
        <p:spPr>
          <a:xfrm>
            <a:off x="2411760" y="1988840"/>
            <a:ext cx="3312368"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cxnSp>
        <p:nvCxnSpPr>
          <p:cNvPr id="12" name="Straight Connector 11"/>
          <p:cNvCxnSpPr/>
          <p:nvPr/>
        </p:nvCxnSpPr>
        <p:spPr>
          <a:xfrm>
            <a:off x="4932040" y="1700808"/>
            <a:ext cx="7200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32040" y="1916832"/>
            <a:ext cx="576064" cy="2381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Forutsetninger</a:t>
            </a:r>
          </a:p>
        </p:txBody>
      </p:sp>
      <p:sp>
        <p:nvSpPr>
          <p:cNvPr id="3" name="Content Placeholder 2"/>
          <p:cNvSpPr>
            <a:spLocks noGrp="1"/>
          </p:cNvSpPr>
          <p:nvPr>
            <p:ph idx="1"/>
          </p:nvPr>
        </p:nvSpPr>
        <p:spPr>
          <a:xfrm>
            <a:off x="251520" y="1600200"/>
            <a:ext cx="8640960" cy="4525963"/>
          </a:xfrm>
        </p:spPr>
        <p:txBody>
          <a:bodyPr>
            <a:normAutofit/>
          </a:bodyPr>
          <a:lstStyle/>
          <a:p>
            <a:r>
              <a:rPr lang="nb-NO" sz="2400" dirty="0"/>
              <a:t>Gruppen er beredskapsledelsen inne på anlegget:</a:t>
            </a:r>
          </a:p>
          <a:p>
            <a:pPr>
              <a:buNone/>
            </a:pPr>
            <a:r>
              <a:rPr lang="nb-NO" sz="2400" dirty="0"/>
              <a:t>	Beredskapsleder, NK, Operatør Anlegg, Operatør Kai og Loggfører.</a:t>
            </a:r>
          </a:p>
          <a:p>
            <a:endParaRPr lang="nb-NO" sz="2400" dirty="0"/>
          </a:p>
          <a:p>
            <a:r>
              <a:rPr lang="nb-NO" sz="2400" dirty="0"/>
              <a:t>Dere sitter i Operasjonssentralen og kommuniserer mot </a:t>
            </a:r>
            <a:r>
              <a:rPr lang="nb-NO" sz="2400" dirty="0" err="1"/>
              <a:t>Nødetatene</a:t>
            </a:r>
            <a:r>
              <a:rPr lang="nb-NO" sz="2400" dirty="0"/>
              <a:t> (førstevarsel), Redningsstaben i </a:t>
            </a:r>
            <a:r>
              <a:rPr lang="nb-NO" sz="2400" dirty="0" err="1"/>
              <a:t>Adm.bygget</a:t>
            </a:r>
            <a:r>
              <a:rPr lang="nb-NO" sz="2400" dirty="0"/>
              <a:t>, Innsatsleder, Sykepleier og </a:t>
            </a:r>
            <a:r>
              <a:rPr lang="nb-NO" sz="2400" dirty="0" err="1"/>
              <a:t>Portvaktsleder</a:t>
            </a:r>
            <a:r>
              <a:rPr lang="nb-NO" sz="2400" dirty="0"/>
              <a:t>.</a:t>
            </a:r>
          </a:p>
          <a:p>
            <a:endParaRPr lang="nb-NO" sz="2400" dirty="0"/>
          </a:p>
          <a:p>
            <a:r>
              <a:rPr lang="nb-NO" sz="2400" dirty="0"/>
              <a:t>Fra førstevarsel innkommer har dere ca. 10 min. til å levere  en dokumentert plan for videre taktisk respons. (Tilbake kl.: </a:t>
            </a:r>
            <a:r>
              <a:rPr lang="nb-NO" sz="2400" dirty="0" err="1"/>
              <a:t>xx.xx</a:t>
            </a:r>
            <a:r>
              <a:rPr lang="nb-NO" sz="2400" dirty="0"/>
              <a:t>).   </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26</a:t>
            </a:fld>
            <a:endParaRPr lang="nb-NO" b="1"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Førstevarsel</a:t>
            </a:r>
          </a:p>
        </p:txBody>
      </p:sp>
      <p:grpSp>
        <p:nvGrpSpPr>
          <p:cNvPr id="5" name="Gruppe 240"/>
          <p:cNvGrpSpPr>
            <a:grpSpLocks noGrp="1"/>
          </p:cNvGrpSpPr>
          <p:nvPr/>
        </p:nvGrpSpPr>
        <p:grpSpPr>
          <a:xfrm>
            <a:off x="457200" y="1600200"/>
            <a:ext cx="8229600" cy="4525963"/>
            <a:chOff x="457200" y="1436914"/>
            <a:chExt cx="8284029" cy="4855029"/>
          </a:xfrm>
        </p:grpSpPr>
        <p:grpSp>
          <p:nvGrpSpPr>
            <p:cNvPr id="6" name="Gruppe 425"/>
            <p:cNvGrpSpPr/>
            <p:nvPr/>
          </p:nvGrpSpPr>
          <p:grpSpPr>
            <a:xfrm>
              <a:off x="457200" y="1436914"/>
              <a:ext cx="8284029" cy="4855029"/>
              <a:chOff x="457200" y="1436914"/>
              <a:chExt cx="8284029" cy="4855029"/>
            </a:xfrm>
          </p:grpSpPr>
          <p:sp>
            <p:nvSpPr>
              <p:cNvPr id="40" name="Rektangel 2"/>
              <p:cNvSpPr/>
              <p:nvPr/>
            </p:nvSpPr>
            <p:spPr>
              <a:xfrm>
                <a:off x="457200" y="1436914"/>
                <a:ext cx="8284029" cy="485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ktangel 117"/>
              <p:cNvSpPr/>
              <p:nvPr/>
            </p:nvSpPr>
            <p:spPr>
              <a:xfrm rot="5400000">
                <a:off x="2841171" y="-620485"/>
                <a:ext cx="2623460" cy="699951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2" name="Rektangel 6"/>
              <p:cNvSpPr/>
              <p:nvPr/>
            </p:nvSpPr>
            <p:spPr>
              <a:xfrm>
                <a:off x="478971" y="4691744"/>
                <a:ext cx="8175171" cy="156754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ktangel 7"/>
              <p:cNvSpPr/>
              <p:nvPr/>
            </p:nvSpPr>
            <p:spPr>
              <a:xfrm>
                <a:off x="478972" y="4201886"/>
                <a:ext cx="8229600" cy="47897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ktangel 8"/>
              <p:cNvSpPr/>
              <p:nvPr/>
            </p:nvSpPr>
            <p:spPr>
              <a:xfrm>
                <a:off x="7554686" y="4691743"/>
                <a:ext cx="1153885" cy="15784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ktangel 9"/>
              <p:cNvSpPr/>
              <p:nvPr/>
            </p:nvSpPr>
            <p:spPr>
              <a:xfrm>
                <a:off x="7805057" y="470262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ktangel 11"/>
              <p:cNvSpPr/>
              <p:nvPr/>
            </p:nvSpPr>
            <p:spPr>
              <a:xfrm>
                <a:off x="7805053" y="554084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Rektangel 13"/>
              <p:cNvSpPr/>
              <p:nvPr/>
            </p:nvSpPr>
            <p:spPr>
              <a:xfrm>
                <a:off x="7805045" y="592184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8" name="Rektangel 14"/>
              <p:cNvSpPr/>
              <p:nvPr/>
            </p:nvSpPr>
            <p:spPr>
              <a:xfrm>
                <a:off x="7805041" y="512716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TekstSylinder 15"/>
              <p:cNvSpPr txBox="1"/>
              <p:nvPr/>
            </p:nvSpPr>
            <p:spPr>
              <a:xfrm>
                <a:off x="7717967" y="5562599"/>
                <a:ext cx="881746" cy="215444"/>
              </a:xfrm>
              <a:prstGeom prst="rect">
                <a:avLst/>
              </a:prstGeom>
              <a:noFill/>
            </p:spPr>
            <p:txBody>
              <a:bodyPr wrap="square" rtlCol="0">
                <a:spAutoFit/>
              </a:bodyPr>
              <a:lstStyle/>
              <a:p>
                <a:pPr algn="ctr"/>
                <a:r>
                  <a:rPr lang="nb-NO" sz="800" b="1" dirty="0">
                    <a:solidFill>
                      <a:schemeClr val="bg1"/>
                    </a:solidFill>
                  </a:rPr>
                  <a:t>Dykkerskolen</a:t>
                </a:r>
              </a:p>
            </p:txBody>
          </p:sp>
          <p:sp>
            <p:nvSpPr>
              <p:cNvPr id="50" name="TekstSylinder 16"/>
              <p:cNvSpPr txBox="1"/>
              <p:nvPr/>
            </p:nvSpPr>
            <p:spPr>
              <a:xfrm>
                <a:off x="7761507" y="5932719"/>
                <a:ext cx="783778" cy="215444"/>
              </a:xfrm>
              <a:prstGeom prst="rect">
                <a:avLst/>
              </a:prstGeom>
              <a:noFill/>
            </p:spPr>
            <p:txBody>
              <a:bodyPr wrap="square" rtlCol="0">
                <a:spAutoFit/>
              </a:bodyPr>
              <a:lstStyle/>
              <a:p>
                <a:pPr algn="ctr"/>
                <a:r>
                  <a:rPr lang="nb-NO" sz="800" b="1" dirty="0">
                    <a:solidFill>
                      <a:schemeClr val="bg1"/>
                    </a:solidFill>
                  </a:rPr>
                  <a:t>Båt og Fritid</a:t>
                </a:r>
              </a:p>
            </p:txBody>
          </p:sp>
          <p:sp>
            <p:nvSpPr>
              <p:cNvPr id="51" name="TekstSylinder 17"/>
              <p:cNvSpPr txBox="1"/>
              <p:nvPr/>
            </p:nvSpPr>
            <p:spPr>
              <a:xfrm>
                <a:off x="7750621" y="5148927"/>
                <a:ext cx="794664" cy="215444"/>
              </a:xfrm>
              <a:prstGeom prst="rect">
                <a:avLst/>
              </a:prstGeom>
              <a:noFill/>
            </p:spPr>
            <p:txBody>
              <a:bodyPr wrap="square" rtlCol="0">
                <a:spAutoFit/>
              </a:bodyPr>
              <a:lstStyle/>
              <a:p>
                <a:pPr algn="ctr"/>
                <a:r>
                  <a:rPr lang="nb-NO" sz="800" b="1" dirty="0">
                    <a:solidFill>
                      <a:schemeClr val="bg1"/>
                    </a:solidFill>
                  </a:rPr>
                  <a:t>Fiskeutstyr</a:t>
                </a:r>
              </a:p>
            </p:txBody>
          </p:sp>
          <p:sp>
            <p:nvSpPr>
              <p:cNvPr id="52" name="TekstSylinder 18"/>
              <p:cNvSpPr txBox="1"/>
              <p:nvPr/>
            </p:nvSpPr>
            <p:spPr>
              <a:xfrm>
                <a:off x="7761503" y="4724369"/>
                <a:ext cx="772896" cy="215444"/>
              </a:xfrm>
              <a:prstGeom prst="rect">
                <a:avLst/>
              </a:prstGeom>
              <a:noFill/>
            </p:spPr>
            <p:txBody>
              <a:bodyPr wrap="square" rtlCol="0">
                <a:spAutoFit/>
              </a:bodyPr>
              <a:lstStyle/>
              <a:p>
                <a:pPr algn="ctr"/>
                <a:r>
                  <a:rPr lang="nb-NO" sz="800" b="1" dirty="0">
                    <a:solidFill>
                      <a:schemeClr val="bg1"/>
                    </a:solidFill>
                  </a:rPr>
                  <a:t>Båtelektrisk</a:t>
                </a:r>
              </a:p>
            </p:txBody>
          </p:sp>
          <p:sp>
            <p:nvSpPr>
              <p:cNvPr id="53" name="Rektangel 49"/>
              <p:cNvSpPr/>
              <p:nvPr/>
            </p:nvSpPr>
            <p:spPr>
              <a:xfrm rot="5400000">
                <a:off x="-783739" y="2775893"/>
                <a:ext cx="2677816" cy="152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52"/>
              <p:cNvSpPr/>
              <p:nvPr/>
            </p:nvSpPr>
            <p:spPr>
              <a:xfrm>
                <a:off x="598714" y="4680857"/>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56"/>
              <p:cNvSpPr/>
              <p:nvPr/>
            </p:nvSpPr>
            <p:spPr>
              <a:xfrm>
                <a:off x="1284528" y="4691739"/>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ktangel 57"/>
              <p:cNvSpPr/>
              <p:nvPr/>
            </p:nvSpPr>
            <p:spPr>
              <a:xfrm>
                <a:off x="2754134" y="4691735"/>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8"/>
              <p:cNvSpPr/>
              <p:nvPr/>
            </p:nvSpPr>
            <p:spPr>
              <a:xfrm>
                <a:off x="3472606" y="469173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60"/>
              <p:cNvSpPr/>
              <p:nvPr/>
            </p:nvSpPr>
            <p:spPr>
              <a:xfrm>
                <a:off x="7064978" y="4887680"/>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61"/>
              <p:cNvSpPr/>
              <p:nvPr/>
            </p:nvSpPr>
            <p:spPr>
              <a:xfrm>
                <a:off x="7064974" y="5301344"/>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Rektangel 62"/>
              <p:cNvSpPr/>
              <p:nvPr/>
            </p:nvSpPr>
            <p:spPr>
              <a:xfrm>
                <a:off x="7064970" y="571500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3"/>
              <p:cNvSpPr/>
              <p:nvPr/>
            </p:nvSpPr>
            <p:spPr>
              <a:xfrm>
                <a:off x="7064966" y="608512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ktangel 64"/>
              <p:cNvSpPr/>
              <p:nvPr/>
            </p:nvSpPr>
            <p:spPr>
              <a:xfrm>
                <a:off x="5998150" y="4702626"/>
                <a:ext cx="468009" cy="838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3" name="Rektangel 66"/>
              <p:cNvSpPr/>
              <p:nvPr/>
            </p:nvSpPr>
            <p:spPr>
              <a:xfrm>
                <a:off x="2057430" y="470262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7"/>
              <p:cNvSpPr/>
              <p:nvPr/>
            </p:nvSpPr>
            <p:spPr>
              <a:xfrm>
                <a:off x="1480457" y="4702629"/>
                <a:ext cx="555172" cy="14586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5" name="TekstSylinder 68"/>
              <p:cNvSpPr txBox="1"/>
              <p:nvPr/>
            </p:nvSpPr>
            <p:spPr>
              <a:xfrm rot="16200000">
                <a:off x="435401" y="5813029"/>
                <a:ext cx="489859" cy="215444"/>
              </a:xfrm>
              <a:prstGeom prst="rect">
                <a:avLst/>
              </a:prstGeom>
              <a:noFill/>
            </p:spPr>
            <p:txBody>
              <a:bodyPr wrap="square" rtlCol="0">
                <a:spAutoFit/>
              </a:bodyPr>
              <a:lstStyle/>
              <a:p>
                <a:r>
                  <a:rPr lang="nb-NO" sz="800" b="1" dirty="0"/>
                  <a:t>Kai 1</a:t>
                </a:r>
              </a:p>
            </p:txBody>
          </p:sp>
          <p:sp>
            <p:nvSpPr>
              <p:cNvPr id="66" name="TekstSylinder 69"/>
              <p:cNvSpPr txBox="1"/>
              <p:nvPr/>
            </p:nvSpPr>
            <p:spPr>
              <a:xfrm rot="16200000">
                <a:off x="2601711" y="5813025"/>
                <a:ext cx="489859" cy="215444"/>
              </a:xfrm>
              <a:prstGeom prst="rect">
                <a:avLst/>
              </a:prstGeom>
              <a:noFill/>
            </p:spPr>
            <p:txBody>
              <a:bodyPr wrap="square" rtlCol="0">
                <a:spAutoFit/>
              </a:bodyPr>
              <a:lstStyle/>
              <a:p>
                <a:r>
                  <a:rPr lang="nb-NO" sz="800" b="1" dirty="0"/>
                  <a:t>Kai 2</a:t>
                </a:r>
              </a:p>
            </p:txBody>
          </p:sp>
          <p:sp>
            <p:nvSpPr>
              <p:cNvPr id="67" name="TekstSylinder 70"/>
              <p:cNvSpPr txBox="1"/>
              <p:nvPr/>
            </p:nvSpPr>
            <p:spPr>
              <a:xfrm>
                <a:off x="4376057" y="4419598"/>
                <a:ext cx="707573" cy="215444"/>
              </a:xfrm>
              <a:prstGeom prst="rect">
                <a:avLst/>
              </a:prstGeom>
              <a:noFill/>
            </p:spPr>
            <p:txBody>
              <a:bodyPr wrap="square" rtlCol="0">
                <a:spAutoFit/>
              </a:bodyPr>
              <a:lstStyle/>
              <a:p>
                <a:r>
                  <a:rPr lang="nb-NO" sz="800" b="1" dirty="0"/>
                  <a:t>Hovedkai</a:t>
                </a:r>
              </a:p>
            </p:txBody>
          </p:sp>
          <p:sp>
            <p:nvSpPr>
              <p:cNvPr id="68" name="TekstSylinder 71"/>
              <p:cNvSpPr txBox="1"/>
              <p:nvPr/>
            </p:nvSpPr>
            <p:spPr>
              <a:xfrm rot="16200000">
                <a:off x="3236360" y="5729198"/>
                <a:ext cx="679269" cy="215444"/>
              </a:xfrm>
              <a:prstGeom prst="rect">
                <a:avLst/>
              </a:prstGeom>
              <a:noFill/>
            </p:spPr>
            <p:txBody>
              <a:bodyPr wrap="square" rtlCol="0">
                <a:spAutoFit/>
              </a:bodyPr>
              <a:lstStyle/>
              <a:p>
                <a:r>
                  <a:rPr lang="nb-NO" sz="800" b="1" dirty="0"/>
                  <a:t>Kai 3</a:t>
                </a:r>
              </a:p>
            </p:txBody>
          </p:sp>
          <p:sp>
            <p:nvSpPr>
              <p:cNvPr id="69" name="TekstSylinder 73"/>
              <p:cNvSpPr txBox="1"/>
              <p:nvPr/>
            </p:nvSpPr>
            <p:spPr>
              <a:xfrm rot="16200000">
                <a:off x="914398" y="5617029"/>
                <a:ext cx="903517" cy="215444"/>
              </a:xfrm>
              <a:prstGeom prst="rect">
                <a:avLst/>
              </a:prstGeom>
              <a:noFill/>
            </p:spPr>
            <p:txBody>
              <a:bodyPr wrap="square" rtlCol="0">
                <a:spAutoFit/>
              </a:bodyPr>
              <a:lstStyle/>
              <a:p>
                <a:r>
                  <a:rPr lang="nb-NO" sz="800" b="1" dirty="0"/>
                  <a:t>Tørrdokk  Vest</a:t>
                </a:r>
              </a:p>
            </p:txBody>
          </p:sp>
          <p:sp>
            <p:nvSpPr>
              <p:cNvPr id="70" name="TekstSylinder 74"/>
              <p:cNvSpPr txBox="1"/>
              <p:nvPr/>
            </p:nvSpPr>
            <p:spPr>
              <a:xfrm rot="16200000">
                <a:off x="1698123" y="5617079"/>
                <a:ext cx="903517" cy="215444"/>
              </a:xfrm>
              <a:prstGeom prst="rect">
                <a:avLst/>
              </a:prstGeom>
              <a:noFill/>
            </p:spPr>
            <p:txBody>
              <a:bodyPr wrap="square" rtlCol="0">
                <a:spAutoFit/>
              </a:bodyPr>
              <a:lstStyle/>
              <a:p>
                <a:r>
                  <a:rPr lang="nb-NO" sz="800" b="1" dirty="0"/>
                  <a:t>Tørrdokk Øst</a:t>
                </a:r>
              </a:p>
            </p:txBody>
          </p:sp>
          <p:sp>
            <p:nvSpPr>
              <p:cNvPr id="71" name="TekstSylinder 75"/>
              <p:cNvSpPr txBox="1"/>
              <p:nvPr/>
            </p:nvSpPr>
            <p:spPr>
              <a:xfrm rot="16200000">
                <a:off x="1306223" y="5257837"/>
                <a:ext cx="903517" cy="215444"/>
              </a:xfrm>
              <a:prstGeom prst="rect">
                <a:avLst/>
              </a:prstGeom>
              <a:noFill/>
            </p:spPr>
            <p:txBody>
              <a:bodyPr wrap="square" rtlCol="0">
                <a:spAutoFit/>
              </a:bodyPr>
              <a:lstStyle/>
              <a:p>
                <a:r>
                  <a:rPr lang="nb-NO" sz="800" b="1" dirty="0"/>
                  <a:t>Tørrdokk</a:t>
                </a:r>
              </a:p>
            </p:txBody>
          </p:sp>
          <p:sp>
            <p:nvSpPr>
              <p:cNvPr id="72" name="TekstSylinder 76"/>
              <p:cNvSpPr txBox="1"/>
              <p:nvPr/>
            </p:nvSpPr>
            <p:spPr>
              <a:xfrm rot="16200000">
                <a:off x="5889170" y="5105402"/>
                <a:ext cx="674917" cy="215444"/>
              </a:xfrm>
              <a:prstGeom prst="rect">
                <a:avLst/>
              </a:prstGeom>
              <a:noFill/>
            </p:spPr>
            <p:txBody>
              <a:bodyPr wrap="square" rtlCol="0">
                <a:spAutoFit/>
              </a:bodyPr>
              <a:lstStyle/>
              <a:p>
                <a:r>
                  <a:rPr lang="nb-NO" sz="800" b="1" dirty="0"/>
                  <a:t>Dieselkai</a:t>
                </a:r>
              </a:p>
            </p:txBody>
          </p:sp>
          <p:cxnSp>
            <p:nvCxnSpPr>
              <p:cNvPr id="73" name="Rett linje 78"/>
              <p:cNvCxnSpPr/>
              <p:nvPr/>
            </p:nvCxnSpPr>
            <p:spPr>
              <a:xfrm>
                <a:off x="6466114" y="5562601"/>
                <a:ext cx="0" cy="707570"/>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4" name="Rektangel 86"/>
              <p:cNvSpPr/>
              <p:nvPr/>
            </p:nvSpPr>
            <p:spPr>
              <a:xfrm>
                <a:off x="1284494" y="5170743"/>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90"/>
              <p:cNvSpPr/>
              <p:nvPr/>
            </p:nvSpPr>
            <p:spPr>
              <a:xfrm>
                <a:off x="6106985" y="4702649"/>
                <a:ext cx="228600" cy="217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91"/>
              <p:cNvSpPr/>
              <p:nvPr/>
            </p:nvSpPr>
            <p:spPr>
              <a:xfrm>
                <a:off x="5083727" y="4408736"/>
                <a:ext cx="370015" cy="228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7" name="Rett linje 95"/>
              <p:cNvCxnSpPr/>
              <p:nvPr/>
            </p:nvCxnSpPr>
            <p:spPr>
              <a:xfrm>
                <a:off x="805543" y="4430486"/>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78" name="TekstSylinder 96"/>
              <p:cNvSpPr txBox="1"/>
              <p:nvPr/>
            </p:nvSpPr>
            <p:spPr>
              <a:xfrm rot="16200000">
                <a:off x="1099458" y="4855030"/>
                <a:ext cx="533400" cy="215444"/>
              </a:xfrm>
              <a:prstGeom prst="rect">
                <a:avLst/>
              </a:prstGeom>
              <a:noFill/>
            </p:spPr>
            <p:txBody>
              <a:bodyPr wrap="square" rtlCol="0">
                <a:spAutoFit/>
              </a:bodyPr>
              <a:lstStyle/>
              <a:p>
                <a:r>
                  <a:rPr lang="nb-NO" sz="800" b="1" dirty="0"/>
                  <a:t>Kran A</a:t>
                </a:r>
              </a:p>
            </p:txBody>
          </p:sp>
          <p:sp>
            <p:nvSpPr>
              <p:cNvPr id="79" name="TekstSylinder 97"/>
              <p:cNvSpPr txBox="1"/>
              <p:nvPr/>
            </p:nvSpPr>
            <p:spPr>
              <a:xfrm rot="16200000">
                <a:off x="2569045" y="4876799"/>
                <a:ext cx="533400" cy="215444"/>
              </a:xfrm>
              <a:prstGeom prst="rect">
                <a:avLst/>
              </a:prstGeom>
              <a:noFill/>
            </p:spPr>
            <p:txBody>
              <a:bodyPr wrap="square" rtlCol="0">
                <a:spAutoFit/>
              </a:bodyPr>
              <a:lstStyle/>
              <a:p>
                <a:r>
                  <a:rPr lang="nb-NO" sz="800" b="1" dirty="0"/>
                  <a:t>Kran B</a:t>
                </a:r>
              </a:p>
            </p:txBody>
          </p:sp>
          <p:sp>
            <p:nvSpPr>
              <p:cNvPr id="80" name="TekstSylinder 100"/>
              <p:cNvSpPr txBox="1"/>
              <p:nvPr/>
            </p:nvSpPr>
            <p:spPr>
              <a:xfrm>
                <a:off x="4909457" y="4212771"/>
                <a:ext cx="729342" cy="215444"/>
              </a:xfrm>
              <a:prstGeom prst="rect">
                <a:avLst/>
              </a:prstGeom>
              <a:noFill/>
            </p:spPr>
            <p:txBody>
              <a:bodyPr wrap="square" rtlCol="0">
                <a:spAutoFit/>
              </a:bodyPr>
              <a:lstStyle/>
              <a:p>
                <a:r>
                  <a:rPr lang="nb-NO" sz="800" b="1" dirty="0"/>
                  <a:t>Hovedkran</a:t>
                </a:r>
              </a:p>
            </p:txBody>
          </p:sp>
          <p:sp>
            <p:nvSpPr>
              <p:cNvPr id="81" name="TekstSylinder 101"/>
              <p:cNvSpPr txBox="1"/>
              <p:nvPr/>
            </p:nvSpPr>
            <p:spPr>
              <a:xfrm>
                <a:off x="5976259" y="4517572"/>
                <a:ext cx="533400" cy="215444"/>
              </a:xfrm>
              <a:prstGeom prst="rect">
                <a:avLst/>
              </a:prstGeom>
              <a:noFill/>
            </p:spPr>
            <p:txBody>
              <a:bodyPr wrap="square" rtlCol="0">
                <a:spAutoFit/>
              </a:bodyPr>
              <a:lstStyle/>
              <a:p>
                <a:r>
                  <a:rPr lang="nb-NO" sz="800" b="1" dirty="0"/>
                  <a:t>Kran D</a:t>
                </a:r>
              </a:p>
            </p:txBody>
          </p:sp>
          <p:sp>
            <p:nvSpPr>
              <p:cNvPr id="82" name="Rektangel 103"/>
              <p:cNvSpPr/>
              <p:nvPr/>
            </p:nvSpPr>
            <p:spPr>
              <a:xfrm>
                <a:off x="8479973" y="1469572"/>
                <a:ext cx="228597" cy="271054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104"/>
              <p:cNvSpPr/>
              <p:nvPr/>
            </p:nvSpPr>
            <p:spPr>
              <a:xfrm>
                <a:off x="7892144" y="1469572"/>
                <a:ext cx="598713" cy="60959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Sekskant 115"/>
              <p:cNvSpPr/>
              <p:nvPr/>
            </p:nvSpPr>
            <p:spPr>
              <a:xfrm>
                <a:off x="3690266" y="3701146"/>
                <a:ext cx="446314" cy="381000"/>
              </a:xfrm>
              <a:prstGeom prst="hexag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5" name="Rektangel 116"/>
              <p:cNvSpPr/>
              <p:nvPr/>
            </p:nvSpPr>
            <p:spPr>
              <a:xfrm>
                <a:off x="7652657" y="2340430"/>
                <a:ext cx="718457" cy="1774370"/>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118"/>
              <p:cNvSpPr/>
              <p:nvPr/>
            </p:nvSpPr>
            <p:spPr>
              <a:xfrm>
                <a:off x="7609114" y="4125687"/>
                <a:ext cx="762001" cy="54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119"/>
              <p:cNvSpPr/>
              <p:nvPr/>
            </p:nvSpPr>
            <p:spPr>
              <a:xfrm>
                <a:off x="7522029" y="1600199"/>
                <a:ext cx="348341" cy="74022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8" name="Rektangel 120"/>
              <p:cNvSpPr/>
              <p:nvPr/>
            </p:nvSpPr>
            <p:spPr>
              <a:xfrm rot="5400000">
                <a:off x="6547756" y="3075217"/>
                <a:ext cx="2090057"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Trekk ut 124"/>
              <p:cNvSpPr/>
              <p:nvPr/>
            </p:nvSpPr>
            <p:spPr>
              <a:xfrm rot="5400000" flipH="1" flipV="1">
                <a:off x="930728" y="4958440"/>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Trekk ut 127"/>
              <p:cNvSpPr/>
              <p:nvPr/>
            </p:nvSpPr>
            <p:spPr>
              <a:xfrm flipV="1">
                <a:off x="5236029" y="4648198"/>
                <a:ext cx="76200" cy="881744"/>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1" name="Rektangel 131"/>
              <p:cNvSpPr/>
              <p:nvPr/>
            </p:nvSpPr>
            <p:spPr>
              <a:xfrm rot="5400000">
                <a:off x="7394123" y="3083384"/>
                <a:ext cx="2090056" cy="1034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2" name="Trekk ut 129"/>
              <p:cNvSpPr/>
              <p:nvPr/>
            </p:nvSpPr>
            <p:spPr>
              <a:xfrm rot="5400000">
                <a:off x="6653893" y="4476754"/>
                <a:ext cx="70753" cy="664031"/>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3" name="TekstSylinder 130"/>
              <p:cNvSpPr txBox="1"/>
              <p:nvPr/>
            </p:nvSpPr>
            <p:spPr>
              <a:xfrm>
                <a:off x="3668495" y="3701144"/>
                <a:ext cx="533400" cy="338554"/>
              </a:xfrm>
              <a:prstGeom prst="rect">
                <a:avLst/>
              </a:prstGeom>
              <a:noFill/>
            </p:spPr>
            <p:txBody>
              <a:bodyPr wrap="square" rtlCol="0">
                <a:spAutoFit/>
              </a:bodyPr>
              <a:lstStyle/>
              <a:p>
                <a:pPr algn="ctr"/>
                <a:r>
                  <a:rPr lang="nb-NO" sz="800" b="1" dirty="0">
                    <a:solidFill>
                      <a:schemeClr val="bg1"/>
                    </a:solidFill>
                  </a:rPr>
                  <a:t>Ops. sentral</a:t>
                </a:r>
              </a:p>
            </p:txBody>
          </p:sp>
          <p:cxnSp>
            <p:nvCxnSpPr>
              <p:cNvPr id="94" name="Rett linje 20"/>
              <p:cNvCxnSpPr/>
              <p:nvPr/>
            </p:nvCxnSpPr>
            <p:spPr>
              <a:xfrm flipV="1">
                <a:off x="7424057" y="4191001"/>
                <a:ext cx="1012372" cy="58782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95" name="Rett linje 22"/>
              <p:cNvCxnSpPr/>
              <p:nvPr/>
            </p:nvCxnSpPr>
            <p:spPr>
              <a:xfrm>
                <a:off x="8436429" y="2111829"/>
                <a:ext cx="0" cy="209005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96" name="Rektangel 47"/>
              <p:cNvSpPr/>
              <p:nvPr/>
            </p:nvSpPr>
            <p:spPr>
              <a:xfrm>
                <a:off x="478971" y="1469571"/>
                <a:ext cx="7391400" cy="1088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7" name="Rett linje 37"/>
              <p:cNvCxnSpPr/>
              <p:nvPr/>
            </p:nvCxnSpPr>
            <p:spPr>
              <a:xfrm>
                <a:off x="544285" y="1534885"/>
                <a:ext cx="1" cy="3374572"/>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cxnSp>
            <p:nvCxnSpPr>
              <p:cNvPr id="98" name="Rett linje 41"/>
              <p:cNvCxnSpPr/>
              <p:nvPr/>
            </p:nvCxnSpPr>
            <p:spPr>
              <a:xfrm flipV="1">
                <a:off x="576943" y="1534885"/>
                <a:ext cx="7304314" cy="1"/>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sp>
            <p:nvSpPr>
              <p:cNvPr id="99" name="Bindepunkt 136"/>
              <p:cNvSpPr/>
              <p:nvPr/>
            </p:nvSpPr>
            <p:spPr>
              <a:xfrm>
                <a:off x="6574971" y="4506685"/>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0" name="Bindepunkt 138"/>
              <p:cNvSpPr/>
              <p:nvPr/>
            </p:nvSpPr>
            <p:spPr>
              <a:xfrm>
                <a:off x="6749143" y="4506681"/>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1" name="Bindepunkt 139"/>
              <p:cNvSpPr/>
              <p:nvPr/>
            </p:nvSpPr>
            <p:spPr>
              <a:xfrm>
                <a:off x="6934201" y="4506677"/>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TekstSylinder 140"/>
              <p:cNvSpPr txBox="1"/>
              <p:nvPr/>
            </p:nvSpPr>
            <p:spPr>
              <a:xfrm>
                <a:off x="6433453" y="4332518"/>
                <a:ext cx="783773" cy="215444"/>
              </a:xfrm>
              <a:prstGeom prst="rect">
                <a:avLst/>
              </a:prstGeom>
              <a:noFill/>
            </p:spPr>
            <p:txBody>
              <a:bodyPr wrap="square" rtlCol="0">
                <a:spAutoFit/>
              </a:bodyPr>
              <a:lstStyle/>
              <a:p>
                <a:r>
                  <a:rPr lang="nb-NO" sz="800" b="1" dirty="0"/>
                  <a:t>Tankanlegg</a:t>
                </a:r>
              </a:p>
            </p:txBody>
          </p:sp>
          <p:cxnSp>
            <p:nvCxnSpPr>
              <p:cNvPr id="103" name="Rett linje 141"/>
              <p:cNvCxnSpPr/>
              <p:nvPr/>
            </p:nvCxnSpPr>
            <p:spPr>
              <a:xfrm flipV="1">
                <a:off x="6476999" y="4321629"/>
                <a:ext cx="10887"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4" name="Rett linje 145"/>
              <p:cNvCxnSpPr/>
              <p:nvPr/>
            </p:nvCxnSpPr>
            <p:spPr>
              <a:xfrm flipH="1" flipV="1">
                <a:off x="7119257" y="4332514"/>
                <a:ext cx="2"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5" name="Rett linje 150"/>
              <p:cNvCxnSpPr/>
              <p:nvPr/>
            </p:nvCxnSpPr>
            <p:spPr>
              <a:xfrm>
                <a:off x="6509658" y="4354287"/>
                <a:ext cx="620485" cy="1088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06" name="Rektangel 158"/>
              <p:cNvSpPr/>
              <p:nvPr/>
            </p:nvSpPr>
            <p:spPr>
              <a:xfrm>
                <a:off x="5976257" y="2471066"/>
                <a:ext cx="1534886" cy="5225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64"/>
              <p:cNvSpPr/>
              <p:nvPr/>
            </p:nvSpPr>
            <p:spPr>
              <a:xfrm rot="5400000">
                <a:off x="6607616" y="2340418"/>
                <a:ext cx="288467" cy="1687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8" name="Rett linje 165"/>
              <p:cNvCxnSpPr/>
              <p:nvPr/>
            </p:nvCxnSpPr>
            <p:spPr>
              <a:xfrm>
                <a:off x="7576456" y="2993572"/>
                <a:ext cx="3" cy="116477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9" name="Rett linje 167"/>
              <p:cNvCxnSpPr/>
              <p:nvPr/>
            </p:nvCxnSpPr>
            <p:spPr>
              <a:xfrm>
                <a:off x="7619950" y="4147448"/>
                <a:ext cx="772937" cy="54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0" name="Rett linje 184"/>
              <p:cNvCxnSpPr/>
              <p:nvPr/>
            </p:nvCxnSpPr>
            <p:spPr>
              <a:xfrm>
                <a:off x="5976257" y="1621970"/>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11" name="TekstSylinder 106"/>
              <p:cNvSpPr txBox="1"/>
              <p:nvPr/>
            </p:nvSpPr>
            <p:spPr>
              <a:xfrm>
                <a:off x="5410189" y="2079138"/>
                <a:ext cx="609612"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Portvakt</a:t>
                </a:r>
              </a:p>
            </p:txBody>
          </p:sp>
          <p:sp>
            <p:nvSpPr>
              <p:cNvPr id="112" name="Rektangel 190"/>
              <p:cNvSpPr/>
              <p:nvPr/>
            </p:nvSpPr>
            <p:spPr>
              <a:xfrm>
                <a:off x="7837714" y="1959428"/>
                <a:ext cx="533400" cy="489857"/>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3" name="Trekk ut 192"/>
              <p:cNvSpPr/>
              <p:nvPr/>
            </p:nvSpPr>
            <p:spPr>
              <a:xfrm rot="5400000" flipH="1" flipV="1">
                <a:off x="2411220" y="4980208"/>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14" name="Rett linje 196"/>
              <p:cNvCxnSpPr/>
              <p:nvPr/>
            </p:nvCxnSpPr>
            <p:spPr>
              <a:xfrm>
                <a:off x="1295389" y="470267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Rett linje 200"/>
              <p:cNvCxnSpPr/>
              <p:nvPr/>
            </p:nvCxnSpPr>
            <p:spPr>
              <a:xfrm>
                <a:off x="1447789" y="4702675"/>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Rett linje 201"/>
              <p:cNvCxnSpPr/>
              <p:nvPr/>
            </p:nvCxnSpPr>
            <p:spPr>
              <a:xfrm>
                <a:off x="2764991" y="4713557"/>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ktangel 204"/>
              <p:cNvSpPr/>
              <p:nvPr/>
            </p:nvSpPr>
            <p:spPr>
              <a:xfrm rot="5400000">
                <a:off x="555148" y="1774361"/>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205"/>
              <p:cNvSpPr/>
              <p:nvPr/>
            </p:nvSpPr>
            <p:spPr>
              <a:xfrm rot="5400000">
                <a:off x="805522" y="1774357"/>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206"/>
              <p:cNvSpPr/>
              <p:nvPr/>
            </p:nvSpPr>
            <p:spPr>
              <a:xfrm rot="5400000">
                <a:off x="1055896" y="1774353"/>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0" name="Rektangel 209"/>
              <p:cNvSpPr/>
              <p:nvPr/>
            </p:nvSpPr>
            <p:spPr>
              <a:xfrm rot="5400000">
                <a:off x="5499998" y="2539084"/>
                <a:ext cx="446315"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TekstSylinder 210"/>
              <p:cNvSpPr txBox="1"/>
              <p:nvPr/>
            </p:nvSpPr>
            <p:spPr>
              <a:xfrm>
                <a:off x="5431961" y="2666966"/>
                <a:ext cx="620497" cy="215444"/>
              </a:xfrm>
              <a:prstGeom prst="rect">
                <a:avLst/>
              </a:prstGeom>
              <a:noFill/>
            </p:spPr>
            <p:txBody>
              <a:bodyPr wrap="square" rtlCol="0">
                <a:spAutoFit/>
              </a:bodyPr>
              <a:lstStyle/>
              <a:p>
                <a:pPr algn="ctr"/>
                <a:r>
                  <a:rPr lang="nb-NO" sz="800" b="1" dirty="0"/>
                  <a:t>Kantine</a:t>
                </a:r>
              </a:p>
            </p:txBody>
          </p:sp>
          <p:sp>
            <p:nvSpPr>
              <p:cNvPr id="122" name="Rektangel 211"/>
              <p:cNvSpPr/>
              <p:nvPr/>
            </p:nvSpPr>
            <p:spPr>
              <a:xfrm rot="5400000">
                <a:off x="1306270" y="1774349"/>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23" name="Rett linje 214"/>
              <p:cNvCxnSpPr/>
              <p:nvPr/>
            </p:nvCxnSpPr>
            <p:spPr>
              <a:xfrm flipH="1">
                <a:off x="3091539" y="2002972"/>
                <a:ext cx="4" cy="228599"/>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4" name="TekstSylinder 203"/>
              <p:cNvSpPr txBox="1"/>
              <p:nvPr/>
            </p:nvSpPr>
            <p:spPr>
              <a:xfrm>
                <a:off x="761983" y="1796111"/>
                <a:ext cx="772896" cy="215444"/>
              </a:xfrm>
              <a:prstGeom prst="rect">
                <a:avLst/>
              </a:prstGeom>
              <a:noFill/>
            </p:spPr>
            <p:txBody>
              <a:bodyPr wrap="square" rtlCol="0">
                <a:spAutoFit/>
              </a:bodyPr>
              <a:lstStyle/>
              <a:p>
                <a:pPr algn="ctr"/>
                <a:r>
                  <a:rPr lang="nb-NO" sz="800" b="1" dirty="0"/>
                  <a:t>Brakkerigg</a:t>
                </a:r>
              </a:p>
            </p:txBody>
          </p:sp>
          <p:sp>
            <p:nvSpPr>
              <p:cNvPr id="125" name="TekstSylinder 216"/>
              <p:cNvSpPr txBox="1"/>
              <p:nvPr/>
            </p:nvSpPr>
            <p:spPr>
              <a:xfrm>
                <a:off x="664001" y="1621913"/>
                <a:ext cx="217730" cy="217747"/>
              </a:xfrm>
              <a:prstGeom prst="rect">
                <a:avLst/>
              </a:prstGeom>
              <a:noFill/>
            </p:spPr>
            <p:txBody>
              <a:bodyPr wrap="square" rtlCol="0">
                <a:spAutoFit/>
              </a:bodyPr>
              <a:lstStyle/>
              <a:p>
                <a:pPr algn="ctr"/>
                <a:r>
                  <a:rPr lang="nb-NO" sz="800" b="1" dirty="0"/>
                  <a:t>1</a:t>
                </a:r>
              </a:p>
            </p:txBody>
          </p:sp>
          <p:sp>
            <p:nvSpPr>
              <p:cNvPr id="126" name="TekstSylinder 217"/>
              <p:cNvSpPr txBox="1"/>
              <p:nvPr/>
            </p:nvSpPr>
            <p:spPr>
              <a:xfrm>
                <a:off x="914375" y="1621909"/>
                <a:ext cx="217730" cy="217747"/>
              </a:xfrm>
              <a:prstGeom prst="rect">
                <a:avLst/>
              </a:prstGeom>
              <a:noFill/>
            </p:spPr>
            <p:txBody>
              <a:bodyPr wrap="square" rtlCol="0">
                <a:spAutoFit/>
              </a:bodyPr>
              <a:lstStyle/>
              <a:p>
                <a:pPr algn="ctr"/>
                <a:r>
                  <a:rPr lang="nb-NO" sz="800" b="1" dirty="0"/>
                  <a:t>2</a:t>
                </a:r>
              </a:p>
            </p:txBody>
          </p:sp>
          <p:sp>
            <p:nvSpPr>
              <p:cNvPr id="127" name="TekstSylinder 218"/>
              <p:cNvSpPr txBox="1"/>
              <p:nvPr/>
            </p:nvSpPr>
            <p:spPr>
              <a:xfrm>
                <a:off x="1164749" y="1621905"/>
                <a:ext cx="217730" cy="217747"/>
              </a:xfrm>
              <a:prstGeom prst="rect">
                <a:avLst/>
              </a:prstGeom>
              <a:noFill/>
            </p:spPr>
            <p:txBody>
              <a:bodyPr wrap="square" rtlCol="0">
                <a:spAutoFit/>
              </a:bodyPr>
              <a:lstStyle/>
              <a:p>
                <a:pPr algn="ctr"/>
                <a:r>
                  <a:rPr lang="nb-NO" sz="800" b="1" dirty="0"/>
                  <a:t>3</a:t>
                </a:r>
              </a:p>
            </p:txBody>
          </p:sp>
          <p:sp>
            <p:nvSpPr>
              <p:cNvPr id="128" name="TekstSylinder 219"/>
              <p:cNvSpPr txBox="1"/>
              <p:nvPr/>
            </p:nvSpPr>
            <p:spPr>
              <a:xfrm>
                <a:off x="1415123" y="1621901"/>
                <a:ext cx="217730" cy="217747"/>
              </a:xfrm>
              <a:prstGeom prst="rect">
                <a:avLst/>
              </a:prstGeom>
              <a:noFill/>
            </p:spPr>
            <p:txBody>
              <a:bodyPr wrap="square" rtlCol="0">
                <a:spAutoFit/>
              </a:bodyPr>
              <a:lstStyle/>
              <a:p>
                <a:pPr algn="ctr"/>
                <a:r>
                  <a:rPr lang="nb-NO" sz="800" b="1" dirty="0"/>
                  <a:t>4</a:t>
                </a:r>
              </a:p>
            </p:txBody>
          </p:sp>
          <p:sp>
            <p:nvSpPr>
              <p:cNvPr id="129" name="Rektangel 220"/>
              <p:cNvSpPr/>
              <p:nvPr/>
            </p:nvSpPr>
            <p:spPr>
              <a:xfrm rot="5400000">
                <a:off x="62584" y="2860213"/>
                <a:ext cx="1932232" cy="6858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221"/>
              <p:cNvSpPr/>
              <p:nvPr/>
            </p:nvSpPr>
            <p:spPr>
              <a:xfrm rot="5400000">
                <a:off x="1279081" y="3107882"/>
                <a:ext cx="1469574" cy="6531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1" name="Rektangel 222"/>
              <p:cNvSpPr/>
              <p:nvPr/>
            </p:nvSpPr>
            <p:spPr>
              <a:xfrm rot="5400000">
                <a:off x="2237036" y="3107893"/>
                <a:ext cx="1458681" cy="66398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32" name="Rett linje 223"/>
              <p:cNvCxnSpPr/>
              <p:nvPr/>
            </p:nvCxnSpPr>
            <p:spPr>
              <a:xfrm flipH="1">
                <a:off x="5998029" y="4158347"/>
                <a:ext cx="1513114" cy="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33" name="Rett linje 228"/>
              <p:cNvCxnSpPr/>
              <p:nvPr/>
            </p:nvCxnSpPr>
            <p:spPr>
              <a:xfrm>
                <a:off x="5976257" y="3668501"/>
                <a:ext cx="0" cy="446317"/>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4" name="Rett linje 229"/>
              <p:cNvCxnSpPr/>
              <p:nvPr/>
            </p:nvCxnSpPr>
            <p:spPr>
              <a:xfrm>
                <a:off x="5976257" y="3026229"/>
                <a:ext cx="0" cy="6096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5" name="TekstSylinder 241"/>
              <p:cNvSpPr txBox="1"/>
              <p:nvPr/>
            </p:nvSpPr>
            <p:spPr>
              <a:xfrm>
                <a:off x="6313709" y="3526979"/>
                <a:ext cx="968832" cy="215444"/>
              </a:xfrm>
              <a:prstGeom prst="rect">
                <a:avLst/>
              </a:prstGeom>
              <a:noFill/>
            </p:spPr>
            <p:txBody>
              <a:bodyPr wrap="square" rtlCol="0">
                <a:spAutoFit/>
              </a:bodyPr>
              <a:lstStyle/>
              <a:p>
                <a:r>
                  <a:rPr lang="nb-NO" sz="800" b="1" dirty="0"/>
                  <a:t>Konteinerhavn</a:t>
                </a:r>
              </a:p>
            </p:txBody>
          </p:sp>
          <p:sp>
            <p:nvSpPr>
              <p:cNvPr id="136" name="TekstSylinder 269"/>
              <p:cNvSpPr txBox="1"/>
              <p:nvPr/>
            </p:nvSpPr>
            <p:spPr>
              <a:xfrm>
                <a:off x="729333" y="3145937"/>
                <a:ext cx="620497" cy="215444"/>
              </a:xfrm>
              <a:prstGeom prst="rect">
                <a:avLst/>
              </a:prstGeom>
              <a:noFill/>
            </p:spPr>
            <p:txBody>
              <a:bodyPr wrap="square" rtlCol="0">
                <a:spAutoFit/>
              </a:bodyPr>
              <a:lstStyle/>
              <a:p>
                <a:pPr algn="ctr"/>
                <a:r>
                  <a:rPr lang="nb-NO" sz="800" b="1" dirty="0"/>
                  <a:t>Hall 1</a:t>
                </a:r>
              </a:p>
            </p:txBody>
          </p:sp>
          <p:sp>
            <p:nvSpPr>
              <p:cNvPr id="137" name="TekstSylinder 270"/>
              <p:cNvSpPr txBox="1"/>
              <p:nvPr/>
            </p:nvSpPr>
            <p:spPr>
              <a:xfrm>
                <a:off x="1730840" y="3145937"/>
                <a:ext cx="620497" cy="215444"/>
              </a:xfrm>
              <a:prstGeom prst="rect">
                <a:avLst/>
              </a:prstGeom>
              <a:noFill/>
            </p:spPr>
            <p:txBody>
              <a:bodyPr wrap="square" rtlCol="0">
                <a:spAutoFit/>
              </a:bodyPr>
              <a:lstStyle/>
              <a:p>
                <a:pPr algn="ctr"/>
                <a:r>
                  <a:rPr lang="nb-NO" sz="800" b="1" dirty="0"/>
                  <a:t>Hall 2</a:t>
                </a:r>
              </a:p>
            </p:txBody>
          </p:sp>
          <p:sp>
            <p:nvSpPr>
              <p:cNvPr id="138" name="TekstSylinder 271"/>
              <p:cNvSpPr txBox="1"/>
              <p:nvPr/>
            </p:nvSpPr>
            <p:spPr>
              <a:xfrm>
                <a:off x="2645260" y="3145933"/>
                <a:ext cx="620497" cy="215444"/>
              </a:xfrm>
              <a:prstGeom prst="rect">
                <a:avLst/>
              </a:prstGeom>
              <a:noFill/>
            </p:spPr>
            <p:txBody>
              <a:bodyPr wrap="square" rtlCol="0">
                <a:spAutoFit/>
              </a:bodyPr>
              <a:lstStyle/>
              <a:p>
                <a:pPr algn="ctr"/>
                <a:r>
                  <a:rPr lang="nb-NO" sz="800" b="1" dirty="0"/>
                  <a:t>Hall 3</a:t>
                </a:r>
              </a:p>
            </p:txBody>
          </p:sp>
          <p:sp>
            <p:nvSpPr>
              <p:cNvPr id="139" name="Bindepunkt 272"/>
              <p:cNvSpPr/>
              <p:nvPr/>
            </p:nvSpPr>
            <p:spPr>
              <a:xfrm>
                <a:off x="4604672" y="1981198"/>
                <a:ext cx="500750" cy="478975"/>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0" name="Rektangel 274"/>
              <p:cNvSpPr/>
              <p:nvPr/>
            </p:nvSpPr>
            <p:spPr>
              <a:xfrm rot="5400000">
                <a:off x="2163520" y="1347096"/>
                <a:ext cx="397347" cy="91441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1" name="TekstSylinder 275"/>
              <p:cNvSpPr txBox="1"/>
              <p:nvPr/>
            </p:nvSpPr>
            <p:spPr>
              <a:xfrm>
                <a:off x="1926770" y="1687252"/>
                <a:ext cx="881743" cy="215444"/>
              </a:xfrm>
              <a:prstGeom prst="rect">
                <a:avLst/>
              </a:prstGeom>
              <a:noFill/>
            </p:spPr>
            <p:txBody>
              <a:bodyPr wrap="square" rtlCol="0">
                <a:spAutoFit/>
              </a:bodyPr>
              <a:lstStyle/>
              <a:p>
                <a:pPr algn="ctr"/>
                <a:r>
                  <a:rPr lang="nb-NO" sz="800" b="1" dirty="0"/>
                  <a:t>Velferdsbygg</a:t>
                </a:r>
              </a:p>
            </p:txBody>
          </p:sp>
          <p:sp>
            <p:nvSpPr>
              <p:cNvPr id="142" name="TekstSylinder 277"/>
              <p:cNvSpPr txBox="1"/>
              <p:nvPr/>
            </p:nvSpPr>
            <p:spPr>
              <a:xfrm>
                <a:off x="7641760" y="2634318"/>
                <a:ext cx="772896" cy="215444"/>
              </a:xfrm>
              <a:prstGeom prst="rect">
                <a:avLst/>
              </a:prstGeom>
              <a:noFill/>
            </p:spPr>
            <p:txBody>
              <a:bodyPr wrap="square" rtlCol="0">
                <a:spAutoFit/>
              </a:bodyPr>
              <a:lstStyle/>
              <a:p>
                <a:pPr algn="ctr"/>
                <a:r>
                  <a:rPr lang="nb-NO" sz="800" b="1" dirty="0"/>
                  <a:t>Parkering</a:t>
                </a:r>
              </a:p>
            </p:txBody>
          </p:sp>
          <p:sp>
            <p:nvSpPr>
              <p:cNvPr id="143" name="TekstSylinder 278"/>
              <p:cNvSpPr txBox="1"/>
              <p:nvPr/>
            </p:nvSpPr>
            <p:spPr>
              <a:xfrm>
                <a:off x="6683825" y="5442865"/>
                <a:ext cx="816434" cy="215444"/>
              </a:xfrm>
              <a:prstGeom prst="rect">
                <a:avLst/>
              </a:prstGeom>
              <a:noFill/>
            </p:spPr>
            <p:txBody>
              <a:bodyPr wrap="square" rtlCol="0">
                <a:spAutoFit/>
              </a:bodyPr>
              <a:lstStyle/>
              <a:p>
                <a:r>
                  <a:rPr lang="nb-NO" sz="800" b="1" dirty="0"/>
                  <a:t>Småbåthavn</a:t>
                </a:r>
              </a:p>
            </p:txBody>
          </p:sp>
          <p:sp>
            <p:nvSpPr>
              <p:cNvPr id="144" name="Rektangel 282"/>
              <p:cNvSpPr/>
              <p:nvPr/>
            </p:nvSpPr>
            <p:spPr>
              <a:xfrm rot="5400000">
                <a:off x="3673937" y="3129655"/>
                <a:ext cx="457203" cy="44629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5" name="TekstSylinder 283"/>
              <p:cNvSpPr txBox="1"/>
              <p:nvPr/>
            </p:nvSpPr>
            <p:spPr>
              <a:xfrm>
                <a:off x="3875354" y="2993527"/>
                <a:ext cx="282993" cy="461665"/>
              </a:xfrm>
              <a:prstGeom prst="rect">
                <a:avLst/>
              </a:prstGeom>
              <a:noFill/>
            </p:spPr>
            <p:txBody>
              <a:bodyPr wrap="square" rtlCol="0">
                <a:spAutoFit/>
              </a:bodyPr>
              <a:lstStyle/>
              <a:p>
                <a:pPr algn="ctr"/>
                <a:r>
                  <a:rPr lang="nb-NO" sz="2400" b="1" dirty="0">
                    <a:solidFill>
                      <a:srgbClr val="FF0000"/>
                    </a:solidFill>
                  </a:rPr>
                  <a:t>+</a:t>
                </a:r>
              </a:p>
            </p:txBody>
          </p:sp>
          <p:sp>
            <p:nvSpPr>
              <p:cNvPr id="146" name="Sekskant 284"/>
              <p:cNvSpPr/>
              <p:nvPr/>
            </p:nvSpPr>
            <p:spPr>
              <a:xfrm>
                <a:off x="3722924" y="2667004"/>
                <a:ext cx="359220" cy="315683"/>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7" name="TekstSylinder 285"/>
              <p:cNvSpPr txBox="1"/>
              <p:nvPr/>
            </p:nvSpPr>
            <p:spPr>
              <a:xfrm>
                <a:off x="3755608" y="2677844"/>
                <a:ext cx="326540" cy="307777"/>
              </a:xfrm>
              <a:prstGeom prst="rect">
                <a:avLst/>
              </a:prstGeom>
              <a:noFill/>
            </p:spPr>
            <p:txBody>
              <a:bodyPr wrap="square" rtlCol="0">
                <a:spAutoFit/>
              </a:bodyPr>
              <a:lstStyle/>
              <a:p>
                <a:pPr algn="ctr"/>
                <a:r>
                  <a:rPr lang="nb-NO" sz="1400" b="1" dirty="0"/>
                  <a:t>H</a:t>
                </a:r>
              </a:p>
            </p:txBody>
          </p:sp>
          <p:cxnSp>
            <p:nvCxnSpPr>
              <p:cNvPr id="148" name="Rett linje 287"/>
              <p:cNvCxnSpPr/>
              <p:nvPr/>
            </p:nvCxnSpPr>
            <p:spPr>
              <a:xfrm flipH="1">
                <a:off x="3897092" y="3352800"/>
                <a:ext cx="239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Rett linje 291"/>
              <p:cNvCxnSpPr/>
              <p:nvPr/>
            </p:nvCxnSpPr>
            <p:spPr>
              <a:xfrm flipV="1">
                <a:off x="3897086" y="3113316"/>
                <a:ext cx="1" cy="228599"/>
              </a:xfrm>
              <a:prstGeom prst="line">
                <a:avLst/>
              </a:prstGeom>
            </p:spPr>
            <p:style>
              <a:lnRef idx="1">
                <a:schemeClr val="accent1"/>
              </a:lnRef>
              <a:fillRef idx="0">
                <a:schemeClr val="accent1"/>
              </a:fillRef>
              <a:effectRef idx="0">
                <a:schemeClr val="accent1"/>
              </a:effectRef>
              <a:fontRef idx="minor">
                <a:schemeClr val="tx1"/>
              </a:fontRef>
            </p:style>
          </p:cxnSp>
          <p:sp>
            <p:nvSpPr>
              <p:cNvPr id="150" name="TekstSylinder 297"/>
              <p:cNvSpPr txBox="1"/>
              <p:nvPr/>
            </p:nvSpPr>
            <p:spPr>
              <a:xfrm>
                <a:off x="3701132" y="3363659"/>
                <a:ext cx="446326" cy="215444"/>
              </a:xfrm>
              <a:prstGeom prst="rect">
                <a:avLst/>
              </a:prstGeom>
              <a:noFill/>
            </p:spPr>
            <p:txBody>
              <a:bodyPr wrap="square" rtlCol="0">
                <a:spAutoFit/>
              </a:bodyPr>
              <a:lstStyle/>
              <a:p>
                <a:pPr algn="ctr"/>
                <a:r>
                  <a:rPr lang="nb-NO" sz="800" b="1" dirty="0"/>
                  <a:t>Adm.</a:t>
                </a:r>
              </a:p>
            </p:txBody>
          </p:sp>
          <p:sp>
            <p:nvSpPr>
              <p:cNvPr id="151" name="Rektangel 301"/>
              <p:cNvSpPr/>
              <p:nvPr/>
            </p:nvSpPr>
            <p:spPr>
              <a:xfrm>
                <a:off x="4370636" y="3728391"/>
                <a:ext cx="974250" cy="3428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2" name="TekstSylinder 302"/>
              <p:cNvSpPr txBox="1"/>
              <p:nvPr/>
            </p:nvSpPr>
            <p:spPr>
              <a:xfrm>
                <a:off x="4571988" y="3788194"/>
                <a:ext cx="620497" cy="215444"/>
              </a:xfrm>
              <a:prstGeom prst="rect">
                <a:avLst/>
              </a:prstGeom>
              <a:noFill/>
            </p:spPr>
            <p:txBody>
              <a:bodyPr wrap="square" rtlCol="0">
                <a:spAutoFit/>
              </a:bodyPr>
              <a:lstStyle/>
              <a:p>
                <a:pPr algn="ctr"/>
                <a:r>
                  <a:rPr lang="nb-NO" sz="800" b="1" dirty="0"/>
                  <a:t>Verksted</a:t>
                </a:r>
              </a:p>
            </p:txBody>
          </p:sp>
          <p:sp>
            <p:nvSpPr>
              <p:cNvPr id="153" name="Rektangel 303"/>
              <p:cNvSpPr/>
              <p:nvPr/>
            </p:nvSpPr>
            <p:spPr>
              <a:xfrm rot="5400000">
                <a:off x="3635810" y="1627412"/>
                <a:ext cx="517090"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4" name="Rektangel 305"/>
              <p:cNvSpPr/>
              <p:nvPr/>
            </p:nvSpPr>
            <p:spPr>
              <a:xfrm rot="5400000">
                <a:off x="4520298" y="3061626"/>
                <a:ext cx="685811" cy="3537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5" name="Rektangel 306"/>
              <p:cNvSpPr/>
              <p:nvPr/>
            </p:nvSpPr>
            <p:spPr>
              <a:xfrm>
                <a:off x="3635829" y="2536370"/>
                <a:ext cx="522514"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6" name="Rektangel 307"/>
              <p:cNvSpPr/>
              <p:nvPr/>
            </p:nvSpPr>
            <p:spPr>
              <a:xfrm rot="16200000">
                <a:off x="3053440" y="1387925"/>
                <a:ext cx="375562" cy="7892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7" name="Rektangel 308"/>
              <p:cNvSpPr/>
              <p:nvPr/>
            </p:nvSpPr>
            <p:spPr>
              <a:xfrm rot="16200000">
                <a:off x="1613789" y="1679130"/>
                <a:ext cx="375562" cy="1850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58" name="Rett linje 310"/>
              <p:cNvCxnSpPr/>
              <p:nvPr/>
            </p:nvCxnSpPr>
            <p:spPr>
              <a:xfrm>
                <a:off x="3091544" y="1567543"/>
                <a:ext cx="0" cy="3810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9" name="TekstSylinder 313"/>
              <p:cNvSpPr txBox="1"/>
              <p:nvPr/>
            </p:nvSpPr>
            <p:spPr>
              <a:xfrm rot="16200000">
                <a:off x="4550216" y="3124166"/>
                <a:ext cx="620497" cy="215444"/>
              </a:xfrm>
              <a:prstGeom prst="rect">
                <a:avLst/>
              </a:prstGeom>
              <a:noFill/>
            </p:spPr>
            <p:txBody>
              <a:bodyPr wrap="square" rtlCol="0">
                <a:spAutoFit/>
              </a:bodyPr>
              <a:lstStyle/>
              <a:p>
                <a:pPr algn="ctr"/>
                <a:r>
                  <a:rPr lang="nb-NO" sz="800" b="1" dirty="0"/>
                  <a:t>Service</a:t>
                </a:r>
              </a:p>
            </p:txBody>
          </p:sp>
          <p:sp>
            <p:nvSpPr>
              <p:cNvPr id="160" name="Rektangel 314"/>
              <p:cNvSpPr/>
              <p:nvPr/>
            </p:nvSpPr>
            <p:spPr>
              <a:xfrm>
                <a:off x="3679434" y="6008914"/>
                <a:ext cx="1175595" cy="163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1" name="TekstSylinder 315"/>
              <p:cNvSpPr txBox="1"/>
              <p:nvPr/>
            </p:nvSpPr>
            <p:spPr>
              <a:xfrm>
                <a:off x="4038651" y="5976303"/>
                <a:ext cx="468036" cy="215444"/>
              </a:xfrm>
              <a:prstGeom prst="rect">
                <a:avLst/>
              </a:prstGeom>
              <a:noFill/>
            </p:spPr>
            <p:txBody>
              <a:bodyPr wrap="square" rtlCol="0">
                <a:spAutoFit/>
              </a:bodyPr>
              <a:lstStyle/>
              <a:p>
                <a:r>
                  <a:rPr lang="nb-NO" sz="800" b="1" dirty="0"/>
                  <a:t>Kai 4 </a:t>
                </a:r>
              </a:p>
            </p:txBody>
          </p:sp>
          <p:sp>
            <p:nvSpPr>
              <p:cNvPr id="162" name="Rektangel 316"/>
              <p:cNvSpPr/>
              <p:nvPr/>
            </p:nvSpPr>
            <p:spPr>
              <a:xfrm rot="5400000">
                <a:off x="5538107" y="2958194"/>
                <a:ext cx="364671" cy="4680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3" name="Rektangel 317"/>
              <p:cNvSpPr/>
              <p:nvPr/>
            </p:nvSpPr>
            <p:spPr>
              <a:xfrm rot="5400000">
                <a:off x="6229349" y="2027467"/>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4" name="Rektangel 318"/>
              <p:cNvSpPr/>
              <p:nvPr/>
            </p:nvSpPr>
            <p:spPr>
              <a:xfrm rot="5400000">
                <a:off x="6915163" y="2038349"/>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5" name="Rektangel 163"/>
              <p:cNvSpPr/>
              <p:nvPr/>
            </p:nvSpPr>
            <p:spPr>
              <a:xfrm rot="5400000">
                <a:off x="7056662" y="2266958"/>
                <a:ext cx="642257" cy="2775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6" name="Rektangel 161"/>
              <p:cNvSpPr/>
              <p:nvPr/>
            </p:nvSpPr>
            <p:spPr>
              <a:xfrm rot="5400000">
                <a:off x="5799349" y="2266942"/>
                <a:ext cx="642257" cy="2776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7" name="Beslutning 324"/>
              <p:cNvSpPr/>
              <p:nvPr/>
            </p:nvSpPr>
            <p:spPr>
              <a:xfrm>
                <a:off x="7010403" y="5671455"/>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8" name="TekstSylinder 325"/>
              <p:cNvSpPr txBox="1"/>
              <p:nvPr/>
            </p:nvSpPr>
            <p:spPr>
              <a:xfrm>
                <a:off x="3592274" y="1741681"/>
                <a:ext cx="620497" cy="215444"/>
              </a:xfrm>
              <a:prstGeom prst="rect">
                <a:avLst/>
              </a:prstGeom>
              <a:noFill/>
            </p:spPr>
            <p:txBody>
              <a:bodyPr wrap="square" rtlCol="0">
                <a:spAutoFit/>
              </a:bodyPr>
              <a:lstStyle/>
              <a:p>
                <a:pPr algn="ctr"/>
                <a:r>
                  <a:rPr lang="nb-NO" sz="800" b="1" dirty="0"/>
                  <a:t>Lager 1</a:t>
                </a:r>
              </a:p>
            </p:txBody>
          </p:sp>
          <p:sp>
            <p:nvSpPr>
              <p:cNvPr id="169" name="Rektangel 326"/>
              <p:cNvSpPr/>
              <p:nvPr/>
            </p:nvSpPr>
            <p:spPr>
              <a:xfrm rot="5400000">
                <a:off x="7443099" y="4090297"/>
                <a:ext cx="277604" cy="555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0" name="TekstSylinder 327"/>
              <p:cNvSpPr txBox="1"/>
              <p:nvPr/>
            </p:nvSpPr>
            <p:spPr>
              <a:xfrm>
                <a:off x="7293418" y="4256303"/>
                <a:ext cx="620497" cy="215444"/>
              </a:xfrm>
              <a:prstGeom prst="rect">
                <a:avLst/>
              </a:prstGeom>
              <a:noFill/>
            </p:spPr>
            <p:txBody>
              <a:bodyPr wrap="square" rtlCol="0">
                <a:spAutoFit/>
              </a:bodyPr>
              <a:lstStyle/>
              <a:p>
                <a:pPr algn="ctr"/>
                <a:r>
                  <a:rPr lang="nb-NO" sz="800" b="1" dirty="0"/>
                  <a:t>Lager 3</a:t>
                </a:r>
              </a:p>
            </p:txBody>
          </p:sp>
          <p:sp>
            <p:nvSpPr>
              <p:cNvPr id="171" name="Rektangel 312"/>
              <p:cNvSpPr/>
              <p:nvPr/>
            </p:nvSpPr>
            <p:spPr>
              <a:xfrm rot="16200000">
                <a:off x="2166254" y="1469568"/>
                <a:ext cx="168734" cy="17036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72" name="Rett linje 207"/>
              <p:cNvCxnSpPr>
                <a:stCxn id="171" idx="0"/>
              </p:cNvCxnSpPr>
              <p:nvPr/>
            </p:nvCxnSpPr>
            <p:spPr>
              <a:xfrm flipV="1">
                <a:off x="1398813" y="2318661"/>
                <a:ext cx="1703616" cy="271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73" name="Rektangel 331"/>
              <p:cNvSpPr/>
              <p:nvPr/>
            </p:nvSpPr>
            <p:spPr>
              <a:xfrm>
                <a:off x="5486396" y="3320144"/>
                <a:ext cx="468090" cy="1741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4" name="TekstSylinder 330"/>
              <p:cNvSpPr txBox="1"/>
              <p:nvPr/>
            </p:nvSpPr>
            <p:spPr>
              <a:xfrm>
                <a:off x="5412355" y="3298330"/>
                <a:ext cx="598714" cy="215444"/>
              </a:xfrm>
              <a:prstGeom prst="rect">
                <a:avLst/>
              </a:prstGeom>
              <a:noFill/>
            </p:spPr>
            <p:txBody>
              <a:bodyPr wrap="square" rtlCol="0">
                <a:spAutoFit/>
              </a:bodyPr>
              <a:lstStyle/>
              <a:p>
                <a:pPr algn="ctr"/>
                <a:r>
                  <a:rPr lang="nb-NO" sz="800" b="1" dirty="0">
                    <a:solidFill>
                      <a:schemeClr val="bg1"/>
                    </a:solidFill>
                  </a:rPr>
                  <a:t>Redning</a:t>
                </a:r>
              </a:p>
            </p:txBody>
          </p:sp>
          <p:cxnSp>
            <p:nvCxnSpPr>
              <p:cNvPr id="175" name="Rett linje 332"/>
              <p:cNvCxnSpPr/>
              <p:nvPr/>
            </p:nvCxnSpPr>
            <p:spPr>
              <a:xfrm>
                <a:off x="3635863"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Rett linje 333"/>
              <p:cNvCxnSpPr/>
              <p:nvPr/>
            </p:nvCxnSpPr>
            <p:spPr>
              <a:xfrm>
                <a:off x="3494345"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ktangel 334"/>
              <p:cNvSpPr/>
              <p:nvPr/>
            </p:nvSpPr>
            <p:spPr>
              <a:xfrm>
                <a:off x="3472572" y="5192507"/>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8" name="Trekk ut 335"/>
              <p:cNvSpPr/>
              <p:nvPr/>
            </p:nvSpPr>
            <p:spPr>
              <a:xfrm rot="5400000" flipH="1">
                <a:off x="3897095" y="4974779"/>
                <a:ext cx="108857" cy="587812"/>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9" name="TekstSylinder 336"/>
              <p:cNvSpPr txBox="1"/>
              <p:nvPr/>
            </p:nvSpPr>
            <p:spPr>
              <a:xfrm rot="16200000">
                <a:off x="3298403" y="4876795"/>
                <a:ext cx="533400" cy="215444"/>
              </a:xfrm>
              <a:prstGeom prst="rect">
                <a:avLst/>
              </a:prstGeom>
              <a:noFill/>
            </p:spPr>
            <p:txBody>
              <a:bodyPr wrap="square" rtlCol="0">
                <a:spAutoFit/>
              </a:bodyPr>
              <a:lstStyle/>
              <a:p>
                <a:r>
                  <a:rPr lang="nb-NO" sz="800" b="1" dirty="0"/>
                  <a:t>Kran C</a:t>
                </a:r>
              </a:p>
            </p:txBody>
          </p:sp>
          <p:cxnSp>
            <p:nvCxnSpPr>
              <p:cNvPr id="180" name="Rett linje 359"/>
              <p:cNvCxnSpPr/>
              <p:nvPr/>
            </p:nvCxnSpPr>
            <p:spPr>
              <a:xfrm>
                <a:off x="805539" y="4604658"/>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181" name="Rektangel 361"/>
              <p:cNvSpPr/>
              <p:nvPr/>
            </p:nvSpPr>
            <p:spPr>
              <a:xfrm rot="5400000">
                <a:off x="5793912" y="3203115"/>
                <a:ext cx="571520" cy="206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2" name="TekstSylinder 360"/>
              <p:cNvSpPr txBox="1"/>
              <p:nvPr/>
            </p:nvSpPr>
            <p:spPr>
              <a:xfrm rot="16200000">
                <a:off x="5761824" y="3211274"/>
                <a:ext cx="620497"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Lager 2</a:t>
                </a:r>
              </a:p>
            </p:txBody>
          </p:sp>
          <p:sp>
            <p:nvSpPr>
              <p:cNvPr id="183" name="Beslutning 367"/>
              <p:cNvSpPr/>
              <p:nvPr/>
            </p:nvSpPr>
            <p:spPr>
              <a:xfrm>
                <a:off x="3690261" y="4724386"/>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6" name="Frihåndsform 376"/>
              <p:cNvSpPr/>
              <p:nvPr/>
            </p:nvSpPr>
            <p:spPr>
              <a:xfrm>
                <a:off x="2155371" y="5131366"/>
                <a:ext cx="587829" cy="289720"/>
              </a:xfrm>
              <a:custGeom>
                <a:avLst/>
                <a:gdLst>
                  <a:gd name="connsiteX0" fmla="*/ 0 w 587829"/>
                  <a:gd name="connsiteY0" fmla="*/ 278834 h 289720"/>
                  <a:gd name="connsiteX1" fmla="*/ 10886 w 587829"/>
                  <a:gd name="connsiteY1" fmla="*/ 104663 h 289720"/>
                  <a:gd name="connsiteX2" fmla="*/ 21772 w 587829"/>
                  <a:gd name="connsiteY2" fmla="*/ 72005 h 289720"/>
                  <a:gd name="connsiteX3" fmla="*/ 54429 w 587829"/>
                  <a:gd name="connsiteY3" fmla="*/ 61120 h 289720"/>
                  <a:gd name="connsiteX4" fmla="*/ 65315 w 587829"/>
                  <a:gd name="connsiteY4" fmla="*/ 104663 h 289720"/>
                  <a:gd name="connsiteX5" fmla="*/ 97972 w 587829"/>
                  <a:gd name="connsiteY5" fmla="*/ 169977 h 289720"/>
                  <a:gd name="connsiteX6" fmla="*/ 108858 w 587829"/>
                  <a:gd name="connsiteY6" fmla="*/ 235291 h 289720"/>
                  <a:gd name="connsiteX7" fmla="*/ 119743 w 587829"/>
                  <a:gd name="connsiteY7" fmla="*/ 278834 h 289720"/>
                  <a:gd name="connsiteX8" fmla="*/ 163286 w 587829"/>
                  <a:gd name="connsiteY8" fmla="*/ 126434 h 289720"/>
                  <a:gd name="connsiteX9" fmla="*/ 185058 w 587829"/>
                  <a:gd name="connsiteY9" fmla="*/ 93777 h 289720"/>
                  <a:gd name="connsiteX10" fmla="*/ 195943 w 587829"/>
                  <a:gd name="connsiteY10" fmla="*/ 61120 h 289720"/>
                  <a:gd name="connsiteX11" fmla="*/ 206829 w 587829"/>
                  <a:gd name="connsiteY11" fmla="*/ 93777 h 289720"/>
                  <a:gd name="connsiteX12" fmla="*/ 228600 w 587829"/>
                  <a:gd name="connsiteY12" fmla="*/ 126434 h 289720"/>
                  <a:gd name="connsiteX13" fmla="*/ 250372 w 587829"/>
                  <a:gd name="connsiteY13" fmla="*/ 191748 h 289720"/>
                  <a:gd name="connsiteX14" fmla="*/ 261258 w 587829"/>
                  <a:gd name="connsiteY14" fmla="*/ 257063 h 289720"/>
                  <a:gd name="connsiteX15" fmla="*/ 272143 w 587829"/>
                  <a:gd name="connsiteY15" fmla="*/ 180863 h 289720"/>
                  <a:gd name="connsiteX16" fmla="*/ 293915 w 587829"/>
                  <a:gd name="connsiteY16" fmla="*/ 115548 h 289720"/>
                  <a:gd name="connsiteX17" fmla="*/ 337458 w 587829"/>
                  <a:gd name="connsiteY17" fmla="*/ 50234 h 289720"/>
                  <a:gd name="connsiteX18" fmla="*/ 348343 w 587829"/>
                  <a:gd name="connsiteY18" fmla="*/ 6691 h 289720"/>
                  <a:gd name="connsiteX19" fmla="*/ 359229 w 587829"/>
                  <a:gd name="connsiteY19" fmla="*/ 61120 h 289720"/>
                  <a:gd name="connsiteX20" fmla="*/ 370115 w 587829"/>
                  <a:gd name="connsiteY20" fmla="*/ 93777 h 289720"/>
                  <a:gd name="connsiteX21" fmla="*/ 381000 w 587829"/>
                  <a:gd name="connsiteY21" fmla="*/ 180863 h 289720"/>
                  <a:gd name="connsiteX22" fmla="*/ 391886 w 587829"/>
                  <a:gd name="connsiteY22" fmla="*/ 246177 h 289720"/>
                  <a:gd name="connsiteX23" fmla="*/ 413658 w 587829"/>
                  <a:gd name="connsiteY23" fmla="*/ 224405 h 289720"/>
                  <a:gd name="connsiteX24" fmla="*/ 457200 w 587829"/>
                  <a:gd name="connsiteY24" fmla="*/ 159091 h 289720"/>
                  <a:gd name="connsiteX25" fmla="*/ 468086 w 587829"/>
                  <a:gd name="connsiteY25" fmla="*/ 115548 h 289720"/>
                  <a:gd name="connsiteX26" fmla="*/ 489858 w 587829"/>
                  <a:gd name="connsiteY26" fmla="*/ 50234 h 289720"/>
                  <a:gd name="connsiteX27" fmla="*/ 500743 w 587829"/>
                  <a:gd name="connsiteY27" fmla="*/ 82891 h 289720"/>
                  <a:gd name="connsiteX28" fmla="*/ 522515 w 587829"/>
                  <a:gd name="connsiteY28" fmla="*/ 257063 h 289720"/>
                  <a:gd name="connsiteX29" fmla="*/ 533400 w 587829"/>
                  <a:gd name="connsiteY29" fmla="*/ 289720 h 289720"/>
                  <a:gd name="connsiteX30" fmla="*/ 566058 w 587829"/>
                  <a:gd name="connsiteY30" fmla="*/ 93777 h 289720"/>
                  <a:gd name="connsiteX31" fmla="*/ 587829 w 587829"/>
                  <a:gd name="connsiteY31" fmla="*/ 50234 h 2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7829" h="289720">
                    <a:moveTo>
                      <a:pt x="0" y="278834"/>
                    </a:moveTo>
                    <a:cubicBezTo>
                      <a:pt x="3629" y="220777"/>
                      <a:pt x="4796" y="162514"/>
                      <a:pt x="10886" y="104663"/>
                    </a:cubicBezTo>
                    <a:cubicBezTo>
                      <a:pt x="12087" y="93251"/>
                      <a:pt x="13658" y="80119"/>
                      <a:pt x="21772" y="72005"/>
                    </a:cubicBezTo>
                    <a:cubicBezTo>
                      <a:pt x="29886" y="63891"/>
                      <a:pt x="43543" y="64748"/>
                      <a:pt x="54429" y="61120"/>
                    </a:cubicBezTo>
                    <a:cubicBezTo>
                      <a:pt x="58058" y="75634"/>
                      <a:pt x="59422" y="90912"/>
                      <a:pt x="65315" y="104663"/>
                    </a:cubicBezTo>
                    <a:cubicBezTo>
                      <a:pt x="92414" y="167894"/>
                      <a:pt x="83858" y="106467"/>
                      <a:pt x="97972" y="169977"/>
                    </a:cubicBezTo>
                    <a:cubicBezTo>
                      <a:pt x="102760" y="191523"/>
                      <a:pt x="104529" y="213648"/>
                      <a:pt x="108858" y="235291"/>
                    </a:cubicBezTo>
                    <a:cubicBezTo>
                      <a:pt x="111792" y="249961"/>
                      <a:pt x="116115" y="264320"/>
                      <a:pt x="119743" y="278834"/>
                    </a:cubicBezTo>
                    <a:cubicBezTo>
                      <a:pt x="122645" y="267226"/>
                      <a:pt x="150794" y="145171"/>
                      <a:pt x="163286" y="126434"/>
                    </a:cubicBezTo>
                    <a:lnTo>
                      <a:pt x="185058" y="93777"/>
                    </a:lnTo>
                    <a:cubicBezTo>
                      <a:pt x="188686" y="82891"/>
                      <a:pt x="184469" y="61120"/>
                      <a:pt x="195943" y="61120"/>
                    </a:cubicBezTo>
                    <a:cubicBezTo>
                      <a:pt x="207418" y="61120"/>
                      <a:pt x="201697" y="83514"/>
                      <a:pt x="206829" y="93777"/>
                    </a:cubicBezTo>
                    <a:cubicBezTo>
                      <a:pt x="212680" y="105479"/>
                      <a:pt x="223287" y="114479"/>
                      <a:pt x="228600" y="126434"/>
                    </a:cubicBezTo>
                    <a:cubicBezTo>
                      <a:pt x="237921" y="147405"/>
                      <a:pt x="250372" y="191748"/>
                      <a:pt x="250372" y="191748"/>
                    </a:cubicBezTo>
                    <a:cubicBezTo>
                      <a:pt x="254001" y="213520"/>
                      <a:pt x="241516" y="266934"/>
                      <a:pt x="261258" y="257063"/>
                    </a:cubicBezTo>
                    <a:cubicBezTo>
                      <a:pt x="284207" y="245589"/>
                      <a:pt x="266374" y="205864"/>
                      <a:pt x="272143" y="180863"/>
                    </a:cubicBezTo>
                    <a:cubicBezTo>
                      <a:pt x="277303" y="158501"/>
                      <a:pt x="281185" y="134643"/>
                      <a:pt x="293915" y="115548"/>
                    </a:cubicBezTo>
                    <a:lnTo>
                      <a:pt x="337458" y="50234"/>
                    </a:lnTo>
                    <a:cubicBezTo>
                      <a:pt x="341086" y="35720"/>
                      <a:pt x="334962" y="0"/>
                      <a:pt x="348343" y="6691"/>
                    </a:cubicBezTo>
                    <a:cubicBezTo>
                      <a:pt x="364892" y="14966"/>
                      <a:pt x="354741" y="43170"/>
                      <a:pt x="359229" y="61120"/>
                    </a:cubicBezTo>
                    <a:cubicBezTo>
                      <a:pt x="362012" y="72252"/>
                      <a:pt x="366486" y="82891"/>
                      <a:pt x="370115" y="93777"/>
                    </a:cubicBezTo>
                    <a:cubicBezTo>
                      <a:pt x="373743" y="122806"/>
                      <a:pt x="376863" y="151902"/>
                      <a:pt x="381000" y="180863"/>
                    </a:cubicBezTo>
                    <a:cubicBezTo>
                      <a:pt x="384121" y="202713"/>
                      <a:pt x="378643" y="228520"/>
                      <a:pt x="391886" y="246177"/>
                    </a:cubicBezTo>
                    <a:cubicBezTo>
                      <a:pt x="398044" y="254388"/>
                      <a:pt x="407500" y="232616"/>
                      <a:pt x="413658" y="224405"/>
                    </a:cubicBezTo>
                    <a:cubicBezTo>
                      <a:pt x="429357" y="203472"/>
                      <a:pt x="457200" y="159091"/>
                      <a:pt x="457200" y="159091"/>
                    </a:cubicBezTo>
                    <a:cubicBezTo>
                      <a:pt x="460829" y="144577"/>
                      <a:pt x="463787" y="129878"/>
                      <a:pt x="468086" y="115548"/>
                    </a:cubicBezTo>
                    <a:cubicBezTo>
                      <a:pt x="474681" y="93567"/>
                      <a:pt x="489858" y="50234"/>
                      <a:pt x="489858" y="50234"/>
                    </a:cubicBezTo>
                    <a:cubicBezTo>
                      <a:pt x="493486" y="61120"/>
                      <a:pt x="498493" y="71639"/>
                      <a:pt x="500743" y="82891"/>
                    </a:cubicBezTo>
                    <a:cubicBezTo>
                      <a:pt x="517350" y="165928"/>
                      <a:pt x="507420" y="166491"/>
                      <a:pt x="522515" y="257063"/>
                    </a:cubicBezTo>
                    <a:cubicBezTo>
                      <a:pt x="524401" y="268381"/>
                      <a:pt x="529772" y="278834"/>
                      <a:pt x="533400" y="289720"/>
                    </a:cubicBezTo>
                    <a:cubicBezTo>
                      <a:pt x="546193" y="136213"/>
                      <a:pt x="530468" y="200547"/>
                      <a:pt x="566058" y="93777"/>
                    </a:cubicBezTo>
                    <a:cubicBezTo>
                      <a:pt x="578567" y="56250"/>
                      <a:pt x="568829" y="69234"/>
                      <a:pt x="587829" y="50234"/>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7" name="Trekk ut 378"/>
              <p:cNvSpPr/>
              <p:nvPr/>
            </p:nvSpPr>
            <p:spPr>
              <a:xfrm rot="20523453" flipH="1">
                <a:off x="2697700" y="4551645"/>
                <a:ext cx="101889" cy="63943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88" name="Rett linje 202"/>
              <p:cNvCxnSpPr/>
              <p:nvPr/>
            </p:nvCxnSpPr>
            <p:spPr>
              <a:xfrm>
                <a:off x="2917391" y="4713553"/>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Rektangel 191"/>
              <p:cNvSpPr/>
              <p:nvPr/>
            </p:nvSpPr>
            <p:spPr>
              <a:xfrm>
                <a:off x="2764986" y="5181625"/>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3" name="Rektangel 383"/>
              <p:cNvSpPr/>
              <p:nvPr/>
            </p:nvSpPr>
            <p:spPr>
              <a:xfrm rot="20507482">
                <a:off x="2515085" y="4443750"/>
                <a:ext cx="288996" cy="14436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94" name="Gruppe 384"/>
              <p:cNvGrpSpPr/>
              <p:nvPr/>
            </p:nvGrpSpPr>
            <p:grpSpPr>
              <a:xfrm rot="21327013">
                <a:off x="2404335" y="4360491"/>
                <a:ext cx="265393" cy="299427"/>
                <a:chOff x="3984171" y="3145971"/>
                <a:chExt cx="250372" cy="272143"/>
              </a:xfrm>
            </p:grpSpPr>
            <p:sp>
              <p:nvSpPr>
                <p:cNvPr id="220" name="Ellipse 385"/>
                <p:cNvSpPr/>
                <p:nvPr/>
              </p:nvSpPr>
              <p:spPr>
                <a:xfrm>
                  <a:off x="4136571" y="3145971"/>
                  <a:ext cx="97972" cy="762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21" name="Rett linje 386"/>
                <p:cNvCxnSpPr/>
                <p:nvPr/>
              </p:nvCxnSpPr>
              <p:spPr>
                <a:xfrm flipH="1">
                  <a:off x="4060371" y="3189513"/>
                  <a:ext cx="114301" cy="1524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Rett linje 387"/>
                <p:cNvCxnSpPr/>
                <p:nvPr/>
              </p:nvCxnSpPr>
              <p:spPr>
                <a:xfrm flipH="1">
                  <a:off x="3984171" y="3320142"/>
                  <a:ext cx="92532" cy="43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Rett linje 388"/>
                <p:cNvCxnSpPr/>
                <p:nvPr/>
              </p:nvCxnSpPr>
              <p:spPr>
                <a:xfrm flipH="1">
                  <a:off x="4038600" y="3331029"/>
                  <a:ext cx="43543" cy="87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Rett linje 389"/>
                <p:cNvCxnSpPr/>
                <p:nvPr/>
              </p:nvCxnSpPr>
              <p:spPr>
                <a:xfrm>
                  <a:off x="4060371" y="3233057"/>
                  <a:ext cx="119743"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6" name="Trekk ut 397"/>
              <p:cNvSpPr/>
              <p:nvPr/>
            </p:nvSpPr>
            <p:spPr>
              <a:xfrm>
                <a:off x="8294911" y="2090056"/>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97" name="TekstSylinder 398"/>
              <p:cNvSpPr txBox="1"/>
              <p:nvPr/>
            </p:nvSpPr>
            <p:spPr>
              <a:xfrm>
                <a:off x="7892125" y="2188002"/>
                <a:ext cx="598727" cy="215444"/>
              </a:xfrm>
              <a:prstGeom prst="rect">
                <a:avLst/>
              </a:prstGeom>
              <a:noFill/>
            </p:spPr>
            <p:txBody>
              <a:bodyPr wrap="square" rtlCol="0">
                <a:spAutoFit/>
              </a:bodyPr>
              <a:lstStyle/>
              <a:p>
                <a:pPr algn="ctr"/>
                <a:r>
                  <a:rPr lang="nb-NO" sz="800" b="1" dirty="0"/>
                  <a:t>SAML 3</a:t>
                </a:r>
              </a:p>
            </p:txBody>
          </p:sp>
          <p:sp>
            <p:nvSpPr>
              <p:cNvPr id="198" name="Trekk ut 403"/>
              <p:cNvSpPr/>
              <p:nvPr/>
            </p:nvSpPr>
            <p:spPr>
              <a:xfrm>
                <a:off x="5388425" y="2895598"/>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99" name="TekstSylinder 404"/>
              <p:cNvSpPr txBox="1"/>
              <p:nvPr/>
            </p:nvSpPr>
            <p:spPr>
              <a:xfrm>
                <a:off x="4996525" y="3004430"/>
                <a:ext cx="598727" cy="215444"/>
              </a:xfrm>
              <a:prstGeom prst="rect">
                <a:avLst/>
              </a:prstGeom>
              <a:noFill/>
            </p:spPr>
            <p:txBody>
              <a:bodyPr wrap="square" rtlCol="0">
                <a:spAutoFit/>
              </a:bodyPr>
              <a:lstStyle/>
              <a:p>
                <a:pPr algn="ctr"/>
                <a:r>
                  <a:rPr lang="nb-NO" sz="800" b="1" dirty="0"/>
                  <a:t>SAML 2</a:t>
                </a:r>
              </a:p>
            </p:txBody>
          </p:sp>
          <p:sp>
            <p:nvSpPr>
              <p:cNvPr id="200" name="Trekk ut 405"/>
              <p:cNvSpPr/>
              <p:nvPr/>
            </p:nvSpPr>
            <p:spPr>
              <a:xfrm>
                <a:off x="3026225" y="2264227"/>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201" name="TekstSylinder 406"/>
              <p:cNvSpPr txBox="1"/>
              <p:nvPr/>
            </p:nvSpPr>
            <p:spPr>
              <a:xfrm>
                <a:off x="2623439" y="2373059"/>
                <a:ext cx="598727" cy="215444"/>
              </a:xfrm>
              <a:prstGeom prst="rect">
                <a:avLst/>
              </a:prstGeom>
              <a:noFill/>
            </p:spPr>
            <p:txBody>
              <a:bodyPr wrap="square" rtlCol="0">
                <a:spAutoFit/>
              </a:bodyPr>
              <a:lstStyle/>
              <a:p>
                <a:pPr algn="ctr"/>
                <a:r>
                  <a:rPr lang="nb-NO" sz="800" b="1" dirty="0"/>
                  <a:t>SAML 1</a:t>
                </a:r>
              </a:p>
            </p:txBody>
          </p:sp>
          <p:sp>
            <p:nvSpPr>
              <p:cNvPr id="202" name="Beslutning 407"/>
              <p:cNvSpPr/>
              <p:nvPr/>
            </p:nvSpPr>
            <p:spPr>
              <a:xfrm>
                <a:off x="2373086" y="480057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3" name="Beslutning 408"/>
              <p:cNvSpPr/>
              <p:nvPr/>
            </p:nvSpPr>
            <p:spPr>
              <a:xfrm>
                <a:off x="1589290" y="478968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4" name="Beslutning 409"/>
              <p:cNvSpPr/>
              <p:nvPr/>
            </p:nvSpPr>
            <p:spPr>
              <a:xfrm>
                <a:off x="3722890" y="47352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5" name="Beslutning 410"/>
              <p:cNvSpPr/>
              <p:nvPr/>
            </p:nvSpPr>
            <p:spPr>
              <a:xfrm rot="5400000">
                <a:off x="5148919" y="42780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6" name="Beslutning 411"/>
              <p:cNvSpPr/>
              <p:nvPr/>
            </p:nvSpPr>
            <p:spPr>
              <a:xfrm rot="5400000">
                <a:off x="5159804" y="4724370"/>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7" name="Beslutning 412"/>
              <p:cNvSpPr/>
              <p:nvPr/>
            </p:nvSpPr>
            <p:spPr>
              <a:xfrm rot="5400000">
                <a:off x="4348815" y="5426503"/>
                <a:ext cx="228619"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8" name="Beslutning 413"/>
              <p:cNvSpPr/>
              <p:nvPr/>
            </p:nvSpPr>
            <p:spPr>
              <a:xfrm rot="10800000">
                <a:off x="6504198" y="4729828"/>
                <a:ext cx="293914"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09" name="Gruppe 414"/>
              <p:cNvGrpSpPr/>
              <p:nvPr/>
            </p:nvGrpSpPr>
            <p:grpSpPr>
              <a:xfrm>
                <a:off x="4702627" y="1926769"/>
                <a:ext cx="315687" cy="478974"/>
                <a:chOff x="4702627" y="1926769"/>
                <a:chExt cx="315687" cy="478974"/>
              </a:xfrm>
            </p:grpSpPr>
            <p:sp>
              <p:nvSpPr>
                <p:cNvPr id="218" name="Pil opp 415"/>
                <p:cNvSpPr/>
                <p:nvPr/>
              </p:nvSpPr>
              <p:spPr>
                <a:xfrm>
                  <a:off x="4702628" y="2198914"/>
                  <a:ext cx="315686" cy="20682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chemeClr val="tx1"/>
                      </a:solidFill>
                    </a:ln>
                    <a:solidFill>
                      <a:schemeClr val="tx1"/>
                    </a:solidFill>
                  </a:endParaRPr>
                </a:p>
              </p:txBody>
            </p:sp>
            <p:sp>
              <p:nvSpPr>
                <p:cNvPr id="219" name="TekstSylinder 416"/>
                <p:cNvSpPr txBox="1"/>
                <p:nvPr/>
              </p:nvSpPr>
              <p:spPr>
                <a:xfrm>
                  <a:off x="4702627" y="1926769"/>
                  <a:ext cx="163286" cy="338554"/>
                </a:xfrm>
                <a:prstGeom prst="rect">
                  <a:avLst/>
                </a:prstGeom>
                <a:noFill/>
              </p:spPr>
              <p:txBody>
                <a:bodyPr wrap="square" rtlCol="0">
                  <a:spAutoFit/>
                </a:bodyPr>
                <a:lstStyle/>
                <a:p>
                  <a:r>
                    <a:rPr lang="nb-NO" sz="1600" b="1" dirty="0">
                      <a:ln>
                        <a:solidFill>
                          <a:schemeClr val="bg1"/>
                        </a:solidFill>
                      </a:ln>
                    </a:rPr>
                    <a:t>N</a:t>
                  </a:r>
                </a:p>
              </p:txBody>
            </p:sp>
          </p:grpSp>
        </p:grpSp>
        <p:sp>
          <p:nvSpPr>
            <p:cNvPr id="7" name="TekstSylinder 197"/>
            <p:cNvSpPr txBox="1"/>
            <p:nvPr/>
          </p:nvSpPr>
          <p:spPr>
            <a:xfrm>
              <a:off x="6379017" y="2492800"/>
              <a:ext cx="772896" cy="215444"/>
            </a:xfrm>
            <a:prstGeom prst="rect">
              <a:avLst/>
            </a:prstGeom>
            <a:noFill/>
          </p:spPr>
          <p:txBody>
            <a:bodyPr wrap="square" rtlCol="0">
              <a:spAutoFit/>
            </a:bodyPr>
            <a:lstStyle/>
            <a:p>
              <a:pPr algn="ctr"/>
              <a:r>
                <a:rPr lang="nb-NO" sz="800" b="1" dirty="0">
                  <a:solidFill>
                    <a:schemeClr val="bg1"/>
                  </a:solidFill>
                </a:rPr>
                <a:t>Hovedadm.</a:t>
              </a:r>
            </a:p>
          </p:txBody>
        </p:sp>
        <p:sp>
          <p:nvSpPr>
            <p:cNvPr id="8" name="TekstSylinder 198"/>
            <p:cNvSpPr txBox="1"/>
            <p:nvPr/>
          </p:nvSpPr>
          <p:spPr>
            <a:xfrm>
              <a:off x="5987149" y="2656118"/>
              <a:ext cx="1567538" cy="307777"/>
            </a:xfrm>
            <a:prstGeom prst="rect">
              <a:avLst/>
            </a:prstGeom>
            <a:noFill/>
          </p:spPr>
          <p:txBody>
            <a:bodyPr wrap="square" rtlCol="0">
              <a:spAutoFit/>
            </a:bodyPr>
            <a:lstStyle/>
            <a:p>
              <a:r>
                <a:rPr lang="nb-NO" sz="1400" b="1" i="1" dirty="0">
                  <a:solidFill>
                    <a:schemeClr val="bg1"/>
                  </a:solidFill>
                </a:rPr>
                <a:t>AS KAIANLEGG</a:t>
              </a:r>
            </a:p>
          </p:txBody>
        </p:sp>
        <p:sp>
          <p:nvSpPr>
            <p:cNvPr id="9" name="Ellipse 199"/>
            <p:cNvSpPr/>
            <p:nvPr/>
          </p:nvSpPr>
          <p:spPr>
            <a:xfrm>
              <a:off x="598715" y="6139544"/>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208"/>
            <p:cNvSpPr/>
            <p:nvPr/>
          </p:nvSpPr>
          <p:spPr>
            <a:xfrm>
              <a:off x="3461728" y="6139540"/>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212"/>
            <p:cNvSpPr/>
            <p:nvPr/>
          </p:nvSpPr>
          <p:spPr>
            <a:xfrm>
              <a:off x="4768045" y="6139536"/>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213"/>
            <p:cNvSpPr/>
            <p:nvPr/>
          </p:nvSpPr>
          <p:spPr>
            <a:xfrm>
              <a:off x="7064987" y="6085102"/>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4" name="Rett linje 237"/>
            <p:cNvCxnSpPr/>
            <p:nvPr/>
          </p:nvCxnSpPr>
          <p:spPr>
            <a:xfrm>
              <a:off x="566058" y="2242457"/>
              <a:ext cx="130628"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192" name="Plassholder for lysbildenummer 19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27</a:t>
            </a:fld>
            <a:endParaRPr lang="nb-NO" b="1" dirty="0">
              <a:solidFill>
                <a:schemeClr val="tx1"/>
              </a:solidFill>
            </a:endParaRPr>
          </a:p>
        </p:txBody>
      </p:sp>
      <p:sp>
        <p:nvSpPr>
          <p:cNvPr id="227" name="TextBox 226"/>
          <p:cNvSpPr txBox="1"/>
          <p:nvPr/>
        </p:nvSpPr>
        <p:spPr>
          <a:xfrm>
            <a:off x="0" y="1386642"/>
            <a:ext cx="9144000" cy="1754326"/>
          </a:xfrm>
          <a:prstGeom prst="rect">
            <a:avLst/>
          </a:prstGeom>
          <a:solidFill>
            <a:schemeClr val="bg1">
              <a:lumMod val="95000"/>
            </a:schemeClr>
          </a:solidFill>
          <a:ln w="38100">
            <a:solidFill>
              <a:srgbClr val="FF0000"/>
            </a:solidFill>
          </a:ln>
        </p:spPr>
        <p:txBody>
          <a:bodyPr wrap="square" rtlCol="0">
            <a:spAutoFit/>
          </a:bodyPr>
          <a:lstStyle/>
          <a:p>
            <a:r>
              <a:rPr lang="nb-NO" dirty="0"/>
              <a:t>Reell tid innkommer følgende melding på samband fra kranfører Kran B Kai 2:</a:t>
            </a:r>
          </a:p>
          <a:p>
            <a:endParaRPr lang="nb-NO" dirty="0"/>
          </a:p>
          <a:p>
            <a:r>
              <a:rPr lang="nb-NO" i="1" dirty="0"/>
              <a:t>”Jeg mistet konteineren ned på hovedkaien mellom tørrdokken og kai 2. En mann ligger under med beina i klem. Jeg vet ikke hvor de to andre som var med på kaien ble av.”</a:t>
            </a:r>
          </a:p>
          <a:p>
            <a:endParaRPr lang="nb-NO" dirty="0"/>
          </a:p>
          <a:p>
            <a:r>
              <a:rPr lang="nb-NO" dirty="0"/>
              <a:t>Det oppnås ikke videre kontakt med kranfører.   </a:t>
            </a:r>
          </a:p>
        </p:txBody>
      </p:sp>
      <p:sp>
        <p:nvSpPr>
          <p:cNvPr id="228" name="Explosion 1 227"/>
          <p:cNvSpPr/>
          <p:nvPr/>
        </p:nvSpPr>
        <p:spPr>
          <a:xfrm>
            <a:off x="1475656" y="3573016"/>
            <a:ext cx="2304256" cy="2376264"/>
          </a:xfrm>
          <a:prstGeom prst="irregularSeal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Potensialbasert beredskapsledelse</a:t>
            </a:r>
          </a:p>
        </p:txBody>
      </p:sp>
      <p:sp>
        <p:nvSpPr>
          <p:cNvPr id="3" name="Content Placeholder 2"/>
          <p:cNvSpPr>
            <a:spLocks noGrp="1"/>
          </p:cNvSpPr>
          <p:nvPr>
            <p:ph idx="1"/>
          </p:nvPr>
        </p:nvSpPr>
        <p:spPr/>
        <p:txBody>
          <a:bodyPr/>
          <a:lstStyle/>
          <a:p>
            <a:r>
              <a:rPr lang="nb-NO" sz="3000" dirty="0"/>
              <a:t>Beredskapsledelsesnivåene</a:t>
            </a:r>
          </a:p>
          <a:p>
            <a:r>
              <a:rPr lang="nb-NO" sz="3000" dirty="0"/>
              <a:t>Beredskapsverdiene</a:t>
            </a:r>
          </a:p>
          <a:p>
            <a:r>
              <a:rPr lang="nb-NO" sz="3000" dirty="0"/>
              <a:t>Den proaktive strategi</a:t>
            </a:r>
          </a:p>
          <a:p>
            <a:r>
              <a:rPr lang="nb-NO" sz="3000" dirty="0"/>
              <a:t>Proaktivitet: de proaktive prinsipper</a:t>
            </a:r>
          </a:p>
          <a:p>
            <a:endParaRPr lang="nb-NO" dirty="0"/>
          </a:p>
        </p:txBody>
      </p:sp>
      <p:sp>
        <p:nvSpPr>
          <p:cNvPr id="8"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28</a:t>
            </a:fld>
            <a:endParaRPr lang="nb-NO" b="1" dirty="0">
              <a:solidFill>
                <a:schemeClr val="tx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1085">
            <a:off x="7228824" y="4382962"/>
            <a:ext cx="1572479" cy="223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Begrepsforståelse</a:t>
            </a:r>
          </a:p>
        </p:txBody>
      </p:sp>
      <p:sp>
        <p:nvSpPr>
          <p:cNvPr id="3" name="Content Placeholder 2"/>
          <p:cNvSpPr>
            <a:spLocks noGrp="1"/>
          </p:cNvSpPr>
          <p:nvPr>
            <p:ph idx="1"/>
          </p:nvPr>
        </p:nvSpPr>
        <p:spPr>
          <a:xfrm>
            <a:off x="467544" y="1916832"/>
            <a:ext cx="8229600" cy="3960440"/>
          </a:xfrm>
        </p:spPr>
        <p:txBody>
          <a:bodyPr>
            <a:normAutofit lnSpcReduction="10000"/>
          </a:bodyPr>
          <a:lstStyle/>
          <a:p>
            <a:r>
              <a:rPr lang="nb-NO" sz="2200" b="1" i="1" dirty="0"/>
              <a:t>Beredskapssituasjon: </a:t>
            </a:r>
            <a:r>
              <a:rPr lang="nb-NO" sz="1900" i="1" dirty="0"/>
              <a:t>En tilstand eller hendelse, og dennes eventuelle utvikling, som starter ved at virksomheten </a:t>
            </a:r>
            <a:r>
              <a:rPr lang="nb-NO" sz="1900" b="1" i="1" dirty="0">
                <a:solidFill>
                  <a:srgbClr val="FF0000"/>
                </a:solidFill>
              </a:rPr>
              <a:t>beslutter</a:t>
            </a:r>
            <a:r>
              <a:rPr lang="nb-NO" sz="1900" i="1" dirty="0"/>
              <a:t> å mobilisere hele eller deler av sin beredskapsorganisasjon og som varer til beredskapsorganisasjonen er demobilisert.</a:t>
            </a:r>
          </a:p>
          <a:p>
            <a:endParaRPr lang="nb-NO" sz="2200" b="1" i="1" dirty="0"/>
          </a:p>
          <a:p>
            <a:r>
              <a:rPr lang="nb-NO" sz="2200" b="1" i="1" dirty="0"/>
              <a:t>Beredskapsorganisasjon: </a:t>
            </a:r>
            <a:r>
              <a:rPr lang="nb-NO" sz="1900" i="1" dirty="0"/>
              <a:t>Den organisasjon som en virksomhet har etablert med </a:t>
            </a:r>
            <a:r>
              <a:rPr lang="nb-NO" sz="1900" b="1" i="1" dirty="0">
                <a:solidFill>
                  <a:srgbClr val="FF0000"/>
                </a:solidFill>
              </a:rPr>
              <a:t>ekstraordinære ressurser og fullmakter </a:t>
            </a:r>
            <a:r>
              <a:rPr lang="nb-NO" sz="1900" i="1" dirty="0"/>
              <a:t>for å respondere på hendelser som ikke like effektivt kan håndteres av den ordinære driftsorganisasjonen</a:t>
            </a:r>
          </a:p>
          <a:p>
            <a:endParaRPr lang="nb-NO" sz="2200" i="1" dirty="0"/>
          </a:p>
          <a:p>
            <a:r>
              <a:rPr lang="nb-NO" sz="2200" b="1" i="1" dirty="0"/>
              <a:t>Beredskapsledelse: </a:t>
            </a:r>
            <a:r>
              <a:rPr lang="nb-NO" sz="1900" i="1" dirty="0"/>
              <a:t>Ledelse av en mobiliserende eller mobilisert beredskapsorganisasjon i en beredskapssituasjon. </a:t>
            </a:r>
          </a:p>
          <a:p>
            <a:endParaRPr lang="nb-NO" sz="2200" b="1" i="1" dirty="0"/>
          </a:p>
        </p:txBody>
      </p:sp>
      <p:sp>
        <p:nvSpPr>
          <p:cNvPr id="4" name="Plassholder for lysbildenummer 10"/>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29</a:t>
            </a:fld>
            <a:endParaRPr lang="nb-NO" b="1" dirty="0">
              <a:solidFill>
                <a:schemeClr val="tx1"/>
              </a:solidFill>
            </a:endParaRPr>
          </a:p>
        </p:txBody>
      </p:sp>
      <p:sp>
        <p:nvSpPr>
          <p:cNvPr id="5" name="Rectangle 3"/>
          <p:cNvSpPr/>
          <p:nvPr/>
        </p:nvSpPr>
        <p:spPr>
          <a:xfrm>
            <a:off x="3851920" y="6032321"/>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413836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Hva er beredskap?</a:t>
            </a:r>
          </a:p>
        </p:txBody>
      </p:sp>
      <p:sp>
        <p:nvSpPr>
          <p:cNvPr id="3" name="Content Placeholder 2"/>
          <p:cNvSpPr>
            <a:spLocks noGrp="1"/>
          </p:cNvSpPr>
          <p:nvPr>
            <p:ph idx="1"/>
          </p:nvPr>
        </p:nvSpPr>
        <p:spPr>
          <a:xfrm>
            <a:off x="457200" y="2132856"/>
            <a:ext cx="8229600" cy="3340968"/>
          </a:xfrm>
        </p:spPr>
        <p:txBody>
          <a:bodyPr>
            <a:normAutofit fontScale="92500"/>
          </a:bodyPr>
          <a:lstStyle/>
          <a:p>
            <a:r>
              <a:rPr lang="nb-NO" sz="2600" b="1" dirty="0"/>
              <a:t>Hva er sammenhengen mellom risikostyring og beredskap?</a:t>
            </a:r>
          </a:p>
          <a:p>
            <a:endParaRPr lang="nb-NO" sz="2600" b="1" dirty="0"/>
          </a:p>
          <a:p>
            <a:r>
              <a:rPr lang="nb-NO" sz="2600" b="1" dirty="0"/>
              <a:t>Hva etablerer vi beredskap for?</a:t>
            </a:r>
          </a:p>
          <a:p>
            <a:endParaRPr lang="nb-NO" sz="2600" b="1" dirty="0"/>
          </a:p>
          <a:p>
            <a:r>
              <a:rPr lang="nb-NO" sz="2600" b="1" dirty="0"/>
              <a:t>Hvordan etablerer vi beredskap?</a:t>
            </a:r>
          </a:p>
          <a:p>
            <a:endParaRPr lang="nb-NO" sz="2600" dirty="0"/>
          </a:p>
          <a:p>
            <a:r>
              <a:rPr lang="nb-NO" sz="2600" b="1" dirty="0"/>
              <a:t>Hva er formålet med vår beredskap?</a:t>
            </a:r>
          </a:p>
          <a:p>
            <a:endParaRPr lang="nb-NO" b="1" dirty="0"/>
          </a:p>
          <a:p>
            <a:endParaRPr lang="nb-NO" dirty="0"/>
          </a:p>
          <a:p>
            <a:pPr>
              <a:buNone/>
            </a:pPr>
            <a:endParaRPr lang="nb-NO" dirty="0"/>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3</a:t>
            </a:fld>
            <a:endParaRPr lang="nb-NO" b="1"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0" y="274638"/>
            <a:ext cx="8640960" cy="1143000"/>
          </a:xfrm>
        </p:spPr>
        <p:txBody>
          <a:bodyPr>
            <a:noAutofit/>
          </a:bodyPr>
          <a:lstStyle/>
          <a:p>
            <a:r>
              <a:rPr lang="nb-NO" dirty="0"/>
              <a:t>Eksempel: ekstraordinære </a:t>
            </a:r>
            <a:br>
              <a:rPr lang="nb-NO" dirty="0"/>
            </a:br>
            <a:r>
              <a:rPr lang="nb-NO" dirty="0"/>
              <a:t>ressurser og fullmakter</a:t>
            </a:r>
          </a:p>
        </p:txBody>
      </p:sp>
      <p:sp>
        <p:nvSpPr>
          <p:cNvPr id="3" name="Plassholder for innhold 2"/>
          <p:cNvSpPr>
            <a:spLocks noGrp="1"/>
          </p:cNvSpPr>
          <p:nvPr>
            <p:ph idx="1"/>
          </p:nvPr>
        </p:nvSpPr>
        <p:spPr>
          <a:xfrm>
            <a:off x="457200" y="3305804"/>
            <a:ext cx="8229600" cy="2787492"/>
          </a:xfrm>
        </p:spPr>
        <p:txBody>
          <a:bodyPr/>
          <a:lstStyle/>
          <a:p>
            <a:pPr marL="0" indent="0" algn="ctr">
              <a:buNone/>
            </a:pPr>
            <a:r>
              <a:rPr lang="nb-NO" i="1" dirty="0"/>
              <a:t>«Bergen bystyre delegerer herved til kriseledelsen </a:t>
            </a:r>
            <a:r>
              <a:rPr lang="nb-NO" b="1" i="1" dirty="0">
                <a:solidFill>
                  <a:srgbClr val="FF0000"/>
                </a:solidFill>
              </a:rPr>
              <a:t>alle fullmakter </a:t>
            </a:r>
            <a:r>
              <a:rPr lang="nb-NO" i="1" dirty="0"/>
              <a:t>som er nødvendige for iverksettelse av relevante skadebegrensende tiltak i en krisesituasjon eller når en krise truer»</a:t>
            </a:r>
          </a:p>
          <a:p>
            <a:pPr marL="0" indent="0" algn="r">
              <a:buNone/>
            </a:pPr>
            <a:r>
              <a:rPr lang="nb-NO" sz="2000" i="1" dirty="0"/>
              <a:t>Bystyresak 122/00, 5. juni 2000</a:t>
            </a:r>
          </a:p>
          <a:p>
            <a:pPr marL="0" indent="0" algn="r">
              <a:buNone/>
            </a:pPr>
            <a:r>
              <a:rPr lang="nb-NO" sz="2000" i="1" dirty="0"/>
              <a:t> </a:t>
            </a:r>
          </a:p>
        </p:txBody>
      </p:sp>
      <p:sp>
        <p:nvSpPr>
          <p:cNvPr id="4" name="Tittel 1"/>
          <p:cNvSpPr txBox="1">
            <a:spLocks/>
          </p:cNvSpPr>
          <p:nvPr/>
        </p:nvSpPr>
        <p:spPr>
          <a:xfrm>
            <a:off x="467544" y="199796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b="1" i="1" dirty="0">
                <a:solidFill>
                  <a:srgbClr val="FF0000"/>
                </a:solidFill>
              </a:rPr>
              <a:t>«Krisefullmakten»</a:t>
            </a:r>
          </a:p>
        </p:txBody>
      </p:sp>
      <p:sp>
        <p:nvSpPr>
          <p:cNvPr id="6" name="Plassholder for lysbildenummer 7"/>
          <p:cNvSpPr>
            <a:spLocks noGrp="1"/>
          </p:cNvSpPr>
          <p:nvPr>
            <p:ph type="sldNum" sz="quarter" idx="12"/>
          </p:nvPr>
        </p:nvSpPr>
        <p:spPr>
          <a:xfrm>
            <a:off x="6948264" y="6453336"/>
            <a:ext cx="2133600" cy="365125"/>
          </a:xfrm>
        </p:spPr>
        <p:txBody>
          <a:bodyPr/>
          <a:lstStyle/>
          <a:p>
            <a:fld id="{F738FBFF-5041-4CC2-8675-4B90F03B9A7A}" type="slidenum">
              <a:rPr lang="nb-NO" b="1" smtClean="0">
                <a:solidFill>
                  <a:schemeClr val="tx1"/>
                </a:solidFill>
              </a:rPr>
              <a:pPr/>
              <a:t>30</a:t>
            </a:fld>
            <a:endParaRPr lang="nb-NO" b="1" dirty="0">
              <a:solidFill>
                <a:schemeClr val="tx1"/>
              </a:solidFill>
            </a:endParaRPr>
          </a:p>
        </p:txBody>
      </p:sp>
    </p:spTree>
    <p:extLst>
      <p:ext uri="{BB962C8B-B14F-4D97-AF65-F5344CB8AC3E}">
        <p14:creationId xmlns:p14="http://schemas.microsoft.com/office/powerpoint/2010/main" val="2562483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Beredskapsledelsesnivåene</a:t>
            </a:r>
          </a:p>
        </p:txBody>
      </p:sp>
      <p:graphicFrame>
        <p:nvGraphicFramePr>
          <p:cNvPr id="8" name="Plassholder for innhold 7"/>
          <p:cNvGraphicFramePr>
            <a:graphicFrameLocks noGrp="1"/>
          </p:cNvGraphicFramePr>
          <p:nvPr>
            <p:ph idx="1"/>
            <p:extLst>
              <p:ext uri="{D42A27DB-BD31-4B8C-83A1-F6EECF244321}">
                <p14:modId xmlns:p14="http://schemas.microsoft.com/office/powerpoint/2010/main" val="369464520"/>
              </p:ext>
            </p:extLst>
          </p:nvPr>
        </p:nvGraphicFramePr>
        <p:xfrm>
          <a:off x="600075" y="1439863"/>
          <a:ext cx="8048625" cy="4770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Rett pil 9"/>
          <p:cNvCxnSpPr/>
          <p:nvPr/>
        </p:nvCxnSpPr>
        <p:spPr>
          <a:xfrm>
            <a:off x="2852057" y="3385457"/>
            <a:ext cx="10886" cy="1524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flipV="1">
            <a:off x="2841171" y="1404257"/>
            <a:ext cx="0" cy="12409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kstSylinder 22"/>
          <p:cNvSpPr txBox="1"/>
          <p:nvPr/>
        </p:nvSpPr>
        <p:spPr>
          <a:xfrm>
            <a:off x="2971800" y="5279572"/>
            <a:ext cx="5682343" cy="215444"/>
          </a:xfrm>
          <a:prstGeom prst="rect">
            <a:avLst/>
          </a:prstGeom>
          <a:solidFill>
            <a:srgbClr val="EF3F43"/>
          </a:solidFill>
          <a:effectLst>
            <a:innerShdw blurRad="63500" dist="50800" dir="2700000">
              <a:prstClr val="black">
                <a:alpha val="50000"/>
              </a:prstClr>
            </a:innerShdw>
          </a:effectLst>
        </p:spPr>
        <p:txBody>
          <a:bodyPr wrap="square" rtlCol="0">
            <a:spAutoFit/>
          </a:bodyPr>
          <a:lstStyle/>
          <a:p>
            <a:endParaRPr lang="nb-NO" sz="800" dirty="0"/>
          </a:p>
        </p:txBody>
      </p:sp>
      <p:sp>
        <p:nvSpPr>
          <p:cNvPr id="24" name="TekstSylinder 23"/>
          <p:cNvSpPr txBox="1"/>
          <p:nvPr/>
        </p:nvSpPr>
        <p:spPr>
          <a:xfrm>
            <a:off x="2971796" y="5519060"/>
            <a:ext cx="5682343" cy="215444"/>
          </a:xfrm>
          <a:prstGeom prst="rect">
            <a:avLst/>
          </a:prstGeom>
          <a:solidFill>
            <a:schemeClr val="accent2">
              <a:lumMod val="60000"/>
              <a:lumOff val="40000"/>
            </a:schemeClr>
          </a:solidFill>
          <a:effectLst>
            <a:innerShdw blurRad="63500" dist="50800" dir="2700000">
              <a:prstClr val="black">
                <a:alpha val="50000"/>
              </a:prstClr>
            </a:innerShdw>
          </a:effectLst>
        </p:spPr>
        <p:txBody>
          <a:bodyPr wrap="square" rtlCol="0">
            <a:spAutoFit/>
          </a:bodyPr>
          <a:lstStyle/>
          <a:p>
            <a:endParaRPr lang="nb-NO" sz="800" dirty="0"/>
          </a:p>
        </p:txBody>
      </p:sp>
      <p:sp>
        <p:nvSpPr>
          <p:cNvPr id="25" name="TekstSylinder 24"/>
          <p:cNvSpPr txBox="1"/>
          <p:nvPr/>
        </p:nvSpPr>
        <p:spPr>
          <a:xfrm>
            <a:off x="2971793" y="5758548"/>
            <a:ext cx="5682343" cy="215444"/>
          </a:xfrm>
          <a:prstGeom prst="rect">
            <a:avLst/>
          </a:prstGeom>
          <a:solidFill>
            <a:schemeClr val="accent1">
              <a:lumMod val="75000"/>
            </a:schemeClr>
          </a:solidFill>
          <a:ln>
            <a:solidFill>
              <a:schemeClr val="accent1">
                <a:lumMod val="60000"/>
                <a:lumOff val="40000"/>
              </a:schemeClr>
            </a:solidFill>
          </a:ln>
          <a:effectLst>
            <a:innerShdw blurRad="63500" dist="50800" dir="2700000">
              <a:prstClr val="black">
                <a:alpha val="50000"/>
              </a:prstClr>
            </a:innerShdw>
          </a:effectLst>
        </p:spPr>
        <p:txBody>
          <a:bodyPr wrap="square" rtlCol="0">
            <a:spAutoFit/>
          </a:bodyPr>
          <a:lstStyle/>
          <a:p>
            <a:endParaRPr lang="nb-NO" sz="800" dirty="0"/>
          </a:p>
        </p:txBody>
      </p:sp>
      <p:sp>
        <p:nvSpPr>
          <p:cNvPr id="26" name="TekstSylinder 25"/>
          <p:cNvSpPr txBox="1"/>
          <p:nvPr/>
        </p:nvSpPr>
        <p:spPr>
          <a:xfrm>
            <a:off x="2971788" y="6008922"/>
            <a:ext cx="5682343" cy="215444"/>
          </a:xfrm>
          <a:prstGeom prst="rect">
            <a:avLst/>
          </a:prstGeom>
          <a:solidFill>
            <a:schemeClr val="accent1">
              <a:lumMod val="20000"/>
              <a:lumOff val="80000"/>
            </a:schemeClr>
          </a:solidFill>
          <a:effectLst>
            <a:innerShdw blurRad="63500" dist="50800" dir="2700000">
              <a:prstClr val="black">
                <a:alpha val="50000"/>
              </a:prstClr>
            </a:innerShdw>
          </a:effectLst>
        </p:spPr>
        <p:txBody>
          <a:bodyPr wrap="square" rtlCol="0">
            <a:spAutoFit/>
          </a:bodyPr>
          <a:lstStyle/>
          <a:p>
            <a:endParaRPr lang="nb-NO" sz="800" dirty="0"/>
          </a:p>
        </p:txBody>
      </p:sp>
      <p:cxnSp>
        <p:nvCxnSpPr>
          <p:cNvPr id="28" name="Rett linje 27"/>
          <p:cNvCxnSpPr/>
          <p:nvPr/>
        </p:nvCxnSpPr>
        <p:spPr>
          <a:xfrm>
            <a:off x="8643257" y="1415143"/>
            <a:ext cx="21772" cy="478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lysbildenummer 10"/>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31</a:t>
            </a:fld>
            <a:endParaRPr lang="nb-NO" b="1" dirty="0">
              <a:solidFill>
                <a:schemeClr val="tx1"/>
              </a:solidFill>
            </a:endParaRPr>
          </a:p>
        </p:txBody>
      </p:sp>
      <p:sp>
        <p:nvSpPr>
          <p:cNvPr id="13"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grpSp>
        <p:nvGrpSpPr>
          <p:cNvPr id="4" name="Gruppe 3"/>
          <p:cNvGrpSpPr/>
          <p:nvPr/>
        </p:nvGrpSpPr>
        <p:grpSpPr>
          <a:xfrm>
            <a:off x="1691680" y="2924944"/>
            <a:ext cx="484632" cy="1031484"/>
            <a:chOff x="426400" y="1404256"/>
            <a:chExt cx="484632" cy="1031484"/>
          </a:xfrm>
        </p:grpSpPr>
        <p:sp>
          <p:nvSpPr>
            <p:cNvPr id="3" name="Pil høyre 2"/>
            <p:cNvSpPr/>
            <p:nvPr/>
          </p:nvSpPr>
          <p:spPr>
            <a:xfrm rot="16200000">
              <a:off x="442712" y="1387944"/>
              <a:ext cx="452007"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høyre 13"/>
            <p:cNvSpPr/>
            <p:nvPr/>
          </p:nvSpPr>
          <p:spPr>
            <a:xfrm rot="5400000">
              <a:off x="424114" y="1948822"/>
              <a:ext cx="489204"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7" name="Gruppe 16"/>
          <p:cNvGrpSpPr/>
          <p:nvPr/>
        </p:nvGrpSpPr>
        <p:grpSpPr>
          <a:xfrm>
            <a:off x="2267744" y="3405628"/>
            <a:ext cx="484632" cy="1031484"/>
            <a:chOff x="426400" y="1404256"/>
            <a:chExt cx="484632" cy="1031484"/>
          </a:xfrm>
        </p:grpSpPr>
        <p:sp>
          <p:nvSpPr>
            <p:cNvPr id="18" name="Pil høyre 17"/>
            <p:cNvSpPr/>
            <p:nvPr/>
          </p:nvSpPr>
          <p:spPr>
            <a:xfrm rot="16200000">
              <a:off x="442712" y="1387944"/>
              <a:ext cx="452007"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Pil høyre 18"/>
            <p:cNvSpPr/>
            <p:nvPr/>
          </p:nvSpPr>
          <p:spPr>
            <a:xfrm rot="5400000">
              <a:off x="424114" y="1948822"/>
              <a:ext cx="489204"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98394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Oversikt over benyttede betegnelser på de ulike ledelsesnivåene</a:t>
            </a:r>
          </a:p>
        </p:txBody>
      </p:sp>
      <p:graphicFrame>
        <p:nvGraphicFramePr>
          <p:cNvPr id="5" name="Tabell 4"/>
          <p:cNvGraphicFramePr>
            <a:graphicFrameLocks noGrp="1"/>
          </p:cNvGraphicFramePr>
          <p:nvPr/>
        </p:nvGraphicFramePr>
        <p:xfrm>
          <a:off x="752476" y="1539879"/>
          <a:ext cx="7458076" cy="4398270"/>
        </p:xfrm>
        <a:graphic>
          <a:graphicData uri="http://schemas.openxmlformats.org/drawingml/2006/table">
            <a:tbl>
              <a:tblPr firstRow="1" bandRow="1">
                <a:tableStyleId>{69012ECD-51FC-41F1-AA8D-1B2483CD663E}</a:tableStyleId>
              </a:tblPr>
              <a:tblGrid>
                <a:gridCol w="1696760">
                  <a:extLst>
                    <a:ext uri="{9D8B030D-6E8A-4147-A177-3AD203B41FA5}">
                      <a16:colId xmlns:a16="http://schemas.microsoft.com/office/drawing/2014/main" val="20000"/>
                    </a:ext>
                  </a:extLst>
                </a:gridCol>
                <a:gridCol w="1286471">
                  <a:extLst>
                    <a:ext uri="{9D8B030D-6E8A-4147-A177-3AD203B41FA5}">
                      <a16:colId xmlns:a16="http://schemas.microsoft.com/office/drawing/2014/main" val="20001"/>
                    </a:ext>
                  </a:extLst>
                </a:gridCol>
                <a:gridCol w="1491615">
                  <a:extLst>
                    <a:ext uri="{9D8B030D-6E8A-4147-A177-3AD203B41FA5}">
                      <a16:colId xmlns:a16="http://schemas.microsoft.com/office/drawing/2014/main" val="20002"/>
                    </a:ext>
                  </a:extLst>
                </a:gridCol>
                <a:gridCol w="1491615">
                  <a:extLst>
                    <a:ext uri="{9D8B030D-6E8A-4147-A177-3AD203B41FA5}">
                      <a16:colId xmlns:a16="http://schemas.microsoft.com/office/drawing/2014/main" val="20003"/>
                    </a:ext>
                  </a:extLst>
                </a:gridCol>
                <a:gridCol w="1491615">
                  <a:extLst>
                    <a:ext uri="{9D8B030D-6E8A-4147-A177-3AD203B41FA5}">
                      <a16:colId xmlns:a16="http://schemas.microsoft.com/office/drawing/2014/main" val="20004"/>
                    </a:ext>
                  </a:extLst>
                </a:gridCol>
              </a:tblGrid>
              <a:tr h="343464">
                <a:tc>
                  <a:txBody>
                    <a:bodyPr/>
                    <a:lstStyle/>
                    <a:p>
                      <a:r>
                        <a:rPr lang="nb-NO" sz="1400" dirty="0">
                          <a:solidFill>
                            <a:schemeClr val="bg1"/>
                          </a:solidFill>
                        </a:rPr>
                        <a:t>Bokens betegnelser:</a:t>
                      </a:r>
                    </a:p>
                  </a:txBody>
                  <a:tcPr/>
                </a:tc>
                <a:tc>
                  <a:txBody>
                    <a:bodyPr/>
                    <a:lstStyle/>
                    <a:p>
                      <a:r>
                        <a:rPr lang="nb-NO" sz="1400" dirty="0">
                          <a:solidFill>
                            <a:schemeClr val="bg1"/>
                          </a:solidFill>
                        </a:rPr>
                        <a:t>Taktisk</a:t>
                      </a:r>
                    </a:p>
                  </a:txBody>
                  <a:tcPr/>
                </a:tc>
                <a:tc>
                  <a:txBody>
                    <a:bodyPr/>
                    <a:lstStyle/>
                    <a:p>
                      <a:r>
                        <a:rPr lang="nb-NO" sz="1400" dirty="0">
                          <a:solidFill>
                            <a:schemeClr val="bg1"/>
                          </a:solidFill>
                        </a:rPr>
                        <a:t>Operasjonelt</a:t>
                      </a:r>
                    </a:p>
                  </a:txBody>
                  <a:tcPr/>
                </a:tc>
                <a:tc>
                  <a:txBody>
                    <a:bodyPr/>
                    <a:lstStyle/>
                    <a:p>
                      <a:r>
                        <a:rPr lang="nb-NO" sz="1400" dirty="0">
                          <a:solidFill>
                            <a:schemeClr val="bg1"/>
                          </a:solidFill>
                        </a:rPr>
                        <a:t>Strategisk</a:t>
                      </a:r>
                    </a:p>
                  </a:txBody>
                  <a:tcPr/>
                </a:tc>
                <a:tc>
                  <a:txBody>
                    <a:bodyPr/>
                    <a:lstStyle/>
                    <a:p>
                      <a:r>
                        <a:rPr lang="nb-NO" sz="1400" dirty="0">
                          <a:solidFill>
                            <a:schemeClr val="bg1"/>
                          </a:solidFill>
                        </a:rPr>
                        <a:t>Politisk</a:t>
                      </a:r>
                    </a:p>
                  </a:txBody>
                  <a:tcPr/>
                </a:tc>
                <a:extLst>
                  <a:ext uri="{0D108BD9-81ED-4DB2-BD59-A6C34878D82A}">
                    <a16:rowId xmlns:a16="http://schemas.microsoft.com/office/drawing/2014/main" val="10000"/>
                  </a:ext>
                </a:extLst>
              </a:tr>
              <a:tr h="500824">
                <a:tc>
                  <a:txBody>
                    <a:bodyPr/>
                    <a:lstStyle/>
                    <a:p>
                      <a:r>
                        <a:rPr lang="nb-NO" sz="1400" b="1" dirty="0">
                          <a:solidFill>
                            <a:schemeClr val="bg1"/>
                          </a:solidFill>
                        </a:rPr>
                        <a:t>I</a:t>
                      </a:r>
                      <a:r>
                        <a:rPr lang="nb-NO" sz="1400" b="1" baseline="0" dirty="0">
                          <a:solidFill>
                            <a:schemeClr val="bg1"/>
                          </a:solidFill>
                        </a:rPr>
                        <a:t> p</a:t>
                      </a:r>
                      <a:r>
                        <a:rPr lang="nb-NO" sz="1400" b="1" dirty="0">
                          <a:solidFill>
                            <a:schemeClr val="bg1"/>
                          </a:solidFill>
                        </a:rPr>
                        <a:t>olitiet og enkelte</a:t>
                      </a:r>
                      <a:r>
                        <a:rPr lang="nb-NO" sz="1400" b="1" baseline="0" dirty="0">
                          <a:solidFill>
                            <a:schemeClr val="bg1"/>
                          </a:solidFill>
                        </a:rPr>
                        <a:t> andre </a:t>
                      </a:r>
                      <a:r>
                        <a:rPr lang="nb-NO" sz="1400" b="1" dirty="0">
                          <a:solidFill>
                            <a:schemeClr val="bg1"/>
                          </a:solidFill>
                        </a:rPr>
                        <a:t>offentlige </a:t>
                      </a:r>
                      <a:endParaRPr lang="nb-NO" sz="1200" b="1" dirty="0">
                        <a:solidFill>
                          <a:schemeClr val="bg1"/>
                        </a:solidFill>
                      </a:endParaRPr>
                    </a:p>
                  </a:txBody>
                  <a:tcPr>
                    <a:solidFill>
                      <a:schemeClr val="accent1"/>
                    </a:solidFill>
                  </a:tcPr>
                </a:tc>
                <a:tc>
                  <a:txBody>
                    <a:bodyPr/>
                    <a:lstStyle/>
                    <a:p>
                      <a:r>
                        <a:rPr lang="nb-NO" sz="1400" dirty="0"/>
                        <a:t>Taktisk</a:t>
                      </a:r>
                    </a:p>
                  </a:txBody>
                  <a:tcPr/>
                </a:tc>
                <a:tc>
                  <a:txBody>
                    <a:bodyPr/>
                    <a:lstStyle/>
                    <a:p>
                      <a:r>
                        <a:rPr lang="nb-NO" sz="1400" dirty="0"/>
                        <a:t>Operasjonelt</a:t>
                      </a:r>
                    </a:p>
                  </a:txBody>
                  <a:tcPr/>
                </a:tc>
                <a:tc>
                  <a:txBody>
                    <a:bodyPr/>
                    <a:lstStyle/>
                    <a:p>
                      <a:r>
                        <a:rPr lang="nb-NO" sz="1400" dirty="0"/>
                        <a:t>Strategisk</a:t>
                      </a:r>
                    </a:p>
                  </a:txBody>
                  <a:tcPr/>
                </a:tc>
                <a:tc>
                  <a:txBody>
                    <a:bodyPr/>
                    <a:lstStyle/>
                    <a:p>
                      <a:r>
                        <a:rPr lang="nb-NO" sz="1400" dirty="0"/>
                        <a:t>Politisk</a:t>
                      </a:r>
                    </a:p>
                  </a:txBody>
                  <a:tcPr/>
                </a:tc>
                <a:extLst>
                  <a:ext uri="{0D108BD9-81ED-4DB2-BD59-A6C34878D82A}">
                    <a16:rowId xmlns:a16="http://schemas.microsoft.com/office/drawing/2014/main" val="10001"/>
                  </a:ext>
                </a:extLst>
              </a:tr>
              <a:tr h="294603">
                <a:tc>
                  <a:txBody>
                    <a:bodyPr/>
                    <a:lstStyle/>
                    <a:p>
                      <a:r>
                        <a:rPr lang="nb-NO" sz="1400" b="1" dirty="0">
                          <a:solidFill>
                            <a:schemeClr val="bg1"/>
                          </a:solidFill>
                        </a:rPr>
                        <a:t>I Forsvaret</a:t>
                      </a:r>
                    </a:p>
                    <a:p>
                      <a:endParaRPr lang="nb-NO" sz="1400" b="1" dirty="0">
                        <a:solidFill>
                          <a:schemeClr val="bg1"/>
                        </a:solidFill>
                      </a:endParaRPr>
                    </a:p>
                  </a:txBody>
                  <a:tcPr>
                    <a:solidFill>
                      <a:schemeClr val="accent1"/>
                    </a:solidFill>
                  </a:tcPr>
                </a:tc>
                <a:tc>
                  <a:txBody>
                    <a:bodyPr/>
                    <a:lstStyle/>
                    <a:p>
                      <a:r>
                        <a:rPr lang="nb-NO" sz="1400" dirty="0"/>
                        <a:t>Taktisk</a:t>
                      </a:r>
                    </a:p>
                  </a:txBody>
                  <a:tcPr/>
                </a:tc>
                <a:tc>
                  <a:txBody>
                    <a:bodyPr/>
                    <a:lstStyle/>
                    <a:p>
                      <a:r>
                        <a:rPr lang="nb-NO" sz="1400" dirty="0"/>
                        <a:t>Operasjonelt</a:t>
                      </a:r>
                    </a:p>
                  </a:txBody>
                  <a:tcPr/>
                </a:tc>
                <a:tc>
                  <a:txBody>
                    <a:bodyPr/>
                    <a:lstStyle/>
                    <a:p>
                      <a:r>
                        <a:rPr lang="nb-NO" sz="1400" dirty="0"/>
                        <a:t>Militærstrategisk</a:t>
                      </a:r>
                    </a:p>
                  </a:txBody>
                  <a:tcPr/>
                </a:tc>
                <a:tc>
                  <a:txBody>
                    <a:bodyPr/>
                    <a:lstStyle/>
                    <a:p>
                      <a:r>
                        <a:rPr lang="nb-NO" sz="1400" dirty="0"/>
                        <a:t>Politiskstrategisk</a:t>
                      </a:r>
                    </a:p>
                  </a:txBody>
                  <a:tcPr/>
                </a:tc>
                <a:extLst>
                  <a:ext uri="{0D108BD9-81ED-4DB2-BD59-A6C34878D82A}">
                    <a16:rowId xmlns:a16="http://schemas.microsoft.com/office/drawing/2014/main" val="10002"/>
                  </a:ext>
                </a:extLst>
              </a:tr>
              <a:tr h="500824">
                <a:tc>
                  <a:txBody>
                    <a:bodyPr/>
                    <a:lstStyle/>
                    <a:p>
                      <a:r>
                        <a:rPr lang="nb-NO" sz="1400" b="1" baseline="0" dirty="0">
                          <a:solidFill>
                            <a:schemeClr val="bg1"/>
                          </a:solidFill>
                        </a:rPr>
                        <a:t>I noen andre offentlige</a:t>
                      </a:r>
                      <a:endParaRPr lang="nb-NO" sz="1400" b="1" dirty="0">
                        <a:solidFill>
                          <a:schemeClr val="bg1"/>
                        </a:solidFill>
                      </a:endParaRPr>
                    </a:p>
                  </a:txBody>
                  <a:tcPr>
                    <a:solidFill>
                      <a:schemeClr val="accent1"/>
                    </a:solidFill>
                  </a:tcPr>
                </a:tc>
                <a:tc>
                  <a:txBody>
                    <a:bodyPr/>
                    <a:lstStyle/>
                    <a:p>
                      <a:r>
                        <a:rPr lang="nb-NO" sz="1400" dirty="0"/>
                        <a:t>Taktisk</a:t>
                      </a:r>
                    </a:p>
                  </a:txBody>
                  <a:tcPr/>
                </a:tc>
                <a:tc>
                  <a:txBody>
                    <a:bodyPr/>
                    <a:lstStyle/>
                    <a:p>
                      <a:r>
                        <a:rPr lang="nb-NO" sz="1400" dirty="0"/>
                        <a:t>Operativt</a:t>
                      </a:r>
                    </a:p>
                  </a:txBody>
                  <a:tcPr/>
                </a:tc>
                <a:tc>
                  <a:txBody>
                    <a:bodyPr/>
                    <a:lstStyle/>
                    <a:p>
                      <a:r>
                        <a:rPr lang="nb-NO" sz="1400" dirty="0"/>
                        <a:t>Strategisk</a:t>
                      </a:r>
                    </a:p>
                  </a:txBody>
                  <a:tcPr/>
                </a:tc>
                <a:tc>
                  <a:txBody>
                    <a:bodyPr/>
                    <a:lstStyle/>
                    <a:p>
                      <a:r>
                        <a:rPr lang="nb-NO" sz="1400" dirty="0"/>
                        <a:t>Politisk</a:t>
                      </a:r>
                    </a:p>
                  </a:txBody>
                  <a:tcPr/>
                </a:tc>
                <a:extLst>
                  <a:ext uri="{0D108BD9-81ED-4DB2-BD59-A6C34878D82A}">
                    <a16:rowId xmlns:a16="http://schemas.microsoft.com/office/drawing/2014/main" val="10003"/>
                  </a:ext>
                </a:extLst>
              </a:tr>
              <a:tr h="500824">
                <a:tc>
                  <a:txBody>
                    <a:bodyPr/>
                    <a:lstStyle/>
                    <a:p>
                      <a:r>
                        <a:rPr lang="nb-NO" sz="1400" b="1" baseline="0" dirty="0">
                          <a:solidFill>
                            <a:schemeClr val="bg1"/>
                          </a:solidFill>
                        </a:rPr>
                        <a:t>I enkelte private og offentlige</a:t>
                      </a:r>
                      <a:endParaRPr lang="nb-NO" sz="1400" b="1" dirty="0">
                        <a:solidFill>
                          <a:schemeClr val="bg1"/>
                        </a:solidFill>
                      </a:endParaRPr>
                    </a:p>
                  </a:txBody>
                  <a:tcPr>
                    <a:solidFill>
                      <a:schemeClr val="accent1"/>
                    </a:solidFill>
                  </a:tcPr>
                </a:tc>
                <a:tc>
                  <a:txBody>
                    <a:bodyPr/>
                    <a:lstStyle/>
                    <a:p>
                      <a:r>
                        <a:rPr lang="nb-NO" sz="1400" dirty="0"/>
                        <a:t>Operativt</a:t>
                      </a:r>
                    </a:p>
                  </a:txBody>
                  <a:tcPr/>
                </a:tc>
                <a:tc>
                  <a:txBody>
                    <a:bodyPr/>
                    <a:lstStyle/>
                    <a:p>
                      <a:r>
                        <a:rPr lang="nb-NO" sz="1400" dirty="0"/>
                        <a:t>Taktisk</a:t>
                      </a:r>
                    </a:p>
                  </a:txBody>
                  <a:tcPr/>
                </a:tc>
                <a:tc>
                  <a:txBody>
                    <a:bodyPr/>
                    <a:lstStyle/>
                    <a:p>
                      <a:r>
                        <a:rPr lang="nb-NO" sz="1400" dirty="0"/>
                        <a:t>Strategisk</a:t>
                      </a:r>
                    </a:p>
                  </a:txBody>
                  <a:tcPr/>
                </a:tc>
                <a:tc>
                  <a:txBody>
                    <a:bodyPr/>
                    <a:lstStyle/>
                    <a:p>
                      <a:r>
                        <a:rPr lang="nb-NO" sz="1400" dirty="0"/>
                        <a:t>Politisk</a:t>
                      </a:r>
                    </a:p>
                  </a:txBody>
                  <a:tcPr/>
                </a:tc>
                <a:extLst>
                  <a:ext uri="{0D108BD9-81ED-4DB2-BD59-A6C34878D82A}">
                    <a16:rowId xmlns:a16="http://schemas.microsoft.com/office/drawing/2014/main" val="10004"/>
                  </a:ext>
                </a:extLst>
              </a:tr>
              <a:tr h="500824">
                <a:tc>
                  <a:txBody>
                    <a:bodyPr/>
                    <a:lstStyle/>
                    <a:p>
                      <a:r>
                        <a:rPr lang="nb-NO" sz="1400" b="1" dirty="0">
                          <a:solidFill>
                            <a:schemeClr val="bg1"/>
                          </a:solidFill>
                        </a:rPr>
                        <a:t>Internasjonalt i</a:t>
                      </a:r>
                    </a:p>
                    <a:p>
                      <a:r>
                        <a:rPr lang="nb-NO" sz="1400" b="1" dirty="0">
                          <a:solidFill>
                            <a:schemeClr val="bg1"/>
                          </a:solidFill>
                        </a:rPr>
                        <a:t>blant annet NATO</a:t>
                      </a:r>
                    </a:p>
                  </a:txBody>
                  <a:tcPr>
                    <a:solidFill>
                      <a:schemeClr val="accent1"/>
                    </a:solidFill>
                  </a:tcPr>
                </a:tc>
                <a:tc>
                  <a:txBody>
                    <a:bodyPr/>
                    <a:lstStyle/>
                    <a:p>
                      <a:r>
                        <a:rPr lang="en-US" sz="1400" noProof="0" dirty="0"/>
                        <a:t>Tactical</a:t>
                      </a:r>
                    </a:p>
                  </a:txBody>
                  <a:tcPr/>
                </a:tc>
                <a:tc>
                  <a:txBody>
                    <a:bodyPr/>
                    <a:lstStyle/>
                    <a:p>
                      <a:r>
                        <a:rPr lang="en-US" sz="1400" noProof="0" dirty="0"/>
                        <a:t>Operational</a:t>
                      </a:r>
                    </a:p>
                  </a:txBody>
                  <a:tcPr/>
                </a:tc>
                <a:tc>
                  <a:txBody>
                    <a:bodyPr/>
                    <a:lstStyle/>
                    <a:p>
                      <a:r>
                        <a:rPr lang="en-US" sz="1400" noProof="0" dirty="0"/>
                        <a:t>Strategic</a:t>
                      </a:r>
                    </a:p>
                  </a:txBody>
                  <a:tcPr/>
                </a:tc>
                <a:tc>
                  <a:txBody>
                    <a:bodyPr/>
                    <a:lstStyle/>
                    <a:p>
                      <a:r>
                        <a:rPr lang="en-US" sz="1400" noProof="0" dirty="0"/>
                        <a:t>Political</a:t>
                      </a:r>
                    </a:p>
                  </a:txBody>
                  <a:tcPr/>
                </a:tc>
                <a:extLst>
                  <a:ext uri="{0D108BD9-81ED-4DB2-BD59-A6C34878D82A}">
                    <a16:rowId xmlns:a16="http://schemas.microsoft.com/office/drawing/2014/main" val="10005"/>
                  </a:ext>
                </a:extLst>
              </a:tr>
              <a:tr h="500824">
                <a:tc>
                  <a:txBody>
                    <a:bodyPr/>
                    <a:lstStyle/>
                    <a:p>
                      <a:r>
                        <a:rPr lang="nb-NO" sz="1400" b="1" dirty="0">
                          <a:solidFill>
                            <a:schemeClr val="bg1"/>
                          </a:solidFill>
                        </a:rPr>
                        <a:t>Andre</a:t>
                      </a:r>
                      <a:r>
                        <a:rPr lang="nb-NO" sz="1400" b="1" baseline="0" dirty="0">
                          <a:solidFill>
                            <a:schemeClr val="bg1"/>
                          </a:solidFill>
                        </a:rPr>
                        <a:t> </a:t>
                      </a:r>
                      <a:r>
                        <a:rPr lang="nb-NO" sz="1400" b="1" dirty="0">
                          <a:solidFill>
                            <a:schemeClr val="bg1"/>
                          </a:solidFill>
                        </a:rPr>
                        <a:t>betegnelser</a:t>
                      </a:r>
                    </a:p>
                    <a:p>
                      <a:r>
                        <a:rPr lang="nb-NO" sz="1400" b="1" dirty="0">
                          <a:solidFill>
                            <a:schemeClr val="bg1"/>
                          </a:solidFill>
                        </a:rPr>
                        <a:t>nasjonalt</a:t>
                      </a:r>
                    </a:p>
                  </a:txBody>
                  <a:tcPr>
                    <a:solidFill>
                      <a:schemeClr val="accent1"/>
                    </a:solidFill>
                  </a:tcPr>
                </a:tc>
                <a:tc>
                  <a:txBody>
                    <a:bodyPr/>
                    <a:lstStyle/>
                    <a:p>
                      <a:r>
                        <a:rPr lang="nb-NO" sz="1400" dirty="0"/>
                        <a:t>Førstelinje</a:t>
                      </a:r>
                    </a:p>
                    <a:p>
                      <a:pPr marL="342900" indent="-342900">
                        <a:buNone/>
                      </a:pPr>
                      <a:r>
                        <a:rPr lang="nb-NO" sz="1400" dirty="0"/>
                        <a:t>(1.</a:t>
                      </a:r>
                      <a:r>
                        <a:rPr lang="nb-NO" sz="1400" baseline="0" dirty="0"/>
                        <a:t> l</a:t>
                      </a:r>
                      <a:r>
                        <a:rPr lang="nb-NO" sz="1400" dirty="0"/>
                        <a:t>inje)</a:t>
                      </a:r>
                    </a:p>
                  </a:txBody>
                  <a:tcPr/>
                </a:tc>
                <a:tc>
                  <a:txBody>
                    <a:bodyPr/>
                    <a:lstStyle/>
                    <a:p>
                      <a:r>
                        <a:rPr lang="nb-NO" sz="1400" dirty="0"/>
                        <a:t>Andrelinje</a:t>
                      </a:r>
                    </a:p>
                    <a:p>
                      <a:r>
                        <a:rPr lang="nb-NO" sz="1400" dirty="0"/>
                        <a:t>(2. linje)</a:t>
                      </a:r>
                    </a:p>
                  </a:txBody>
                  <a:tcPr/>
                </a:tc>
                <a:tc>
                  <a:txBody>
                    <a:bodyPr/>
                    <a:lstStyle/>
                    <a:p>
                      <a:r>
                        <a:rPr lang="nb-NO" sz="1400" dirty="0"/>
                        <a:t>Tredjelinje</a:t>
                      </a:r>
                    </a:p>
                    <a:p>
                      <a:r>
                        <a:rPr lang="nb-NO" sz="1400" dirty="0"/>
                        <a:t>(3. linje)</a:t>
                      </a:r>
                    </a:p>
                  </a:txBody>
                  <a:tcPr/>
                </a:tc>
                <a:tc>
                  <a:txBody>
                    <a:bodyPr/>
                    <a:lstStyle/>
                    <a:p>
                      <a:endParaRPr lang="nb-NO" sz="1400" dirty="0"/>
                    </a:p>
                  </a:txBody>
                  <a:tcPr/>
                </a:tc>
                <a:extLst>
                  <a:ext uri="{0D108BD9-81ED-4DB2-BD59-A6C34878D82A}">
                    <a16:rowId xmlns:a16="http://schemas.microsoft.com/office/drawing/2014/main" val="10006"/>
                  </a:ext>
                </a:extLst>
              </a:tr>
              <a:tr h="945846">
                <a:tc>
                  <a:txBody>
                    <a:bodyPr/>
                    <a:lstStyle/>
                    <a:p>
                      <a:r>
                        <a:rPr lang="nb-NO" sz="1400" b="1" dirty="0">
                          <a:solidFill>
                            <a:schemeClr val="bg1"/>
                          </a:solidFill>
                        </a:rPr>
                        <a:t>Andre betegnelser</a:t>
                      </a:r>
                      <a:r>
                        <a:rPr lang="nb-NO" sz="1400" b="1" baseline="0" dirty="0">
                          <a:solidFill>
                            <a:schemeClr val="bg1"/>
                          </a:solidFill>
                        </a:rPr>
                        <a:t> internasjonalt</a:t>
                      </a:r>
                      <a:endParaRPr lang="nb-NO" sz="1400" b="1" dirty="0">
                        <a:solidFill>
                          <a:schemeClr val="bg1"/>
                        </a:solidFill>
                      </a:endParaRPr>
                    </a:p>
                  </a:txBody>
                  <a:tcPr>
                    <a:solidFill>
                      <a:schemeClr val="accent1"/>
                    </a:solidFill>
                  </a:tcPr>
                </a:tc>
                <a:tc gridSpan="4">
                  <a:txBody>
                    <a:bodyPr/>
                    <a:lstStyle/>
                    <a:p>
                      <a:pPr marL="342900" indent="-342900">
                        <a:buNone/>
                      </a:pPr>
                      <a:r>
                        <a:rPr lang="nb-NO" sz="1400" dirty="0"/>
                        <a:t>Internasjonalt kan begrepene </a:t>
                      </a:r>
                      <a:r>
                        <a:rPr lang="nb-NO" sz="1400" dirty="0" err="1"/>
                        <a:t>Bronze</a:t>
                      </a:r>
                      <a:r>
                        <a:rPr lang="nb-NO" sz="1400" dirty="0"/>
                        <a:t>, Silver og Gold også forekomme. </a:t>
                      </a:r>
                    </a:p>
                    <a:p>
                      <a:pPr marL="342900" indent="-342900">
                        <a:buNone/>
                      </a:pPr>
                      <a:r>
                        <a:rPr lang="nb-NO" sz="1400" dirty="0" err="1"/>
                        <a:t>Bronze</a:t>
                      </a:r>
                      <a:r>
                        <a:rPr lang="nb-NO" sz="1400" dirty="0"/>
                        <a:t> benyttes om </a:t>
                      </a:r>
                      <a:r>
                        <a:rPr lang="nb-NO" sz="1400" baseline="0" dirty="0"/>
                        <a:t>beslutningsnivået i </a:t>
                      </a:r>
                      <a:r>
                        <a:rPr lang="nb-NO" sz="1400" dirty="0"/>
                        <a:t>innsatsenhetene.</a:t>
                      </a:r>
                      <a:r>
                        <a:rPr lang="nb-NO" sz="1400" baseline="0" dirty="0"/>
                        <a:t> </a:t>
                      </a:r>
                      <a:r>
                        <a:rPr lang="nb-NO" sz="1400" dirty="0"/>
                        <a:t>Silver</a:t>
                      </a:r>
                      <a:r>
                        <a:rPr lang="nb-NO" sz="1400" baseline="0" dirty="0"/>
                        <a:t> </a:t>
                      </a:r>
                    </a:p>
                    <a:p>
                      <a:pPr marL="342900" indent="-342900">
                        <a:buNone/>
                      </a:pPr>
                      <a:r>
                        <a:rPr lang="nb-NO" sz="1400" baseline="0" dirty="0"/>
                        <a:t>benyttes om et beslutningsnivå tilsvarende taktisk nivå. Gold benyttes om et </a:t>
                      </a:r>
                    </a:p>
                    <a:p>
                      <a:pPr marL="342900" indent="-342900">
                        <a:buNone/>
                      </a:pPr>
                      <a:r>
                        <a:rPr lang="nb-NO" sz="1400" baseline="0" dirty="0"/>
                        <a:t>beslutningsnivå som tilsvarer en blanding av operasjonelt og strategisk nivå.</a:t>
                      </a:r>
                      <a:endParaRPr lang="nb-NO" sz="1400" dirty="0"/>
                    </a:p>
                  </a:txBody>
                  <a:tcPr/>
                </a:tc>
                <a:tc hMerge="1">
                  <a:txBody>
                    <a:bodyPr/>
                    <a:lstStyle/>
                    <a:p>
                      <a:endParaRPr lang="nb-NO" sz="1400" dirty="0"/>
                    </a:p>
                  </a:txBody>
                  <a:tcPr/>
                </a:tc>
                <a:tc hMerge="1">
                  <a:txBody>
                    <a:bodyPr/>
                    <a:lstStyle/>
                    <a:p>
                      <a:endParaRPr lang="nb-NO" sz="1400" dirty="0"/>
                    </a:p>
                  </a:txBody>
                  <a:tcPr/>
                </a:tc>
                <a:tc hMerge="1">
                  <a:txBody>
                    <a:bodyPr/>
                    <a:lstStyle/>
                    <a:p>
                      <a:endParaRPr lang="nb-NO" sz="1400" dirty="0"/>
                    </a:p>
                  </a:txBody>
                  <a:tcPr/>
                </a:tc>
                <a:extLst>
                  <a:ext uri="{0D108BD9-81ED-4DB2-BD59-A6C34878D82A}">
                    <a16:rowId xmlns:a16="http://schemas.microsoft.com/office/drawing/2014/main" val="10007"/>
                  </a:ext>
                </a:extLst>
              </a:tr>
            </a:tbl>
          </a:graphicData>
        </a:graphic>
      </p:graphicFrame>
      <p:sp>
        <p:nvSpPr>
          <p:cNvPr id="4" name="Plassholder for lysbildenummer 10"/>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32</a:t>
            </a:fld>
            <a:endParaRPr lang="nb-NO" b="1" dirty="0">
              <a:solidFill>
                <a:schemeClr val="tx1"/>
              </a:solidFill>
            </a:endParaRPr>
          </a:p>
        </p:txBody>
      </p:sp>
      <p:sp>
        <p:nvSpPr>
          <p:cNvPr id="6" name="Rectangle 3"/>
          <p:cNvSpPr/>
          <p:nvPr/>
        </p:nvSpPr>
        <p:spPr>
          <a:xfrm>
            <a:off x="3851920" y="6165304"/>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3774450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Begrepsforståelse</a:t>
            </a:r>
          </a:p>
        </p:txBody>
      </p:sp>
      <p:sp>
        <p:nvSpPr>
          <p:cNvPr id="3" name="Content Placeholder 2"/>
          <p:cNvSpPr>
            <a:spLocks noGrp="1"/>
          </p:cNvSpPr>
          <p:nvPr>
            <p:ph idx="1"/>
          </p:nvPr>
        </p:nvSpPr>
        <p:spPr>
          <a:xfrm>
            <a:off x="457200" y="1600200"/>
            <a:ext cx="8507288" cy="4525963"/>
          </a:xfrm>
        </p:spPr>
        <p:txBody>
          <a:bodyPr>
            <a:normAutofit fontScale="55000" lnSpcReduction="20000"/>
          </a:bodyPr>
          <a:lstStyle/>
          <a:p>
            <a:r>
              <a:rPr lang="nb-NO" b="1" i="1" dirty="0"/>
              <a:t>Taktisk ledelse: </a:t>
            </a:r>
          </a:p>
          <a:p>
            <a:pPr>
              <a:buNone/>
            </a:pPr>
            <a:r>
              <a:rPr lang="nb-NO" b="1" i="1" dirty="0"/>
              <a:t>	</a:t>
            </a:r>
            <a:r>
              <a:rPr lang="nb-NO" i="1" dirty="0"/>
              <a:t>Ledelse av individer i innstats under en beredskapssituasjon for å forhindre eller begrense skader på mennesker, det ytre miljø, økonomiske verdier eller omdømme gjennom utførelse av konkrete oppgaver.</a:t>
            </a:r>
          </a:p>
          <a:p>
            <a:pPr>
              <a:buNone/>
            </a:pPr>
            <a:endParaRPr lang="nb-NO" sz="1900" i="1" dirty="0"/>
          </a:p>
          <a:p>
            <a:r>
              <a:rPr lang="nb-NO" b="1" i="1" dirty="0"/>
              <a:t>Operasjonell ledelse: </a:t>
            </a:r>
          </a:p>
          <a:p>
            <a:pPr>
              <a:buNone/>
            </a:pPr>
            <a:r>
              <a:rPr lang="nb-NO" b="1" i="1" dirty="0"/>
              <a:t>	</a:t>
            </a:r>
            <a:r>
              <a:rPr lang="nb-NO" i="1" dirty="0"/>
              <a:t>Ledelse, koordinering og støtte av taktiske enheters innsats under en beredskapssituasjon for å sikre at denne er effektiv, koordinert og i samsvar med virksomhetens strategiske føringer.</a:t>
            </a:r>
          </a:p>
          <a:p>
            <a:pPr>
              <a:buNone/>
            </a:pPr>
            <a:endParaRPr lang="nb-NO" sz="2200" i="1" dirty="0"/>
          </a:p>
          <a:p>
            <a:r>
              <a:rPr lang="nb-NO" b="1" i="1" dirty="0"/>
              <a:t>Strategisk ledelse: </a:t>
            </a:r>
          </a:p>
          <a:p>
            <a:pPr>
              <a:buNone/>
            </a:pPr>
            <a:r>
              <a:rPr lang="nb-NO" b="1" i="1" dirty="0"/>
              <a:t>	</a:t>
            </a:r>
            <a:r>
              <a:rPr lang="nb-NO" i="1" dirty="0"/>
              <a:t>Overordnet ledelse av beredskapsorganisasjonen under en beredskapssituasjon for å forhindre eller begrense de negative konsekvensene beredskapssituasjonen kan få på virksomhetens økonomiske eller samfunnsmessige verdi, omdømme og videre drift.</a:t>
            </a:r>
          </a:p>
          <a:p>
            <a:pPr>
              <a:buNone/>
            </a:pPr>
            <a:endParaRPr lang="nb-NO" sz="2200" i="1" dirty="0"/>
          </a:p>
          <a:p>
            <a:r>
              <a:rPr lang="nb-NO" b="1" i="1" dirty="0">
                <a:solidFill>
                  <a:schemeClr val="tx2">
                    <a:lumMod val="75000"/>
                  </a:schemeClr>
                </a:solidFill>
              </a:rPr>
              <a:t>Politisk ledelse: </a:t>
            </a:r>
          </a:p>
          <a:p>
            <a:pPr>
              <a:buNone/>
            </a:pPr>
            <a:r>
              <a:rPr lang="nb-NO" b="1" i="1" dirty="0">
                <a:solidFill>
                  <a:schemeClr val="tx2">
                    <a:lumMod val="75000"/>
                  </a:schemeClr>
                </a:solidFill>
              </a:rPr>
              <a:t>	</a:t>
            </a:r>
            <a:r>
              <a:rPr lang="nb-NO" i="1" dirty="0">
                <a:solidFill>
                  <a:schemeClr val="tx2">
                    <a:lumMod val="75000"/>
                  </a:schemeClr>
                </a:solidFill>
              </a:rPr>
              <a:t>Ivaretakelse av kommunale, regionale, nasjonale eller internasjonale fellesinteresser under en beredskapssituasjon.</a:t>
            </a:r>
          </a:p>
          <a:p>
            <a:endParaRPr lang="nb-NO" dirty="0"/>
          </a:p>
        </p:txBody>
      </p:sp>
      <p:sp>
        <p:nvSpPr>
          <p:cNvPr id="4" name="Plassholder for lysbildenummer 10"/>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33</a:t>
            </a:fld>
            <a:endParaRPr lang="nb-NO" b="1" dirty="0">
              <a:solidFill>
                <a:schemeClr val="tx1"/>
              </a:solidFill>
            </a:endParaRPr>
          </a:p>
        </p:txBody>
      </p:sp>
      <p:sp>
        <p:nvSpPr>
          <p:cNvPr id="5" name="Rectangle 3"/>
          <p:cNvSpPr/>
          <p:nvPr/>
        </p:nvSpPr>
        <p:spPr>
          <a:xfrm>
            <a:off x="3851920" y="617633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21805090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Beredskapsverdiene</a:t>
            </a:r>
          </a:p>
        </p:txBody>
      </p:sp>
      <p:sp>
        <p:nvSpPr>
          <p:cNvPr id="10" name="TekstSylinder 9"/>
          <p:cNvSpPr txBox="1"/>
          <p:nvPr/>
        </p:nvSpPr>
        <p:spPr>
          <a:xfrm>
            <a:off x="395536" y="3861048"/>
            <a:ext cx="2304256" cy="923330"/>
          </a:xfrm>
          <a:prstGeom prst="rect">
            <a:avLst/>
          </a:prstGeom>
          <a:noFill/>
        </p:spPr>
        <p:txBody>
          <a:bodyPr wrap="square" rtlCol="0">
            <a:spAutoFit/>
          </a:bodyPr>
          <a:lstStyle/>
          <a:p>
            <a:pPr algn="ctr"/>
            <a:r>
              <a:rPr lang="nb-NO" dirty="0"/>
              <a:t>Involverte</a:t>
            </a:r>
          </a:p>
          <a:p>
            <a:pPr algn="ctr"/>
            <a:r>
              <a:rPr lang="nb-NO" dirty="0"/>
              <a:t>Berørte</a:t>
            </a:r>
          </a:p>
          <a:p>
            <a:pPr algn="ctr"/>
            <a:r>
              <a:rPr lang="nb-NO" dirty="0"/>
              <a:t>Relasjoner</a:t>
            </a:r>
          </a:p>
        </p:txBody>
      </p:sp>
      <p:sp>
        <p:nvSpPr>
          <p:cNvPr id="12" name="TekstSylinder 11"/>
          <p:cNvSpPr txBox="1"/>
          <p:nvPr/>
        </p:nvSpPr>
        <p:spPr>
          <a:xfrm>
            <a:off x="3419872" y="3861048"/>
            <a:ext cx="2376264" cy="923330"/>
          </a:xfrm>
          <a:prstGeom prst="rect">
            <a:avLst/>
          </a:prstGeom>
          <a:noFill/>
        </p:spPr>
        <p:txBody>
          <a:bodyPr wrap="square" rtlCol="0">
            <a:spAutoFit/>
          </a:bodyPr>
          <a:lstStyle/>
          <a:p>
            <a:pPr algn="ctr"/>
            <a:r>
              <a:rPr lang="nb-NO" dirty="0"/>
              <a:t>Ytre miljø</a:t>
            </a:r>
          </a:p>
          <a:p>
            <a:pPr algn="ctr"/>
            <a:r>
              <a:rPr lang="nb-NO" dirty="0"/>
              <a:t>Fornminner</a:t>
            </a:r>
          </a:p>
          <a:p>
            <a:pPr algn="ctr"/>
            <a:r>
              <a:rPr lang="nb-NO" dirty="0"/>
              <a:t>Uopprettelige verdier </a:t>
            </a:r>
          </a:p>
        </p:txBody>
      </p:sp>
      <p:sp>
        <p:nvSpPr>
          <p:cNvPr id="13" name="TekstSylinder 12"/>
          <p:cNvSpPr txBox="1"/>
          <p:nvPr/>
        </p:nvSpPr>
        <p:spPr>
          <a:xfrm>
            <a:off x="6516216" y="3861048"/>
            <a:ext cx="2304256" cy="923330"/>
          </a:xfrm>
          <a:prstGeom prst="rect">
            <a:avLst/>
          </a:prstGeom>
          <a:noFill/>
        </p:spPr>
        <p:txBody>
          <a:bodyPr wrap="square" rtlCol="0">
            <a:spAutoFit/>
          </a:bodyPr>
          <a:lstStyle/>
          <a:p>
            <a:pPr algn="ctr"/>
            <a:r>
              <a:rPr lang="nb-NO" dirty="0"/>
              <a:t>Materielle</a:t>
            </a:r>
          </a:p>
          <a:p>
            <a:pPr algn="ctr"/>
            <a:r>
              <a:rPr lang="nb-NO" dirty="0"/>
              <a:t>Immaterielle</a:t>
            </a:r>
          </a:p>
          <a:p>
            <a:pPr algn="ctr"/>
            <a:r>
              <a:rPr lang="nb-NO" dirty="0"/>
              <a:t>Erstattelige verdier</a:t>
            </a:r>
          </a:p>
        </p:txBody>
      </p:sp>
      <p:sp>
        <p:nvSpPr>
          <p:cNvPr id="11" name="Plassholder for lysbildenummer 35"/>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34</a:t>
            </a:fld>
            <a:endParaRPr lang="nb-NO" b="1" dirty="0">
              <a:solidFill>
                <a:schemeClr val="tx1"/>
              </a:solidFill>
            </a:endParaRPr>
          </a:p>
        </p:txBody>
      </p:sp>
      <p:sp>
        <p:nvSpPr>
          <p:cNvPr id="7" name="TekstSylinder 6"/>
          <p:cNvSpPr txBox="1"/>
          <p:nvPr/>
        </p:nvSpPr>
        <p:spPr>
          <a:xfrm>
            <a:off x="262244" y="5301208"/>
            <a:ext cx="8666620" cy="369332"/>
          </a:xfrm>
          <a:prstGeom prst="rect">
            <a:avLst/>
          </a:prstGeom>
          <a:noFill/>
        </p:spPr>
        <p:txBody>
          <a:bodyPr wrap="square" rtlCol="0">
            <a:spAutoFit/>
          </a:bodyPr>
          <a:lstStyle/>
          <a:p>
            <a:pPr algn="ctr"/>
            <a:r>
              <a:rPr lang="nb-NO" b="1" dirty="0">
                <a:solidFill>
                  <a:srgbClr val="FF0000"/>
                </a:solidFill>
              </a:rPr>
              <a:t>All planlegging av respons og håndtering knyttes til beredskapsverdiene </a:t>
            </a:r>
          </a:p>
        </p:txBody>
      </p:sp>
      <p:sp>
        <p:nvSpPr>
          <p:cNvPr id="14" name="Rectangle 3"/>
          <p:cNvSpPr/>
          <p:nvPr/>
        </p:nvSpPr>
        <p:spPr>
          <a:xfrm>
            <a:off x="3851920" y="6237312"/>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8" name="TekstSylinder 7"/>
          <p:cNvSpPr txBox="1"/>
          <p:nvPr/>
        </p:nvSpPr>
        <p:spPr>
          <a:xfrm>
            <a:off x="179512" y="2350343"/>
            <a:ext cx="2664296" cy="584775"/>
          </a:xfrm>
          <a:prstGeom prst="rect">
            <a:avLst/>
          </a:prstGeom>
          <a:noFill/>
        </p:spPr>
        <p:txBody>
          <a:bodyPr wrap="square" rtlCol="0">
            <a:spAutoFit/>
          </a:bodyPr>
          <a:lstStyle/>
          <a:p>
            <a:pPr algn="ctr"/>
            <a:r>
              <a:rPr lang="nb-NO" sz="3200" b="1" dirty="0">
                <a:solidFill>
                  <a:srgbClr val="FF0000"/>
                </a:solidFill>
                <a:effectLst>
                  <a:outerShdw blurRad="38100" dist="38100" dir="2700000" algn="tl">
                    <a:srgbClr val="000000">
                      <a:alpha val="43137"/>
                    </a:srgbClr>
                  </a:outerShdw>
                </a:effectLst>
              </a:rPr>
              <a:t>Mennesker</a:t>
            </a:r>
          </a:p>
        </p:txBody>
      </p:sp>
      <p:sp>
        <p:nvSpPr>
          <p:cNvPr id="15" name="TekstSylinder 14"/>
          <p:cNvSpPr txBox="1"/>
          <p:nvPr/>
        </p:nvSpPr>
        <p:spPr>
          <a:xfrm>
            <a:off x="3203848" y="2348880"/>
            <a:ext cx="2664296" cy="584775"/>
          </a:xfrm>
          <a:prstGeom prst="rect">
            <a:avLst/>
          </a:prstGeom>
          <a:noFill/>
        </p:spPr>
        <p:txBody>
          <a:bodyPr wrap="square" rtlCol="0">
            <a:spAutoFit/>
          </a:bodyPr>
          <a:lstStyle/>
          <a:p>
            <a:pPr algn="ctr"/>
            <a:r>
              <a:rPr lang="nb-NO" sz="3200" b="1" dirty="0">
                <a:solidFill>
                  <a:srgbClr val="FF0000"/>
                </a:solidFill>
                <a:effectLst>
                  <a:outerShdw blurRad="38100" dist="38100" dir="2700000" algn="tl">
                    <a:srgbClr val="000000">
                      <a:alpha val="43137"/>
                    </a:srgbClr>
                  </a:outerShdw>
                </a:effectLst>
              </a:rPr>
              <a:t>Ytre miljø</a:t>
            </a:r>
          </a:p>
        </p:txBody>
      </p:sp>
      <p:sp>
        <p:nvSpPr>
          <p:cNvPr id="16" name="TekstSylinder 15"/>
          <p:cNvSpPr txBox="1"/>
          <p:nvPr/>
        </p:nvSpPr>
        <p:spPr>
          <a:xfrm>
            <a:off x="6228184" y="2359054"/>
            <a:ext cx="2664296" cy="1077218"/>
          </a:xfrm>
          <a:prstGeom prst="rect">
            <a:avLst/>
          </a:prstGeom>
          <a:noFill/>
        </p:spPr>
        <p:txBody>
          <a:bodyPr wrap="square" rtlCol="0">
            <a:spAutoFit/>
          </a:bodyPr>
          <a:lstStyle/>
          <a:p>
            <a:pPr algn="ctr"/>
            <a:r>
              <a:rPr lang="nb-NO" sz="3200" b="1" dirty="0">
                <a:solidFill>
                  <a:srgbClr val="FF0000"/>
                </a:solidFill>
                <a:effectLst>
                  <a:outerShdw blurRad="38100" dist="38100" dir="2700000" algn="tl">
                    <a:srgbClr val="000000">
                      <a:alpha val="43137"/>
                    </a:srgbClr>
                  </a:outerShdw>
                </a:effectLst>
              </a:rPr>
              <a:t>Økonomiske</a:t>
            </a:r>
          </a:p>
          <a:p>
            <a:pPr algn="ctr"/>
            <a:r>
              <a:rPr lang="nb-NO" sz="3200" b="1" dirty="0">
                <a:solidFill>
                  <a:srgbClr val="FF0000"/>
                </a:solidFill>
                <a:effectLst>
                  <a:outerShdw blurRad="38100" dist="38100" dir="2700000" algn="tl">
                    <a:srgbClr val="000000">
                      <a:alpha val="43137"/>
                    </a:srgbClr>
                  </a:outerShdw>
                </a:effectLst>
              </a:rPr>
              <a:t>verdier</a:t>
            </a:r>
          </a:p>
        </p:txBody>
      </p:sp>
    </p:spTree>
    <p:extLst>
      <p:ext uri="{BB962C8B-B14F-4D97-AF65-F5344CB8AC3E}">
        <p14:creationId xmlns:p14="http://schemas.microsoft.com/office/powerpoint/2010/main" val="2270188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7" grpId="0"/>
      <p:bldP spid="8"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lysbildenummer 35"/>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35</a:t>
            </a:fld>
            <a:endParaRPr lang="nb-NO" b="1" dirty="0">
              <a:solidFill>
                <a:schemeClr val="tx1"/>
              </a:solidFill>
            </a:endParaRPr>
          </a:p>
        </p:txBody>
      </p:sp>
      <p:sp>
        <p:nvSpPr>
          <p:cNvPr id="14" name="Rectangle 3"/>
          <p:cNvSpPr/>
          <p:nvPr/>
        </p:nvSpPr>
        <p:spPr>
          <a:xfrm>
            <a:off x="3851920" y="6237312"/>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8" name="TekstSylinder 7"/>
          <p:cNvSpPr txBox="1"/>
          <p:nvPr/>
        </p:nvSpPr>
        <p:spPr>
          <a:xfrm>
            <a:off x="179512" y="2772217"/>
            <a:ext cx="2664296" cy="584775"/>
          </a:xfrm>
          <a:prstGeom prst="rect">
            <a:avLst/>
          </a:prstGeom>
          <a:noFill/>
        </p:spPr>
        <p:txBody>
          <a:bodyPr wrap="square" rtlCol="0">
            <a:spAutoFit/>
          </a:bodyPr>
          <a:lstStyle/>
          <a:p>
            <a:pPr algn="ctr"/>
            <a:r>
              <a:rPr lang="nb-NO" sz="3200" b="1" dirty="0">
                <a:solidFill>
                  <a:srgbClr val="FF0000"/>
                </a:solidFill>
                <a:effectLst>
                  <a:outerShdw blurRad="38100" dist="38100" dir="2700000" algn="tl">
                    <a:srgbClr val="000000">
                      <a:alpha val="43137"/>
                    </a:srgbClr>
                  </a:outerShdw>
                </a:effectLst>
              </a:rPr>
              <a:t>Mennesker</a:t>
            </a:r>
          </a:p>
        </p:txBody>
      </p:sp>
      <p:sp>
        <p:nvSpPr>
          <p:cNvPr id="15" name="TekstSylinder 14"/>
          <p:cNvSpPr txBox="1"/>
          <p:nvPr/>
        </p:nvSpPr>
        <p:spPr>
          <a:xfrm>
            <a:off x="3203848" y="2770754"/>
            <a:ext cx="2664296" cy="584775"/>
          </a:xfrm>
          <a:prstGeom prst="rect">
            <a:avLst/>
          </a:prstGeom>
          <a:noFill/>
        </p:spPr>
        <p:txBody>
          <a:bodyPr wrap="square" rtlCol="0">
            <a:spAutoFit/>
          </a:bodyPr>
          <a:lstStyle/>
          <a:p>
            <a:pPr algn="ctr"/>
            <a:r>
              <a:rPr lang="nb-NO" sz="3200" b="1" dirty="0">
                <a:solidFill>
                  <a:srgbClr val="FF0000"/>
                </a:solidFill>
                <a:effectLst>
                  <a:outerShdw blurRad="38100" dist="38100" dir="2700000" algn="tl">
                    <a:srgbClr val="000000">
                      <a:alpha val="43137"/>
                    </a:srgbClr>
                  </a:outerShdw>
                </a:effectLst>
              </a:rPr>
              <a:t>Ytre miljø</a:t>
            </a:r>
          </a:p>
        </p:txBody>
      </p:sp>
      <p:sp>
        <p:nvSpPr>
          <p:cNvPr id="16" name="TekstSylinder 15"/>
          <p:cNvSpPr txBox="1"/>
          <p:nvPr/>
        </p:nvSpPr>
        <p:spPr>
          <a:xfrm>
            <a:off x="6228184" y="2780928"/>
            <a:ext cx="2664296" cy="1077218"/>
          </a:xfrm>
          <a:prstGeom prst="rect">
            <a:avLst/>
          </a:prstGeom>
          <a:noFill/>
        </p:spPr>
        <p:txBody>
          <a:bodyPr wrap="square" rtlCol="0">
            <a:spAutoFit/>
          </a:bodyPr>
          <a:lstStyle/>
          <a:p>
            <a:pPr algn="ctr"/>
            <a:r>
              <a:rPr lang="nb-NO" sz="3200" b="1" dirty="0">
                <a:solidFill>
                  <a:srgbClr val="FF0000"/>
                </a:solidFill>
                <a:effectLst>
                  <a:outerShdw blurRad="38100" dist="38100" dir="2700000" algn="tl">
                    <a:srgbClr val="000000">
                      <a:alpha val="43137"/>
                    </a:srgbClr>
                  </a:outerShdw>
                </a:effectLst>
              </a:rPr>
              <a:t>Økonomiske</a:t>
            </a:r>
          </a:p>
          <a:p>
            <a:pPr algn="ctr"/>
            <a:r>
              <a:rPr lang="nb-NO" sz="3200" b="1" dirty="0">
                <a:solidFill>
                  <a:srgbClr val="FF0000"/>
                </a:solidFill>
                <a:effectLst>
                  <a:outerShdw blurRad="38100" dist="38100" dir="2700000" algn="tl">
                    <a:srgbClr val="000000">
                      <a:alpha val="43137"/>
                    </a:srgbClr>
                  </a:outerShdw>
                </a:effectLst>
              </a:rPr>
              <a:t>verdier</a:t>
            </a:r>
          </a:p>
        </p:txBody>
      </p:sp>
      <p:sp>
        <p:nvSpPr>
          <p:cNvPr id="17" name="Title 1"/>
          <p:cNvSpPr>
            <a:spLocks noGrp="1"/>
          </p:cNvSpPr>
          <p:nvPr>
            <p:ph type="title"/>
          </p:nvPr>
        </p:nvSpPr>
        <p:spPr/>
        <p:txBody>
          <a:bodyPr/>
          <a:lstStyle/>
          <a:p>
            <a:r>
              <a:rPr lang="nb-NO" dirty="0"/>
              <a:t>Prioritering av beredskapsverdiene</a:t>
            </a:r>
          </a:p>
        </p:txBody>
      </p:sp>
      <p:sp>
        <p:nvSpPr>
          <p:cNvPr id="18" name="TextBox 13"/>
          <p:cNvSpPr txBox="1"/>
          <p:nvPr/>
        </p:nvSpPr>
        <p:spPr>
          <a:xfrm>
            <a:off x="1223628" y="1283276"/>
            <a:ext cx="576064" cy="1569660"/>
          </a:xfrm>
          <a:prstGeom prst="rect">
            <a:avLst/>
          </a:prstGeom>
          <a:noFill/>
        </p:spPr>
        <p:txBody>
          <a:bodyPr wrap="square" rtlCol="0">
            <a:spAutoFit/>
          </a:bodyPr>
          <a:lstStyle/>
          <a:p>
            <a:pPr algn="ctr"/>
            <a:r>
              <a:rPr lang="nb-NO" sz="9600" b="1" dirty="0">
                <a:solidFill>
                  <a:srgbClr val="FF0000"/>
                </a:solidFill>
                <a:latin typeface="+mn-lt"/>
              </a:rPr>
              <a:t>1</a:t>
            </a:r>
          </a:p>
        </p:txBody>
      </p:sp>
      <p:sp>
        <p:nvSpPr>
          <p:cNvPr id="19" name="TextBox 14"/>
          <p:cNvSpPr txBox="1"/>
          <p:nvPr/>
        </p:nvSpPr>
        <p:spPr>
          <a:xfrm>
            <a:off x="4247964" y="1283276"/>
            <a:ext cx="576064" cy="1569660"/>
          </a:xfrm>
          <a:prstGeom prst="rect">
            <a:avLst/>
          </a:prstGeom>
          <a:noFill/>
        </p:spPr>
        <p:txBody>
          <a:bodyPr wrap="square" rtlCol="0">
            <a:spAutoFit/>
          </a:bodyPr>
          <a:lstStyle/>
          <a:p>
            <a:pPr algn="ctr"/>
            <a:r>
              <a:rPr lang="nb-NO" sz="9600" b="1" dirty="0">
                <a:solidFill>
                  <a:srgbClr val="FF0000"/>
                </a:solidFill>
                <a:latin typeface="+mn-lt"/>
              </a:rPr>
              <a:t>2</a:t>
            </a:r>
          </a:p>
        </p:txBody>
      </p:sp>
      <p:sp>
        <p:nvSpPr>
          <p:cNvPr id="20" name="TextBox 15"/>
          <p:cNvSpPr txBox="1"/>
          <p:nvPr/>
        </p:nvSpPr>
        <p:spPr>
          <a:xfrm>
            <a:off x="7272300" y="1283276"/>
            <a:ext cx="576064" cy="1569660"/>
          </a:xfrm>
          <a:prstGeom prst="rect">
            <a:avLst/>
          </a:prstGeom>
          <a:noFill/>
        </p:spPr>
        <p:txBody>
          <a:bodyPr wrap="square" rtlCol="0">
            <a:spAutoFit/>
          </a:bodyPr>
          <a:lstStyle/>
          <a:p>
            <a:pPr algn="ctr"/>
            <a:r>
              <a:rPr lang="nb-NO" sz="9600" b="1" dirty="0">
                <a:solidFill>
                  <a:srgbClr val="FF0000"/>
                </a:solidFill>
                <a:latin typeface="+mn-lt"/>
              </a:rPr>
              <a:t>3</a:t>
            </a:r>
          </a:p>
        </p:txBody>
      </p:sp>
      <p:sp>
        <p:nvSpPr>
          <p:cNvPr id="22" name="TextBox 16"/>
          <p:cNvSpPr txBox="1"/>
          <p:nvPr/>
        </p:nvSpPr>
        <p:spPr>
          <a:xfrm>
            <a:off x="251520" y="3573016"/>
            <a:ext cx="2520280" cy="2308324"/>
          </a:xfrm>
          <a:prstGeom prst="rect">
            <a:avLst/>
          </a:prstGeom>
          <a:noFill/>
          <a:ln w="12700">
            <a:solidFill>
              <a:schemeClr val="tx1"/>
            </a:solidFill>
          </a:ln>
        </p:spPr>
        <p:txBody>
          <a:bodyPr wrap="square" rtlCol="0">
            <a:spAutoFit/>
          </a:bodyPr>
          <a:lstStyle/>
          <a:p>
            <a:pPr algn="ctr"/>
            <a:r>
              <a:rPr lang="nb-NO" sz="2400" dirty="0">
                <a:latin typeface="+mn-lt"/>
              </a:rPr>
              <a:t>Prioritering</a:t>
            </a:r>
          </a:p>
          <a:p>
            <a:pPr algn="ctr"/>
            <a:r>
              <a:rPr lang="nb-NO" sz="2400" dirty="0">
                <a:latin typeface="+mn-lt"/>
              </a:rPr>
              <a:t>ved bruk av knappe ressurser eller konflikt ved samtidige operasjoner </a:t>
            </a:r>
          </a:p>
        </p:txBody>
      </p:sp>
      <p:sp>
        <p:nvSpPr>
          <p:cNvPr id="23" name="TextBox 18"/>
          <p:cNvSpPr txBox="1"/>
          <p:nvPr/>
        </p:nvSpPr>
        <p:spPr>
          <a:xfrm>
            <a:off x="3275856" y="3573016"/>
            <a:ext cx="2520280" cy="2308324"/>
          </a:xfrm>
          <a:prstGeom prst="rect">
            <a:avLst/>
          </a:prstGeom>
          <a:noFill/>
          <a:ln w="12700">
            <a:solidFill>
              <a:schemeClr val="tx1"/>
            </a:solidFill>
          </a:ln>
        </p:spPr>
        <p:txBody>
          <a:bodyPr wrap="square" rtlCol="0">
            <a:spAutoFit/>
          </a:bodyPr>
          <a:lstStyle/>
          <a:p>
            <a:pPr algn="ctr"/>
            <a:r>
              <a:rPr lang="nb-NO" sz="2400" dirty="0">
                <a:latin typeface="+mn-lt"/>
              </a:rPr>
              <a:t>Prioritering</a:t>
            </a:r>
          </a:p>
          <a:p>
            <a:pPr algn="ctr"/>
            <a:r>
              <a:rPr lang="nb-NO" sz="2400" dirty="0">
                <a:latin typeface="+mn-lt"/>
              </a:rPr>
              <a:t>ved innsats som kan medføre uakseptabel risiko for en eller flere av verdiene       </a:t>
            </a:r>
          </a:p>
        </p:txBody>
      </p:sp>
      <p:sp>
        <p:nvSpPr>
          <p:cNvPr id="4" name="TekstSylinder 3"/>
          <p:cNvSpPr txBox="1"/>
          <p:nvPr/>
        </p:nvSpPr>
        <p:spPr>
          <a:xfrm>
            <a:off x="6300192" y="1357024"/>
            <a:ext cx="2520280" cy="4524315"/>
          </a:xfrm>
          <a:prstGeom prst="rect">
            <a:avLst/>
          </a:prstGeom>
          <a:noFill/>
          <a:ln w="12700">
            <a:solidFill>
              <a:schemeClr val="tx1"/>
            </a:solidFill>
          </a:ln>
        </p:spPr>
        <p:txBody>
          <a:bodyPr wrap="square" rtlCol="0">
            <a:spAutoFit/>
          </a:bodyPr>
          <a:lstStyle/>
          <a:p>
            <a:pPr algn="ctr"/>
            <a:endParaRPr lang="nb-NO" sz="3200" b="1" i="1" dirty="0">
              <a:effectLst>
                <a:outerShdw blurRad="38100" dist="38100" dir="2700000" algn="tl">
                  <a:srgbClr val="000000">
                    <a:alpha val="43137"/>
                  </a:srgbClr>
                </a:outerShdw>
              </a:effectLst>
            </a:endParaRPr>
          </a:p>
          <a:p>
            <a:pPr algn="ctr"/>
            <a:endParaRPr lang="nb-NO" sz="3200" b="1" i="1" dirty="0">
              <a:effectLst>
                <a:outerShdw blurRad="38100" dist="38100" dir="2700000" algn="tl">
                  <a:srgbClr val="000000">
                    <a:alpha val="43137"/>
                  </a:srgbClr>
                </a:outerShdw>
              </a:effectLst>
            </a:endParaRPr>
          </a:p>
          <a:p>
            <a:pPr algn="ctr"/>
            <a:endParaRPr lang="nb-NO" sz="3200" b="1" i="1" dirty="0">
              <a:effectLst>
                <a:outerShdw blurRad="38100" dist="38100" dir="2700000" algn="tl">
                  <a:srgbClr val="000000">
                    <a:alpha val="43137"/>
                  </a:srgbClr>
                </a:outerShdw>
              </a:effectLst>
            </a:endParaRPr>
          </a:p>
          <a:p>
            <a:pPr algn="ctr"/>
            <a:endParaRPr lang="nb-NO" sz="3200" b="1" i="1" dirty="0">
              <a:effectLst>
                <a:outerShdw blurRad="38100" dist="38100" dir="2700000" algn="tl">
                  <a:srgbClr val="000000">
                    <a:alpha val="43137"/>
                  </a:srgbClr>
                </a:outerShdw>
              </a:effectLst>
            </a:endParaRPr>
          </a:p>
          <a:p>
            <a:pPr algn="ctr"/>
            <a:endParaRPr lang="nb-NO" sz="3200" b="1" i="1" dirty="0">
              <a:effectLst>
                <a:outerShdw blurRad="38100" dist="38100" dir="2700000" algn="tl">
                  <a:srgbClr val="000000">
                    <a:alpha val="43137"/>
                  </a:srgbClr>
                </a:outerShdw>
              </a:effectLst>
            </a:endParaRPr>
          </a:p>
          <a:p>
            <a:pPr algn="ctr"/>
            <a:endParaRPr lang="nb-NO" sz="3200" b="1" i="1" dirty="0">
              <a:effectLst>
                <a:outerShdw blurRad="38100" dist="38100" dir="2700000" algn="tl">
                  <a:srgbClr val="000000">
                    <a:alpha val="43137"/>
                  </a:srgbClr>
                </a:outerShdw>
              </a:effectLst>
            </a:endParaRPr>
          </a:p>
          <a:p>
            <a:pPr algn="ctr"/>
            <a:r>
              <a:rPr lang="nb-NO" sz="3200" b="1" i="1" dirty="0">
                <a:effectLst>
                  <a:outerShdw blurRad="38100" dist="38100" dir="2700000" algn="tl">
                    <a:srgbClr val="000000">
                      <a:alpha val="43137"/>
                    </a:srgbClr>
                  </a:outerShdw>
                </a:effectLst>
              </a:rPr>
              <a:t>Omdømme Tillit</a:t>
            </a:r>
          </a:p>
          <a:p>
            <a:pPr algn="ctr"/>
            <a:endParaRPr lang="nb-NO" sz="3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6194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animBg="1"/>
      <p:bldP spid="2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auto">
          <a:xfrm rot="-5400000">
            <a:off x="3357565" y="423860"/>
            <a:ext cx="3095624" cy="6858003"/>
          </a:xfrm>
          <a:prstGeom prst="triangle">
            <a:avLst>
              <a:gd name="adj" fmla="val 50000"/>
            </a:avLst>
          </a:prstGeom>
          <a:solidFill>
            <a:schemeClr val="accent1">
              <a:lumMod val="20000"/>
              <a:lumOff val="80000"/>
              <a:alpha val="80000"/>
            </a:schemeClr>
          </a:solidFill>
          <a:ln w="22225">
            <a:solidFill>
              <a:schemeClr val="tx1"/>
            </a:solidFill>
            <a:miter lim="800000"/>
            <a:headEnd/>
            <a:tailEnd/>
          </a:ln>
        </p:spPr>
        <p:txBody>
          <a:bodyPr wrap="none" anchor="ctr"/>
          <a:lstStyle/>
          <a:p>
            <a:pPr>
              <a:defRPr/>
            </a:pPr>
            <a:endParaRPr lang="en-GB"/>
          </a:p>
        </p:txBody>
      </p:sp>
      <p:grpSp>
        <p:nvGrpSpPr>
          <p:cNvPr id="3" name="Group 3"/>
          <p:cNvGrpSpPr>
            <a:grpSpLocks/>
          </p:cNvGrpSpPr>
          <p:nvPr/>
        </p:nvGrpSpPr>
        <p:grpSpPr bwMode="auto">
          <a:xfrm>
            <a:off x="1428746" y="2198333"/>
            <a:ext cx="6846893" cy="3165831"/>
            <a:chOff x="1532" y="1734"/>
            <a:chExt cx="2495" cy="1424"/>
          </a:xfrm>
          <a:solidFill>
            <a:schemeClr val="accent1">
              <a:lumMod val="60000"/>
              <a:lumOff val="40000"/>
              <a:alpha val="65000"/>
            </a:schemeClr>
          </a:solidFill>
        </p:grpSpPr>
        <p:sp>
          <p:nvSpPr>
            <p:cNvPr id="7" name="AutoShape 4"/>
            <p:cNvSpPr>
              <a:spLocks noChangeArrowheads="1"/>
            </p:cNvSpPr>
            <p:nvPr/>
          </p:nvSpPr>
          <p:spPr bwMode="auto">
            <a:xfrm rot="5400000">
              <a:off x="2099" y="1230"/>
              <a:ext cx="1361" cy="2495"/>
            </a:xfrm>
            <a:prstGeom prst="triangle">
              <a:avLst>
                <a:gd name="adj" fmla="val 50000"/>
              </a:avLst>
            </a:prstGeom>
            <a:grpFill/>
            <a:ln w="22225">
              <a:solidFill>
                <a:schemeClr val="tx1"/>
              </a:solidFill>
              <a:miter lim="800000"/>
              <a:headEnd/>
              <a:tailEnd/>
            </a:ln>
          </p:spPr>
          <p:txBody>
            <a:bodyPr wrap="none" anchor="ctr"/>
            <a:lstStyle/>
            <a:p>
              <a:pPr>
                <a:defRPr/>
              </a:pPr>
              <a:endParaRPr lang="en-GB"/>
            </a:p>
          </p:txBody>
        </p:sp>
        <p:sp>
          <p:nvSpPr>
            <p:cNvPr id="8" name="Text Box 5"/>
            <p:cNvSpPr txBox="1">
              <a:spLocks noChangeArrowheads="1"/>
            </p:cNvSpPr>
            <p:nvPr/>
          </p:nvSpPr>
          <p:spPr bwMode="auto">
            <a:xfrm rot="735641">
              <a:off x="1537" y="1734"/>
              <a:ext cx="729" cy="152"/>
            </a:xfrm>
            <a:prstGeom prst="rect">
              <a:avLst/>
            </a:prstGeom>
            <a:noFill/>
            <a:ln w="22225">
              <a:noFill/>
              <a:miter lim="800000"/>
              <a:headEnd/>
              <a:tailEnd/>
            </a:ln>
          </p:spPr>
          <p:txBody>
            <a:bodyPr wrap="square">
              <a:spAutoFit/>
            </a:bodyPr>
            <a:lstStyle/>
            <a:p>
              <a:pPr algn="ctr" eaLnBrk="0" hangingPunct="0">
                <a:spcBef>
                  <a:spcPct val="50000"/>
                </a:spcBef>
                <a:defRPr/>
              </a:pPr>
              <a:r>
                <a:rPr lang="nb-NO" sz="1600" b="1" dirty="0">
                  <a:latin typeface="+mn-lt"/>
                </a:rPr>
                <a:t>Løsningsalternativer</a:t>
              </a:r>
            </a:p>
          </p:txBody>
        </p:sp>
      </p:grpSp>
      <p:sp>
        <p:nvSpPr>
          <p:cNvPr id="2" name="Tittel 1"/>
          <p:cNvSpPr>
            <a:spLocks noGrp="1"/>
          </p:cNvSpPr>
          <p:nvPr>
            <p:ph type="title"/>
          </p:nvPr>
        </p:nvSpPr>
        <p:spPr/>
        <p:txBody>
          <a:bodyPr>
            <a:normAutofit/>
          </a:bodyPr>
          <a:lstStyle/>
          <a:p>
            <a:r>
              <a:rPr lang="nb-NO" dirty="0"/>
              <a:t>Beslutningsinformasjonsfellen </a:t>
            </a:r>
          </a:p>
        </p:txBody>
      </p:sp>
      <p:sp>
        <p:nvSpPr>
          <p:cNvPr id="18" name="Plassholder for lysbildenummer 1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36</a:t>
            </a:fld>
            <a:endParaRPr lang="nb-NO" b="1" dirty="0">
              <a:solidFill>
                <a:schemeClr val="tx1"/>
              </a:solidFill>
            </a:endParaRPr>
          </a:p>
        </p:txBody>
      </p:sp>
      <p:sp>
        <p:nvSpPr>
          <p:cNvPr id="9" name="Line 6"/>
          <p:cNvSpPr>
            <a:spLocks noChangeShapeType="1"/>
          </p:cNvSpPr>
          <p:nvPr/>
        </p:nvSpPr>
        <p:spPr bwMode="auto">
          <a:xfrm flipV="1">
            <a:off x="1049339" y="1692276"/>
            <a:ext cx="0" cy="4106863"/>
          </a:xfrm>
          <a:prstGeom prst="line">
            <a:avLst/>
          </a:prstGeom>
          <a:noFill/>
          <a:ln w="22225">
            <a:solidFill>
              <a:schemeClr val="tx1"/>
            </a:solidFill>
            <a:round/>
            <a:headEnd/>
            <a:tailEnd type="triangle" w="med" len="med"/>
          </a:ln>
        </p:spPr>
        <p:txBody>
          <a:bodyPr wrap="none" anchor="ctr"/>
          <a:lstStyle/>
          <a:p>
            <a:endParaRPr lang="en-GB"/>
          </a:p>
        </p:txBody>
      </p:sp>
      <p:sp>
        <p:nvSpPr>
          <p:cNvPr id="10" name="Line 7"/>
          <p:cNvSpPr>
            <a:spLocks noChangeShapeType="1"/>
          </p:cNvSpPr>
          <p:nvPr/>
        </p:nvSpPr>
        <p:spPr bwMode="auto">
          <a:xfrm>
            <a:off x="1049339" y="5797551"/>
            <a:ext cx="7440612" cy="1588"/>
          </a:xfrm>
          <a:prstGeom prst="line">
            <a:avLst/>
          </a:prstGeom>
          <a:noFill/>
          <a:ln w="22225">
            <a:solidFill>
              <a:schemeClr val="tx1"/>
            </a:solidFill>
            <a:round/>
            <a:headEnd/>
            <a:tailEnd type="triangle" w="med" len="med"/>
          </a:ln>
        </p:spPr>
        <p:txBody>
          <a:bodyPr wrap="none" anchor="ctr"/>
          <a:lstStyle/>
          <a:p>
            <a:endParaRPr lang="en-GB"/>
          </a:p>
        </p:txBody>
      </p:sp>
      <p:sp>
        <p:nvSpPr>
          <p:cNvPr id="11" name="Text Box 8"/>
          <p:cNvSpPr txBox="1">
            <a:spLocks noChangeArrowheads="1"/>
          </p:cNvSpPr>
          <p:nvPr/>
        </p:nvSpPr>
        <p:spPr bwMode="auto">
          <a:xfrm>
            <a:off x="4572000" y="5886451"/>
            <a:ext cx="781051" cy="307777"/>
          </a:xfrm>
          <a:prstGeom prst="rect">
            <a:avLst/>
          </a:prstGeom>
          <a:noFill/>
          <a:ln w="22225">
            <a:noFill/>
            <a:miter lim="800000"/>
            <a:headEnd/>
            <a:tailEnd/>
          </a:ln>
        </p:spPr>
        <p:txBody>
          <a:bodyPr wrap="square">
            <a:spAutoFit/>
          </a:bodyPr>
          <a:lstStyle/>
          <a:p>
            <a:pPr eaLnBrk="0" hangingPunct="0">
              <a:spcBef>
                <a:spcPct val="50000"/>
              </a:spcBef>
            </a:pPr>
            <a:r>
              <a:rPr lang="nb-NO" sz="1400" b="1" dirty="0">
                <a:latin typeface="+mn-lt"/>
              </a:rPr>
              <a:t>Tid</a:t>
            </a:r>
          </a:p>
        </p:txBody>
      </p:sp>
      <p:sp>
        <p:nvSpPr>
          <p:cNvPr id="17" name="Text Box 32"/>
          <p:cNvSpPr txBox="1">
            <a:spLocks noChangeArrowheads="1"/>
          </p:cNvSpPr>
          <p:nvPr/>
        </p:nvSpPr>
        <p:spPr bwMode="auto">
          <a:xfrm rot="752946">
            <a:off x="6335127" y="5183068"/>
            <a:ext cx="2127080" cy="307777"/>
          </a:xfrm>
          <a:prstGeom prst="rect">
            <a:avLst/>
          </a:prstGeom>
          <a:noFill/>
          <a:ln w="22225">
            <a:noFill/>
            <a:miter lim="800000"/>
            <a:headEnd/>
            <a:tailEnd/>
          </a:ln>
        </p:spPr>
        <p:txBody>
          <a:bodyPr wrap="square">
            <a:spAutoFit/>
          </a:bodyPr>
          <a:lstStyle/>
          <a:p>
            <a:pPr algn="ctr" eaLnBrk="0" hangingPunct="0">
              <a:spcBef>
                <a:spcPct val="50000"/>
              </a:spcBef>
              <a:defRPr/>
            </a:pPr>
            <a:r>
              <a:rPr lang="nb-NO" sz="1400" b="1" dirty="0">
                <a:latin typeface="+mn-lt"/>
              </a:rPr>
              <a:t>Tilgjengelig informasjon</a:t>
            </a:r>
          </a:p>
        </p:txBody>
      </p:sp>
      <p:sp>
        <p:nvSpPr>
          <p:cNvPr id="21" name="TextBox 27"/>
          <p:cNvSpPr txBox="1"/>
          <p:nvPr/>
        </p:nvSpPr>
        <p:spPr>
          <a:xfrm rot="18943917">
            <a:off x="110469" y="3488353"/>
            <a:ext cx="1142999" cy="338554"/>
          </a:xfrm>
          <a:prstGeom prst="rect">
            <a:avLst/>
          </a:prstGeom>
          <a:noFill/>
        </p:spPr>
        <p:txBody>
          <a:bodyPr wrap="square" rtlCol="0">
            <a:spAutoFit/>
          </a:bodyPr>
          <a:lstStyle/>
          <a:p>
            <a:r>
              <a:rPr lang="nb-NO" sz="1600" b="1" dirty="0">
                <a:latin typeface="+mn-lt"/>
              </a:rPr>
              <a:t>Mengde</a:t>
            </a:r>
          </a:p>
        </p:txBody>
      </p:sp>
      <p:sp>
        <p:nvSpPr>
          <p:cNvPr id="31" name="Ellipse 30"/>
          <p:cNvSpPr/>
          <p:nvPr/>
        </p:nvSpPr>
        <p:spPr>
          <a:xfrm>
            <a:off x="4000500" y="3419475"/>
            <a:ext cx="1676400" cy="857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Beslutning</a:t>
            </a:r>
          </a:p>
        </p:txBody>
      </p:sp>
      <p:sp>
        <p:nvSpPr>
          <p:cNvPr id="13" name="Rectangle 12"/>
          <p:cNvSpPr/>
          <p:nvPr/>
        </p:nvSpPr>
        <p:spPr>
          <a:xfrm>
            <a:off x="4572000" y="6320353"/>
            <a:ext cx="4283968" cy="276999"/>
          </a:xfrm>
          <a:prstGeom prst="rect">
            <a:avLst/>
          </a:prstGeom>
        </p:spPr>
        <p:txBody>
          <a:bodyPr wrap="square">
            <a:spAutoFit/>
          </a:bodyPr>
          <a:lstStyle/>
          <a:p>
            <a:r>
              <a:rPr lang="nb-NO" sz="1200" i="1" dirty="0">
                <a:latin typeface="+mj-lt"/>
              </a:rPr>
              <a:t>Eid &amp; Johnsen (red.), ”Operativ psykologi”, Fagbokforlaget, (2018)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linds(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rot="-5400000">
            <a:off x="3424237" y="404813"/>
            <a:ext cx="2951163" cy="6846888"/>
          </a:xfrm>
          <a:prstGeom prst="triangle">
            <a:avLst>
              <a:gd name="adj" fmla="val 50000"/>
            </a:avLst>
          </a:prstGeom>
          <a:solidFill>
            <a:schemeClr val="accent1">
              <a:lumMod val="20000"/>
              <a:lumOff val="80000"/>
              <a:alpha val="80000"/>
            </a:schemeClr>
          </a:solidFill>
          <a:ln w="22225">
            <a:solidFill>
              <a:schemeClr val="tx1"/>
            </a:solidFill>
            <a:miter lim="800000"/>
            <a:headEnd/>
            <a:tailEnd/>
          </a:ln>
        </p:spPr>
        <p:txBody>
          <a:bodyPr wrap="none" anchor="ctr"/>
          <a:lstStyle/>
          <a:p>
            <a:pPr>
              <a:defRPr/>
            </a:pPr>
            <a:endParaRPr lang="en-GB"/>
          </a:p>
        </p:txBody>
      </p:sp>
      <p:grpSp>
        <p:nvGrpSpPr>
          <p:cNvPr id="2" name="Group 3"/>
          <p:cNvGrpSpPr>
            <a:grpSpLocks/>
          </p:cNvGrpSpPr>
          <p:nvPr/>
        </p:nvGrpSpPr>
        <p:grpSpPr bwMode="auto">
          <a:xfrm>
            <a:off x="1200975" y="2077037"/>
            <a:ext cx="7074664" cy="3201402"/>
            <a:chOff x="1449" y="1718"/>
            <a:chExt cx="2578" cy="1440"/>
          </a:xfrm>
          <a:solidFill>
            <a:schemeClr val="accent1">
              <a:lumMod val="60000"/>
              <a:lumOff val="40000"/>
              <a:alpha val="65000"/>
            </a:schemeClr>
          </a:solidFill>
        </p:grpSpPr>
        <p:sp>
          <p:nvSpPr>
            <p:cNvPr id="10265" name="AutoShape 4"/>
            <p:cNvSpPr>
              <a:spLocks noChangeArrowheads="1"/>
            </p:cNvSpPr>
            <p:nvPr/>
          </p:nvSpPr>
          <p:spPr bwMode="auto">
            <a:xfrm rot="5400000">
              <a:off x="2099" y="1230"/>
              <a:ext cx="1361" cy="2495"/>
            </a:xfrm>
            <a:prstGeom prst="triangle">
              <a:avLst>
                <a:gd name="adj" fmla="val 50000"/>
              </a:avLst>
            </a:prstGeom>
            <a:grpFill/>
            <a:ln w="22225">
              <a:solidFill>
                <a:schemeClr val="tx1"/>
              </a:solidFill>
              <a:miter lim="800000"/>
              <a:headEnd/>
              <a:tailEnd/>
            </a:ln>
          </p:spPr>
          <p:txBody>
            <a:bodyPr wrap="none" anchor="ctr"/>
            <a:lstStyle/>
            <a:p>
              <a:pPr>
                <a:defRPr/>
              </a:pPr>
              <a:endParaRPr lang="en-GB"/>
            </a:p>
          </p:txBody>
        </p:sp>
        <p:sp>
          <p:nvSpPr>
            <p:cNvPr id="10266" name="Text Box 5"/>
            <p:cNvSpPr txBox="1">
              <a:spLocks noChangeArrowheads="1"/>
            </p:cNvSpPr>
            <p:nvPr/>
          </p:nvSpPr>
          <p:spPr bwMode="auto">
            <a:xfrm rot="744986">
              <a:off x="1449" y="1718"/>
              <a:ext cx="844" cy="152"/>
            </a:xfrm>
            <a:prstGeom prst="rect">
              <a:avLst/>
            </a:prstGeom>
            <a:noFill/>
            <a:ln w="22225">
              <a:noFill/>
              <a:miter lim="800000"/>
              <a:headEnd/>
              <a:tailEnd/>
            </a:ln>
          </p:spPr>
          <p:txBody>
            <a:bodyPr wrap="square">
              <a:spAutoFit/>
            </a:bodyPr>
            <a:lstStyle/>
            <a:p>
              <a:pPr algn="ctr" eaLnBrk="0" hangingPunct="0">
                <a:spcBef>
                  <a:spcPct val="50000"/>
                </a:spcBef>
                <a:defRPr/>
              </a:pPr>
              <a:r>
                <a:rPr lang="nb-NO" sz="1600" b="1" dirty="0">
                  <a:latin typeface="+mn-lt"/>
                </a:rPr>
                <a:t>Løsningsalternativer</a:t>
              </a:r>
            </a:p>
          </p:txBody>
        </p:sp>
      </p:grpSp>
      <p:sp>
        <p:nvSpPr>
          <p:cNvPr id="32" name="Ellipse 31"/>
          <p:cNvSpPr/>
          <p:nvPr/>
        </p:nvSpPr>
        <p:spPr>
          <a:xfrm>
            <a:off x="1838325" y="3429000"/>
            <a:ext cx="323851" cy="8001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44" name="Line 6"/>
          <p:cNvSpPr>
            <a:spLocks noChangeShapeType="1"/>
          </p:cNvSpPr>
          <p:nvPr/>
        </p:nvSpPr>
        <p:spPr bwMode="auto">
          <a:xfrm flipV="1">
            <a:off x="1049339" y="1692276"/>
            <a:ext cx="0" cy="4106863"/>
          </a:xfrm>
          <a:prstGeom prst="line">
            <a:avLst/>
          </a:prstGeom>
          <a:noFill/>
          <a:ln w="22225">
            <a:solidFill>
              <a:schemeClr val="tx1"/>
            </a:solidFill>
            <a:round/>
            <a:headEnd/>
            <a:tailEnd type="triangle" w="med" len="med"/>
          </a:ln>
        </p:spPr>
        <p:txBody>
          <a:bodyPr wrap="none" anchor="ctr"/>
          <a:lstStyle/>
          <a:p>
            <a:endParaRPr lang="en-GB"/>
          </a:p>
        </p:txBody>
      </p:sp>
      <p:sp>
        <p:nvSpPr>
          <p:cNvPr id="10245" name="Line 7"/>
          <p:cNvSpPr>
            <a:spLocks noChangeShapeType="1"/>
          </p:cNvSpPr>
          <p:nvPr/>
        </p:nvSpPr>
        <p:spPr bwMode="auto">
          <a:xfrm>
            <a:off x="1049339" y="5797551"/>
            <a:ext cx="7440612" cy="1588"/>
          </a:xfrm>
          <a:prstGeom prst="line">
            <a:avLst/>
          </a:prstGeom>
          <a:noFill/>
          <a:ln w="22225">
            <a:solidFill>
              <a:schemeClr val="tx1"/>
            </a:solidFill>
            <a:round/>
            <a:headEnd/>
            <a:tailEnd type="triangle" w="med" len="med"/>
          </a:ln>
        </p:spPr>
        <p:txBody>
          <a:bodyPr wrap="none" anchor="ctr"/>
          <a:lstStyle/>
          <a:p>
            <a:endParaRPr lang="en-GB"/>
          </a:p>
        </p:txBody>
      </p:sp>
      <p:sp>
        <p:nvSpPr>
          <p:cNvPr id="10246" name="Text Box 8"/>
          <p:cNvSpPr txBox="1">
            <a:spLocks noChangeArrowheads="1"/>
          </p:cNvSpPr>
          <p:nvPr/>
        </p:nvSpPr>
        <p:spPr bwMode="auto">
          <a:xfrm>
            <a:off x="4572000" y="5886451"/>
            <a:ext cx="781051" cy="307777"/>
          </a:xfrm>
          <a:prstGeom prst="rect">
            <a:avLst/>
          </a:prstGeom>
          <a:noFill/>
          <a:ln w="22225">
            <a:noFill/>
            <a:miter lim="800000"/>
            <a:headEnd/>
            <a:tailEnd/>
          </a:ln>
        </p:spPr>
        <p:txBody>
          <a:bodyPr wrap="square">
            <a:spAutoFit/>
          </a:bodyPr>
          <a:lstStyle/>
          <a:p>
            <a:pPr eaLnBrk="0" hangingPunct="0">
              <a:spcBef>
                <a:spcPct val="50000"/>
              </a:spcBef>
            </a:pPr>
            <a:r>
              <a:rPr lang="nb-NO" sz="1400" b="1" dirty="0">
                <a:latin typeface="+mn-lt"/>
              </a:rPr>
              <a:t>Tid</a:t>
            </a:r>
          </a:p>
        </p:txBody>
      </p:sp>
      <p:grpSp>
        <p:nvGrpSpPr>
          <p:cNvPr id="3" name="Group 19"/>
          <p:cNvGrpSpPr>
            <a:grpSpLocks/>
          </p:cNvGrpSpPr>
          <p:nvPr/>
        </p:nvGrpSpPr>
        <p:grpSpPr bwMode="auto">
          <a:xfrm>
            <a:off x="7362826" y="2219326"/>
            <a:ext cx="1516063" cy="3257549"/>
            <a:chOff x="4930" y="1366"/>
            <a:chExt cx="1034" cy="2089"/>
          </a:xfrm>
          <a:solidFill>
            <a:schemeClr val="accent2">
              <a:lumMod val="60000"/>
              <a:lumOff val="40000"/>
            </a:schemeClr>
          </a:solidFill>
        </p:grpSpPr>
        <p:sp>
          <p:nvSpPr>
            <p:cNvPr id="10261" name="Oval 20"/>
            <p:cNvSpPr>
              <a:spLocks noChangeArrowheads="1"/>
            </p:cNvSpPr>
            <p:nvPr/>
          </p:nvSpPr>
          <p:spPr bwMode="auto">
            <a:xfrm>
              <a:off x="4930" y="1366"/>
              <a:ext cx="1034" cy="2089"/>
            </a:xfrm>
            <a:prstGeom prst="ellipse">
              <a:avLst/>
            </a:prstGeom>
            <a:grpFill/>
            <a:ln w="22225">
              <a:solidFill>
                <a:schemeClr val="tx1"/>
              </a:solidFill>
              <a:round/>
              <a:headEnd/>
              <a:tailEnd/>
            </a:ln>
          </p:spPr>
          <p:txBody>
            <a:bodyPr wrap="none" anchor="ctr"/>
            <a:lstStyle/>
            <a:p>
              <a:endParaRPr lang="nb-NO"/>
            </a:p>
          </p:txBody>
        </p:sp>
        <p:sp>
          <p:nvSpPr>
            <p:cNvPr id="10262" name="Text Box 21"/>
            <p:cNvSpPr txBox="1">
              <a:spLocks noChangeArrowheads="1"/>
            </p:cNvSpPr>
            <p:nvPr/>
          </p:nvSpPr>
          <p:spPr bwMode="auto">
            <a:xfrm>
              <a:off x="5001" y="2177"/>
              <a:ext cx="890" cy="375"/>
            </a:xfrm>
            <a:prstGeom prst="rect">
              <a:avLst/>
            </a:prstGeom>
            <a:grpFill/>
            <a:ln w="22225">
              <a:noFill/>
              <a:miter lim="800000"/>
              <a:headEnd/>
              <a:tailEnd/>
            </a:ln>
          </p:spPr>
          <p:txBody>
            <a:bodyPr wrap="square">
              <a:spAutoFit/>
            </a:bodyPr>
            <a:lstStyle/>
            <a:p>
              <a:pPr algn="ctr" eaLnBrk="0" hangingPunct="0">
                <a:spcBef>
                  <a:spcPct val="50000"/>
                </a:spcBef>
              </a:pPr>
              <a:r>
                <a:rPr lang="en-US" sz="1600" b="1" dirty="0">
                  <a:solidFill>
                    <a:srgbClr val="000000"/>
                  </a:solidFill>
                  <a:latin typeface="Times New Roman" pitchFamily="18" charset="0"/>
                </a:rPr>
                <a:t>Konsekvens-potensial</a:t>
              </a:r>
            </a:p>
          </p:txBody>
        </p:sp>
      </p:grpSp>
      <p:sp>
        <p:nvSpPr>
          <p:cNvPr id="11273" name="Freeform 22"/>
          <p:cNvSpPr>
            <a:spLocks/>
          </p:cNvSpPr>
          <p:nvPr/>
        </p:nvSpPr>
        <p:spPr bwMode="auto">
          <a:xfrm rot="20255340">
            <a:off x="2106516" y="2335587"/>
            <a:ext cx="5702495" cy="2186830"/>
          </a:xfrm>
          <a:custGeom>
            <a:avLst/>
            <a:gdLst>
              <a:gd name="T0" fmla="*/ 0 w 997"/>
              <a:gd name="T1" fmla="*/ 2147483647 h 528"/>
              <a:gd name="T2" fmla="*/ 2147483647 w 997"/>
              <a:gd name="T3" fmla="*/ 2147483647 h 528"/>
              <a:gd name="T4" fmla="*/ 2147483647 w 997"/>
              <a:gd name="T5" fmla="*/ 2147483647 h 528"/>
              <a:gd name="T6" fmla="*/ 0 60000 65536"/>
              <a:gd name="T7" fmla="*/ 0 60000 65536"/>
              <a:gd name="T8" fmla="*/ 0 60000 65536"/>
              <a:gd name="T9" fmla="*/ 0 w 997"/>
              <a:gd name="T10" fmla="*/ 0 h 528"/>
              <a:gd name="T11" fmla="*/ 997 w 997"/>
              <a:gd name="T12" fmla="*/ 528 h 528"/>
            </a:gdLst>
            <a:ahLst/>
            <a:cxnLst>
              <a:cxn ang="T6">
                <a:pos x="T0" y="T1"/>
              </a:cxn>
              <a:cxn ang="T7">
                <a:pos x="T2" y="T3"/>
              </a:cxn>
              <a:cxn ang="T8">
                <a:pos x="T4" y="T5"/>
              </a:cxn>
            </a:cxnLst>
            <a:rect l="T9" t="T10" r="T11" b="T12"/>
            <a:pathLst>
              <a:path w="997" h="528">
                <a:moveTo>
                  <a:pt x="0" y="75"/>
                </a:moveTo>
                <a:cubicBezTo>
                  <a:pt x="257" y="37"/>
                  <a:pt x="514" y="0"/>
                  <a:pt x="680" y="75"/>
                </a:cubicBezTo>
                <a:cubicBezTo>
                  <a:pt x="846" y="150"/>
                  <a:pt x="944" y="453"/>
                  <a:pt x="997" y="528"/>
                </a:cubicBezTo>
              </a:path>
            </a:pathLst>
          </a:custGeom>
          <a:noFill/>
          <a:ln w="38100" cap="flat" cmpd="sng">
            <a:solidFill>
              <a:schemeClr val="tx1"/>
            </a:solidFill>
            <a:prstDash val="sysDot"/>
            <a:round/>
            <a:headEnd type="none" w="med" len="med"/>
            <a:tailEnd type="triangle" w="med" len="med"/>
          </a:ln>
        </p:spPr>
        <p:txBody>
          <a:bodyPr/>
          <a:lstStyle/>
          <a:p>
            <a:endParaRPr lang="en-GB"/>
          </a:p>
        </p:txBody>
      </p:sp>
      <p:sp>
        <p:nvSpPr>
          <p:cNvPr id="10260" name="Text Box 26"/>
          <p:cNvSpPr txBox="1">
            <a:spLocks noChangeArrowheads="1"/>
          </p:cNvSpPr>
          <p:nvPr/>
        </p:nvSpPr>
        <p:spPr bwMode="auto">
          <a:xfrm>
            <a:off x="1314314" y="5466691"/>
            <a:ext cx="1047887" cy="307777"/>
          </a:xfrm>
          <a:prstGeom prst="rect">
            <a:avLst/>
          </a:prstGeom>
          <a:noFill/>
          <a:ln w="22225">
            <a:noFill/>
            <a:miter lim="800000"/>
            <a:headEnd/>
            <a:tailEnd/>
          </a:ln>
        </p:spPr>
        <p:txBody>
          <a:bodyPr wrap="square">
            <a:spAutoFit/>
          </a:bodyPr>
          <a:lstStyle/>
          <a:p>
            <a:pPr eaLnBrk="0" hangingPunct="0">
              <a:spcBef>
                <a:spcPct val="50000"/>
              </a:spcBef>
            </a:pPr>
            <a:r>
              <a:rPr lang="nb-NO" sz="1400" b="1" dirty="0">
                <a:latin typeface="+mn-lt"/>
                <a:cs typeface="Times New Roman" pitchFamily="18" charset="0"/>
              </a:rPr>
              <a:t>Førstemøte</a:t>
            </a:r>
          </a:p>
        </p:txBody>
      </p:sp>
      <p:sp>
        <p:nvSpPr>
          <p:cNvPr id="11276" name="Freeform 29"/>
          <p:cNvSpPr>
            <a:spLocks/>
          </p:cNvSpPr>
          <p:nvPr/>
        </p:nvSpPr>
        <p:spPr bwMode="auto">
          <a:xfrm rot="899708" flipV="1">
            <a:off x="2047459" y="3399937"/>
            <a:ext cx="5925384" cy="1439251"/>
          </a:xfrm>
          <a:custGeom>
            <a:avLst/>
            <a:gdLst>
              <a:gd name="T0" fmla="*/ 0 w 997"/>
              <a:gd name="T1" fmla="*/ 2147483647 h 528"/>
              <a:gd name="T2" fmla="*/ 2147483647 w 997"/>
              <a:gd name="T3" fmla="*/ 2147483647 h 528"/>
              <a:gd name="T4" fmla="*/ 2147483647 w 997"/>
              <a:gd name="T5" fmla="*/ 2147483647 h 528"/>
              <a:gd name="T6" fmla="*/ 0 60000 65536"/>
              <a:gd name="T7" fmla="*/ 0 60000 65536"/>
              <a:gd name="T8" fmla="*/ 0 60000 65536"/>
              <a:gd name="T9" fmla="*/ 0 w 997"/>
              <a:gd name="T10" fmla="*/ 0 h 528"/>
              <a:gd name="T11" fmla="*/ 997 w 997"/>
              <a:gd name="T12" fmla="*/ 528 h 528"/>
            </a:gdLst>
            <a:ahLst/>
            <a:cxnLst>
              <a:cxn ang="T6">
                <a:pos x="T0" y="T1"/>
              </a:cxn>
              <a:cxn ang="T7">
                <a:pos x="T2" y="T3"/>
              </a:cxn>
              <a:cxn ang="T8">
                <a:pos x="T4" y="T5"/>
              </a:cxn>
            </a:cxnLst>
            <a:rect l="T9" t="T10" r="T11" b="T12"/>
            <a:pathLst>
              <a:path w="997" h="528">
                <a:moveTo>
                  <a:pt x="0" y="75"/>
                </a:moveTo>
                <a:cubicBezTo>
                  <a:pt x="257" y="37"/>
                  <a:pt x="514" y="0"/>
                  <a:pt x="680" y="75"/>
                </a:cubicBezTo>
                <a:cubicBezTo>
                  <a:pt x="846" y="150"/>
                  <a:pt x="944" y="453"/>
                  <a:pt x="997" y="528"/>
                </a:cubicBezTo>
              </a:path>
            </a:pathLst>
          </a:custGeom>
          <a:noFill/>
          <a:ln w="38100" cap="flat" cmpd="sng">
            <a:solidFill>
              <a:schemeClr val="tx1"/>
            </a:solidFill>
            <a:prstDash val="sysDot"/>
            <a:round/>
            <a:headEnd type="triangle" w="med" len="med"/>
            <a:tailEnd type="none" w="med" len="med"/>
          </a:ln>
        </p:spPr>
        <p:txBody>
          <a:bodyPr/>
          <a:lstStyle/>
          <a:p>
            <a:endParaRPr lang="nb-NO"/>
          </a:p>
        </p:txBody>
      </p:sp>
      <p:sp>
        <p:nvSpPr>
          <p:cNvPr id="10255" name="Text Box 32"/>
          <p:cNvSpPr txBox="1">
            <a:spLocks noChangeArrowheads="1"/>
          </p:cNvSpPr>
          <p:nvPr/>
        </p:nvSpPr>
        <p:spPr bwMode="auto">
          <a:xfrm rot="716680">
            <a:off x="5705651" y="5038903"/>
            <a:ext cx="2255837" cy="307777"/>
          </a:xfrm>
          <a:prstGeom prst="rect">
            <a:avLst/>
          </a:prstGeom>
          <a:noFill/>
          <a:ln w="22225">
            <a:noFill/>
            <a:miter lim="800000"/>
            <a:headEnd/>
            <a:tailEnd/>
          </a:ln>
        </p:spPr>
        <p:txBody>
          <a:bodyPr wrap="square">
            <a:spAutoFit/>
          </a:bodyPr>
          <a:lstStyle/>
          <a:p>
            <a:pPr algn="ctr" eaLnBrk="0" hangingPunct="0">
              <a:spcBef>
                <a:spcPct val="50000"/>
              </a:spcBef>
              <a:defRPr/>
            </a:pPr>
            <a:r>
              <a:rPr lang="nb-NO" sz="1400" b="1" dirty="0">
                <a:latin typeface="+mn-lt"/>
              </a:rPr>
              <a:t>Tilgjengelig informasjon</a:t>
            </a:r>
          </a:p>
        </p:txBody>
      </p:sp>
      <p:grpSp>
        <p:nvGrpSpPr>
          <p:cNvPr id="6" name="Group 19"/>
          <p:cNvGrpSpPr>
            <a:grpSpLocks/>
          </p:cNvGrpSpPr>
          <p:nvPr/>
        </p:nvGrpSpPr>
        <p:grpSpPr bwMode="auto">
          <a:xfrm>
            <a:off x="1057299" y="3181351"/>
            <a:ext cx="723877" cy="1266822"/>
            <a:chOff x="4930" y="1366"/>
            <a:chExt cx="1034" cy="2089"/>
          </a:xfrm>
          <a:solidFill>
            <a:schemeClr val="accent2">
              <a:lumMod val="60000"/>
              <a:lumOff val="40000"/>
            </a:schemeClr>
          </a:solidFill>
        </p:grpSpPr>
        <p:sp>
          <p:nvSpPr>
            <p:cNvPr id="10257" name="Oval 20"/>
            <p:cNvSpPr>
              <a:spLocks noChangeArrowheads="1"/>
            </p:cNvSpPr>
            <p:nvPr/>
          </p:nvSpPr>
          <p:spPr bwMode="auto">
            <a:xfrm>
              <a:off x="4930" y="1366"/>
              <a:ext cx="1034" cy="2089"/>
            </a:xfrm>
            <a:prstGeom prst="ellipse">
              <a:avLst/>
            </a:prstGeom>
            <a:grpFill/>
            <a:ln w="22225">
              <a:solidFill>
                <a:schemeClr val="tx1"/>
              </a:solidFill>
              <a:round/>
              <a:headEnd/>
              <a:tailEnd/>
            </a:ln>
          </p:spPr>
          <p:txBody>
            <a:bodyPr wrap="none" anchor="ctr"/>
            <a:lstStyle/>
            <a:p>
              <a:pPr>
                <a:defRPr/>
              </a:pPr>
              <a:endParaRPr lang="en-GB"/>
            </a:p>
          </p:txBody>
        </p:sp>
        <p:sp>
          <p:nvSpPr>
            <p:cNvPr id="10258" name="Text Box 21"/>
            <p:cNvSpPr txBox="1">
              <a:spLocks noChangeArrowheads="1"/>
            </p:cNvSpPr>
            <p:nvPr/>
          </p:nvSpPr>
          <p:spPr bwMode="auto">
            <a:xfrm rot="16200000">
              <a:off x="4648" y="2167"/>
              <a:ext cx="1593" cy="484"/>
            </a:xfrm>
            <a:prstGeom prst="rect">
              <a:avLst/>
            </a:prstGeom>
            <a:grpFill/>
            <a:ln w="22225">
              <a:noFill/>
              <a:miter lim="800000"/>
              <a:headEnd/>
              <a:tailEnd/>
            </a:ln>
          </p:spPr>
          <p:txBody>
            <a:bodyPr wrap="square">
              <a:spAutoFit/>
            </a:bodyPr>
            <a:lstStyle/>
            <a:p>
              <a:pPr algn="ctr" eaLnBrk="0" hangingPunct="0">
                <a:spcBef>
                  <a:spcPct val="50000"/>
                </a:spcBef>
                <a:defRPr/>
              </a:pPr>
              <a:r>
                <a:rPr lang="nb-NO" sz="1600" b="1" dirty="0">
                  <a:latin typeface="+mn-lt"/>
                </a:rPr>
                <a:t>Hendelse</a:t>
              </a:r>
            </a:p>
          </p:txBody>
        </p:sp>
      </p:grpSp>
      <p:sp>
        <p:nvSpPr>
          <p:cNvPr id="28" name="TextBox 27"/>
          <p:cNvSpPr txBox="1"/>
          <p:nvPr/>
        </p:nvSpPr>
        <p:spPr>
          <a:xfrm rot="16200000">
            <a:off x="171451" y="3488353"/>
            <a:ext cx="1142999" cy="338554"/>
          </a:xfrm>
          <a:prstGeom prst="rect">
            <a:avLst/>
          </a:prstGeom>
          <a:noFill/>
        </p:spPr>
        <p:txBody>
          <a:bodyPr wrap="square" rtlCol="0">
            <a:spAutoFit/>
          </a:bodyPr>
          <a:lstStyle/>
          <a:p>
            <a:r>
              <a:rPr lang="nb-NO" sz="1600" b="1" dirty="0">
                <a:latin typeface="+mn-lt"/>
              </a:rPr>
              <a:t>Mengde</a:t>
            </a:r>
          </a:p>
        </p:txBody>
      </p:sp>
      <p:sp>
        <p:nvSpPr>
          <p:cNvPr id="29" name="Line 28"/>
          <p:cNvSpPr>
            <a:spLocks noChangeShapeType="1"/>
          </p:cNvSpPr>
          <p:nvPr/>
        </p:nvSpPr>
        <p:spPr bwMode="auto">
          <a:xfrm rot="1593903" flipH="1" flipV="1">
            <a:off x="1696778" y="4274288"/>
            <a:ext cx="425967" cy="1128821"/>
          </a:xfrm>
          <a:prstGeom prst="line">
            <a:avLst/>
          </a:prstGeom>
          <a:noFill/>
          <a:ln w="22225">
            <a:solidFill>
              <a:schemeClr val="tx1"/>
            </a:solidFill>
            <a:round/>
            <a:headEnd/>
            <a:tailEnd type="triangle" w="med" len="med"/>
          </a:ln>
        </p:spPr>
        <p:txBody>
          <a:bodyPr wrap="none" anchor="ctr"/>
          <a:lstStyle/>
          <a:p>
            <a:endParaRPr lang="nb-NO"/>
          </a:p>
        </p:txBody>
      </p:sp>
      <p:sp>
        <p:nvSpPr>
          <p:cNvPr id="30" name="Line 28"/>
          <p:cNvSpPr>
            <a:spLocks noChangeShapeType="1"/>
          </p:cNvSpPr>
          <p:nvPr/>
        </p:nvSpPr>
        <p:spPr bwMode="auto">
          <a:xfrm rot="1593903">
            <a:off x="1737177" y="4184276"/>
            <a:ext cx="1392924" cy="975473"/>
          </a:xfrm>
          <a:prstGeom prst="line">
            <a:avLst/>
          </a:prstGeom>
          <a:noFill/>
          <a:ln w="22225">
            <a:solidFill>
              <a:schemeClr val="tx1"/>
            </a:solidFill>
            <a:round/>
            <a:headEnd/>
            <a:tailEnd type="triangle" w="med" len="med"/>
          </a:ln>
        </p:spPr>
        <p:txBody>
          <a:bodyPr wrap="none" anchor="ctr"/>
          <a:lstStyle/>
          <a:p>
            <a:endParaRPr lang="nb-NO"/>
          </a:p>
        </p:txBody>
      </p:sp>
      <p:sp>
        <p:nvSpPr>
          <p:cNvPr id="31" name="Text Box 26"/>
          <p:cNvSpPr txBox="1">
            <a:spLocks noChangeArrowheads="1"/>
          </p:cNvSpPr>
          <p:nvPr/>
        </p:nvSpPr>
        <p:spPr bwMode="auto">
          <a:xfrm>
            <a:off x="2647815" y="5466691"/>
            <a:ext cx="2543312" cy="307777"/>
          </a:xfrm>
          <a:prstGeom prst="rect">
            <a:avLst/>
          </a:prstGeom>
          <a:noFill/>
          <a:ln w="22225">
            <a:noFill/>
            <a:miter lim="800000"/>
            <a:headEnd/>
            <a:tailEnd/>
          </a:ln>
        </p:spPr>
        <p:txBody>
          <a:bodyPr wrap="square">
            <a:spAutoFit/>
          </a:bodyPr>
          <a:lstStyle/>
          <a:p>
            <a:pPr eaLnBrk="0" hangingPunct="0">
              <a:spcBef>
                <a:spcPct val="50000"/>
              </a:spcBef>
            </a:pPr>
            <a:r>
              <a:rPr lang="nb-NO" sz="1400" b="1" dirty="0">
                <a:latin typeface="+mn-lt"/>
                <a:cs typeface="Times New Roman" pitchFamily="18" charset="0"/>
              </a:rPr>
              <a:t>Beslutninger: fokus og aksjoner</a:t>
            </a:r>
          </a:p>
        </p:txBody>
      </p:sp>
      <p:sp>
        <p:nvSpPr>
          <p:cNvPr id="33" name="Line 28"/>
          <p:cNvSpPr>
            <a:spLocks noChangeShapeType="1"/>
          </p:cNvSpPr>
          <p:nvPr/>
        </p:nvSpPr>
        <p:spPr bwMode="auto">
          <a:xfrm rot="1593903" flipV="1">
            <a:off x="1547129" y="3750129"/>
            <a:ext cx="391895" cy="195946"/>
          </a:xfrm>
          <a:prstGeom prst="line">
            <a:avLst/>
          </a:prstGeom>
          <a:noFill/>
          <a:ln w="22225">
            <a:solidFill>
              <a:schemeClr val="tx1"/>
            </a:solidFill>
            <a:round/>
            <a:headEnd/>
            <a:tailEnd type="triangle" w="med" len="med"/>
          </a:ln>
        </p:spPr>
        <p:txBody>
          <a:bodyPr wrap="none" anchor="ctr"/>
          <a:lstStyle/>
          <a:p>
            <a:endParaRPr lang="nb-NO"/>
          </a:p>
        </p:txBody>
      </p:sp>
      <p:sp>
        <p:nvSpPr>
          <p:cNvPr id="34" name="TekstSylinder 33"/>
          <p:cNvSpPr txBox="1"/>
          <p:nvPr/>
        </p:nvSpPr>
        <p:spPr>
          <a:xfrm>
            <a:off x="1524001" y="5219701"/>
            <a:ext cx="285751" cy="307777"/>
          </a:xfrm>
          <a:prstGeom prst="rect">
            <a:avLst/>
          </a:prstGeom>
          <a:noFill/>
        </p:spPr>
        <p:txBody>
          <a:bodyPr wrap="square" rtlCol="0">
            <a:spAutoFit/>
          </a:bodyPr>
          <a:lstStyle/>
          <a:p>
            <a:r>
              <a:rPr lang="nb-NO" sz="1400" b="1" dirty="0">
                <a:latin typeface="+mn-lt"/>
              </a:rPr>
              <a:t>1</a:t>
            </a:r>
          </a:p>
        </p:txBody>
      </p:sp>
      <p:sp>
        <p:nvSpPr>
          <p:cNvPr id="35" name="TekstSylinder 34"/>
          <p:cNvSpPr txBox="1"/>
          <p:nvPr/>
        </p:nvSpPr>
        <p:spPr>
          <a:xfrm>
            <a:off x="1514475" y="3562351"/>
            <a:ext cx="285751" cy="307777"/>
          </a:xfrm>
          <a:prstGeom prst="rect">
            <a:avLst/>
          </a:prstGeom>
          <a:noFill/>
        </p:spPr>
        <p:txBody>
          <a:bodyPr wrap="square" rtlCol="0">
            <a:spAutoFit/>
          </a:bodyPr>
          <a:lstStyle/>
          <a:p>
            <a:r>
              <a:rPr lang="nb-NO" sz="1400" b="1" dirty="0">
                <a:latin typeface="+mn-lt"/>
              </a:rPr>
              <a:t>2</a:t>
            </a:r>
          </a:p>
        </p:txBody>
      </p:sp>
      <p:sp>
        <p:nvSpPr>
          <p:cNvPr id="36" name="TekstSylinder 35"/>
          <p:cNvSpPr txBox="1"/>
          <p:nvPr/>
        </p:nvSpPr>
        <p:spPr>
          <a:xfrm>
            <a:off x="8029575" y="3248026"/>
            <a:ext cx="285751" cy="307777"/>
          </a:xfrm>
          <a:prstGeom prst="rect">
            <a:avLst/>
          </a:prstGeom>
          <a:noFill/>
        </p:spPr>
        <p:txBody>
          <a:bodyPr wrap="square" rtlCol="0">
            <a:spAutoFit/>
          </a:bodyPr>
          <a:lstStyle/>
          <a:p>
            <a:r>
              <a:rPr lang="nb-NO" sz="1400" b="1" dirty="0">
                <a:latin typeface="+mn-lt"/>
              </a:rPr>
              <a:t>3</a:t>
            </a:r>
          </a:p>
        </p:txBody>
      </p:sp>
      <p:sp>
        <p:nvSpPr>
          <p:cNvPr id="37" name="TekstSylinder 36"/>
          <p:cNvSpPr txBox="1"/>
          <p:nvPr/>
        </p:nvSpPr>
        <p:spPr>
          <a:xfrm>
            <a:off x="2495550" y="3762376"/>
            <a:ext cx="285751" cy="307777"/>
          </a:xfrm>
          <a:prstGeom prst="rect">
            <a:avLst/>
          </a:prstGeom>
          <a:noFill/>
        </p:spPr>
        <p:txBody>
          <a:bodyPr wrap="square" rtlCol="0">
            <a:spAutoFit/>
          </a:bodyPr>
          <a:lstStyle/>
          <a:p>
            <a:r>
              <a:rPr lang="nb-NO" sz="1400" b="1" dirty="0">
                <a:latin typeface="+mn-lt"/>
              </a:rPr>
              <a:t>4</a:t>
            </a:r>
          </a:p>
        </p:txBody>
      </p:sp>
      <p:sp>
        <p:nvSpPr>
          <p:cNvPr id="38" name="TekstSylinder 37"/>
          <p:cNvSpPr txBox="1"/>
          <p:nvPr/>
        </p:nvSpPr>
        <p:spPr>
          <a:xfrm>
            <a:off x="2447926" y="5191126"/>
            <a:ext cx="285751" cy="307777"/>
          </a:xfrm>
          <a:prstGeom prst="rect">
            <a:avLst/>
          </a:prstGeom>
          <a:noFill/>
        </p:spPr>
        <p:txBody>
          <a:bodyPr wrap="square" rtlCol="0">
            <a:spAutoFit/>
          </a:bodyPr>
          <a:lstStyle/>
          <a:p>
            <a:r>
              <a:rPr lang="nb-NO" sz="1400" b="1" dirty="0">
                <a:latin typeface="+mn-lt"/>
              </a:rPr>
              <a:t>5</a:t>
            </a:r>
          </a:p>
        </p:txBody>
      </p:sp>
      <p:sp>
        <p:nvSpPr>
          <p:cNvPr id="39" name="TextBox 26"/>
          <p:cNvSpPr txBox="1"/>
          <p:nvPr/>
        </p:nvSpPr>
        <p:spPr>
          <a:xfrm>
            <a:off x="467544" y="476672"/>
            <a:ext cx="8220398" cy="769441"/>
          </a:xfrm>
          <a:prstGeom prst="rect">
            <a:avLst/>
          </a:prstGeom>
          <a:noFill/>
        </p:spPr>
        <p:txBody>
          <a:bodyPr wrap="square" rtlCol="0">
            <a:spAutoFit/>
          </a:bodyPr>
          <a:lstStyle/>
          <a:p>
            <a:pPr algn="ctr"/>
            <a:r>
              <a:rPr lang="nb-NO" sz="4400" dirty="0">
                <a:latin typeface="+mj-lt"/>
                <a:ea typeface="+mj-ea"/>
                <a:cs typeface="+mj-cs"/>
              </a:rPr>
              <a:t>Proaktiv strategi</a:t>
            </a:r>
          </a:p>
        </p:txBody>
      </p:sp>
      <p:sp>
        <p:nvSpPr>
          <p:cNvPr id="40"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41" name="Plassholder for lysbildenummer 1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37</a:t>
            </a:fld>
            <a:endParaRPr lang="nb-NO" b="1" dirty="0">
              <a:solidFill>
                <a:schemeClr val="tx1"/>
              </a:solidFill>
            </a:endParaRPr>
          </a:p>
        </p:txBody>
      </p:sp>
    </p:spTree>
    <p:extLst>
      <p:ext uri="{BB962C8B-B14F-4D97-AF65-F5344CB8AC3E}">
        <p14:creationId xmlns:p14="http://schemas.microsoft.com/office/powerpoint/2010/main" val="1321815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1273" grpId="0" animBg="1"/>
      <p:bldP spid="10260" grpId="0"/>
      <p:bldP spid="11276" grpId="0" animBg="1"/>
      <p:bldP spid="29" grpId="0" animBg="1"/>
      <p:bldP spid="30" grpId="0" animBg="1"/>
      <p:bldP spid="31" grpId="0"/>
      <p:bldP spid="33" grpId="0" animBg="1"/>
      <p:bldP spid="34" grpId="0"/>
      <p:bldP spid="35" grpId="0"/>
      <p:bldP spid="36" grpId="0"/>
      <p:bldP spid="37"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p:cNvSpPr>
            <a:spLocks noGrp="1"/>
          </p:cNvSpPr>
          <p:nvPr>
            <p:ph type="title"/>
          </p:nvPr>
        </p:nvSpPr>
        <p:spPr>
          <a:xfrm>
            <a:off x="457200" y="274638"/>
            <a:ext cx="8229600" cy="1143000"/>
          </a:xfrm>
        </p:spPr>
        <p:txBody>
          <a:bodyPr/>
          <a:lstStyle/>
          <a:p>
            <a:r>
              <a:rPr lang="nb-NO" b="1" i="1" dirty="0">
                <a:solidFill>
                  <a:srgbClr val="FF0000"/>
                </a:solidFill>
              </a:rPr>
              <a:t>Tørre, tidlig nok!</a:t>
            </a:r>
          </a:p>
        </p:txBody>
      </p:sp>
      <p:sp>
        <p:nvSpPr>
          <p:cNvPr id="4" name="Plassholder for lysbildenummer 7"/>
          <p:cNvSpPr>
            <a:spLocks noGrp="1"/>
          </p:cNvSpPr>
          <p:nvPr>
            <p:ph type="sldNum" sz="quarter" idx="12"/>
          </p:nvPr>
        </p:nvSpPr>
        <p:spPr>
          <a:xfrm>
            <a:off x="6948264" y="6453336"/>
            <a:ext cx="2133600" cy="365125"/>
          </a:xfrm>
        </p:spPr>
        <p:txBody>
          <a:bodyPr/>
          <a:lstStyle/>
          <a:p>
            <a:fld id="{F738FBFF-5041-4CC2-8675-4B90F03B9A7A}" type="slidenum">
              <a:rPr lang="nb-NO" b="1" smtClean="0">
                <a:solidFill>
                  <a:schemeClr val="tx1"/>
                </a:solidFill>
              </a:rPr>
              <a:pPr/>
              <a:t>38</a:t>
            </a:fld>
            <a:endParaRPr lang="nb-NO" b="1" dirty="0">
              <a:solidFill>
                <a:schemeClr val="tx1"/>
              </a:solidFill>
            </a:endParaRPr>
          </a:p>
        </p:txBody>
      </p:sp>
      <p:sp>
        <p:nvSpPr>
          <p:cNvPr id="2" name="Bindepunkt 1"/>
          <p:cNvSpPr/>
          <p:nvPr/>
        </p:nvSpPr>
        <p:spPr>
          <a:xfrm>
            <a:off x="2267744" y="1844824"/>
            <a:ext cx="4464496" cy="4176464"/>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i="1" dirty="0">
                <a:solidFill>
                  <a:schemeClr val="bg1"/>
                </a:solidFill>
                <a:effectLst>
                  <a:outerShdw blurRad="38100" dist="38100" dir="2700000" algn="tl">
                    <a:srgbClr val="000000">
                      <a:alpha val="43137"/>
                    </a:srgbClr>
                  </a:outerShdw>
                </a:effectLst>
              </a:rPr>
              <a:t>«Den store røde knappen»</a:t>
            </a:r>
          </a:p>
        </p:txBody>
      </p:sp>
    </p:spTree>
    <p:extLst>
      <p:ext uri="{BB962C8B-B14F-4D97-AF65-F5344CB8AC3E}">
        <p14:creationId xmlns:p14="http://schemas.microsoft.com/office/powerpoint/2010/main" val="220303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Begrepsforståelse</a:t>
            </a:r>
          </a:p>
        </p:txBody>
      </p:sp>
      <p:sp>
        <p:nvSpPr>
          <p:cNvPr id="3" name="Rectangle 2"/>
          <p:cNvSpPr/>
          <p:nvPr/>
        </p:nvSpPr>
        <p:spPr>
          <a:xfrm>
            <a:off x="323528" y="1508591"/>
            <a:ext cx="8640960" cy="3385542"/>
          </a:xfrm>
          <a:prstGeom prst="rect">
            <a:avLst/>
          </a:prstGeom>
        </p:spPr>
        <p:txBody>
          <a:bodyPr wrap="square">
            <a:spAutoFit/>
          </a:bodyPr>
          <a:lstStyle/>
          <a:p>
            <a:r>
              <a:rPr lang="nb-NO" sz="2400" b="1" i="1" dirty="0">
                <a:latin typeface="+mn-lt"/>
              </a:rPr>
              <a:t>Konsekvenspotensialet:</a:t>
            </a:r>
          </a:p>
          <a:p>
            <a:r>
              <a:rPr lang="nb-NO" sz="2200" i="1" dirty="0">
                <a:latin typeface="+mn-lt"/>
              </a:rPr>
              <a:t>En realistisk og ikke usannsynlig vurdering av hvor alvorlige konsekvensene kan bli for hver av beredskapsverdiene: mennesker, ytre miljø, økonomiske verdier og omdømme, utledet fra den informasjon beredskapsledelsen besitter på planleggingstidspunktet.</a:t>
            </a:r>
          </a:p>
          <a:p>
            <a:endParaRPr lang="nb-NO" sz="2200" i="1" dirty="0">
              <a:latin typeface="+mn-lt"/>
            </a:endParaRPr>
          </a:p>
          <a:p>
            <a:pPr algn="ctr"/>
            <a:r>
              <a:rPr lang="nb-NO" sz="3600" b="1" i="1" dirty="0">
                <a:solidFill>
                  <a:srgbClr val="FF0000"/>
                </a:solidFill>
                <a:latin typeface="+mn-lt"/>
              </a:rPr>
              <a:t>”Det riktige potensialet”</a:t>
            </a:r>
          </a:p>
          <a:p>
            <a:endParaRPr lang="nb-NO" sz="2200" i="1" dirty="0">
              <a:latin typeface="+mn-lt"/>
            </a:endParaRPr>
          </a:p>
          <a:p>
            <a:endParaRPr lang="nb-NO" sz="2200" dirty="0">
              <a:latin typeface="+mn-lt"/>
            </a:endParaRPr>
          </a:p>
        </p:txBody>
      </p:sp>
      <p:sp>
        <p:nvSpPr>
          <p:cNvPr id="6" name="Rectangle 5"/>
          <p:cNvSpPr/>
          <p:nvPr/>
        </p:nvSpPr>
        <p:spPr>
          <a:xfrm>
            <a:off x="323528" y="4378459"/>
            <a:ext cx="8712968" cy="1477328"/>
          </a:xfrm>
          <a:prstGeom prst="rect">
            <a:avLst/>
          </a:prstGeom>
        </p:spPr>
        <p:txBody>
          <a:bodyPr wrap="square">
            <a:spAutoFit/>
          </a:bodyPr>
          <a:lstStyle/>
          <a:p>
            <a:r>
              <a:rPr lang="nb-NO" sz="2400" b="1" i="1" dirty="0">
                <a:latin typeface="+mn-lt"/>
              </a:rPr>
              <a:t>Proaktivitet: </a:t>
            </a:r>
          </a:p>
          <a:p>
            <a:r>
              <a:rPr lang="nb-NO" sz="2200" i="1" dirty="0">
                <a:latin typeface="+mn-lt"/>
              </a:rPr>
              <a:t>En persons eller en gruppes evne til å beslutte og å handle forsvarlig i nåtid basert på en kvalifisert vurdering av en situasjons fremtidige utvikling.</a:t>
            </a:r>
          </a:p>
          <a:p>
            <a:endParaRPr lang="nb-NO" sz="2200" i="1" dirty="0">
              <a:latin typeface="+mn-lt"/>
            </a:endParaRPr>
          </a:p>
        </p:txBody>
      </p:sp>
      <p:sp>
        <p:nvSpPr>
          <p:cNvPr id="5" name="Rectangle 3"/>
          <p:cNvSpPr/>
          <p:nvPr/>
        </p:nvSpPr>
        <p:spPr>
          <a:xfrm>
            <a:off x="3851920" y="5805264"/>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7" name="Plassholder for lysbildenummer 9"/>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39</a:t>
            </a:fld>
            <a:endParaRPr lang="nb-NO" b="1" dirty="0">
              <a:solidFill>
                <a:schemeClr val="tx1"/>
              </a:solidFill>
            </a:endParaRPr>
          </a:p>
        </p:txBody>
      </p:sp>
    </p:spTree>
    <p:extLst>
      <p:ext uri="{BB962C8B-B14F-4D97-AF65-F5344CB8AC3E}">
        <p14:creationId xmlns:p14="http://schemas.microsoft.com/office/powerpoint/2010/main" val="372039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Begrepsforståelse</a:t>
            </a:r>
          </a:p>
        </p:txBody>
      </p:sp>
      <p:sp>
        <p:nvSpPr>
          <p:cNvPr id="3" name="Content Placeholder 2"/>
          <p:cNvSpPr>
            <a:spLocks noGrp="1"/>
          </p:cNvSpPr>
          <p:nvPr>
            <p:ph idx="1"/>
          </p:nvPr>
        </p:nvSpPr>
        <p:spPr>
          <a:xfrm>
            <a:off x="457200" y="2104256"/>
            <a:ext cx="8229600" cy="3484984"/>
          </a:xfrm>
        </p:spPr>
        <p:txBody>
          <a:bodyPr>
            <a:normAutofit fontScale="92500" lnSpcReduction="10000"/>
          </a:bodyPr>
          <a:lstStyle/>
          <a:p>
            <a:r>
              <a:rPr lang="nb-NO" sz="2200" b="1" i="1" dirty="0"/>
              <a:t>Risiko</a:t>
            </a:r>
            <a:r>
              <a:rPr lang="nb-NO" sz="2200" i="1" dirty="0"/>
              <a:t>: en kombinasjon av mulige </a:t>
            </a:r>
            <a:r>
              <a:rPr lang="nb-NO" sz="2200" i="1" dirty="0">
                <a:solidFill>
                  <a:srgbClr val="FF0000"/>
                </a:solidFill>
              </a:rPr>
              <a:t>konsekvenser</a:t>
            </a:r>
            <a:r>
              <a:rPr lang="nb-NO" sz="2200" i="1" dirty="0"/>
              <a:t> (utfall) og tilhørende </a:t>
            </a:r>
            <a:r>
              <a:rPr lang="nb-NO" sz="2200" i="1" dirty="0">
                <a:solidFill>
                  <a:srgbClr val="FF0000"/>
                </a:solidFill>
              </a:rPr>
              <a:t>usikkerhet</a:t>
            </a:r>
            <a:r>
              <a:rPr lang="nb-NO" sz="2200" i="1" dirty="0"/>
              <a:t>.</a:t>
            </a:r>
          </a:p>
          <a:p>
            <a:pPr algn="r">
              <a:buNone/>
            </a:pPr>
            <a:r>
              <a:rPr lang="nb-NO" sz="1200" i="1" dirty="0"/>
              <a:t>Aven, Røed, Wiencke; ”Risikoanalyse”, Universitetsforlaget, (2017) </a:t>
            </a:r>
          </a:p>
          <a:p>
            <a:endParaRPr lang="nb-NO" sz="1200" i="1" dirty="0"/>
          </a:p>
          <a:p>
            <a:r>
              <a:rPr lang="nb-NO" sz="2200" b="1" i="1" dirty="0"/>
              <a:t>Beredskap: </a:t>
            </a:r>
            <a:r>
              <a:rPr lang="nb-NO" sz="2200" i="1" dirty="0"/>
              <a:t> Tiltak for </a:t>
            </a:r>
            <a:r>
              <a:rPr lang="nb-NO" sz="2200" i="1" dirty="0">
                <a:solidFill>
                  <a:srgbClr val="FF0000"/>
                </a:solidFill>
              </a:rPr>
              <a:t>å forebygge</a:t>
            </a:r>
            <a:r>
              <a:rPr lang="nb-NO" sz="2200" i="1" dirty="0"/>
              <a:t>, begrense eller håndtere uønskede hendelser og kriser.</a:t>
            </a:r>
          </a:p>
          <a:p>
            <a:pPr marL="0" indent="0" algn="r">
              <a:buNone/>
            </a:pPr>
            <a:r>
              <a:rPr lang="nb-NO" sz="1200" i="1" dirty="0"/>
              <a:t>NOU 2000: 24, Et sårbart samfunn, (2000)  </a:t>
            </a:r>
          </a:p>
          <a:p>
            <a:endParaRPr lang="nb-NO" sz="1200" i="1" dirty="0"/>
          </a:p>
          <a:p>
            <a:r>
              <a:rPr lang="nb-NO" sz="2200" b="1" i="1" dirty="0"/>
              <a:t>Beredskap</a:t>
            </a:r>
            <a:r>
              <a:rPr lang="nb-NO" sz="2200" i="1" dirty="0"/>
              <a:t>: tekniske, operasjonelle og organisatoriske tiltak som planlegges iverksatt under ledelse av beredskapsorganisasjonen ved inntrådte fare eller ulykkessituasjoner for </a:t>
            </a:r>
            <a:r>
              <a:rPr lang="nb-NO" sz="2200" i="1" dirty="0">
                <a:solidFill>
                  <a:srgbClr val="FF0000"/>
                </a:solidFill>
              </a:rPr>
              <a:t>å beskytte </a:t>
            </a:r>
            <a:r>
              <a:rPr lang="nb-NO" sz="2200" i="1" dirty="0"/>
              <a:t>mennesker, miljø og økonomiske verdier.</a:t>
            </a:r>
          </a:p>
          <a:p>
            <a:pPr algn="r">
              <a:buNone/>
            </a:pPr>
            <a:r>
              <a:rPr lang="nb-NO" sz="1200" i="1" dirty="0" err="1"/>
              <a:t>Norsok</a:t>
            </a:r>
            <a:r>
              <a:rPr lang="nb-NO" sz="1200" i="1" dirty="0"/>
              <a:t> Standard, Z013N, (2001)</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4</a:t>
            </a:fld>
            <a:endParaRPr lang="nb-NO" b="1"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De proaktive prinsippene</a:t>
            </a:r>
          </a:p>
        </p:txBody>
      </p:sp>
      <p:sp>
        <p:nvSpPr>
          <p:cNvPr id="3" name="Rectangle 2"/>
          <p:cNvSpPr/>
          <p:nvPr/>
        </p:nvSpPr>
        <p:spPr>
          <a:xfrm>
            <a:off x="179512" y="1484784"/>
            <a:ext cx="8784976" cy="5447645"/>
          </a:xfrm>
          <a:prstGeom prst="rect">
            <a:avLst/>
          </a:prstGeom>
        </p:spPr>
        <p:txBody>
          <a:bodyPr wrap="square">
            <a:spAutoFit/>
          </a:bodyPr>
          <a:lstStyle/>
          <a:p>
            <a:r>
              <a:rPr lang="nb-NO" sz="2000" b="1" i="1" dirty="0">
                <a:latin typeface="+mn-lt"/>
              </a:rPr>
              <a:t>Sikker usikkerhets-prinsippet:</a:t>
            </a:r>
            <a:r>
              <a:rPr lang="nb-NO" sz="2000" i="1" dirty="0">
                <a:latin typeface="+mn-lt"/>
              </a:rPr>
              <a:t> </a:t>
            </a:r>
          </a:p>
          <a:p>
            <a:r>
              <a:rPr lang="nb-NO" i="1" dirty="0">
                <a:latin typeface="+mn-lt"/>
              </a:rPr>
              <a:t>Er vi er usikker på om det er nødvendig å varsle eller å mobilisere beredskapsorganisasjonen eller en beredskapsressurs, eller er vi usikker på om det er nødvendig å iverksette et risikoreduserende tiltak, er vi i realiteten sikker på at dette er riktig å gjennomføre.</a:t>
            </a:r>
          </a:p>
          <a:p>
            <a:endParaRPr lang="nb-NO" sz="1200" dirty="0">
              <a:latin typeface="+mn-lt"/>
            </a:endParaRPr>
          </a:p>
          <a:p>
            <a:r>
              <a:rPr lang="nb-NO" sz="2000" b="1" i="1" dirty="0">
                <a:latin typeface="+mn-lt"/>
              </a:rPr>
              <a:t>Moderat overreaksjons-prinsippet:</a:t>
            </a:r>
          </a:p>
          <a:p>
            <a:r>
              <a:rPr lang="nb-NO" i="1" dirty="0">
                <a:latin typeface="+mn-lt"/>
              </a:rPr>
              <a:t>Vi skal alltid, og så tidlig som mulig, forsøke å gjennomføre ressursmobilisering av et slikt omfang at vi er sikker på at vi har tilgjengelig overkapasitet på de viktigste ressurser, og vi skal alltid gjennomføre risikoreduserende tiltak som vil kunne forhindre eller redusere konsekvensene av en negativ utvikling av beredskapssituasjonen, selv om dette ikke anses som tvingende nødvendig på beslutningstidspunktet.</a:t>
            </a:r>
          </a:p>
          <a:p>
            <a:endParaRPr lang="nb-NO" sz="1200" dirty="0">
              <a:latin typeface="+mn-lt"/>
            </a:endParaRPr>
          </a:p>
          <a:p>
            <a:r>
              <a:rPr lang="nb-NO" sz="2000" b="1" i="1" dirty="0">
                <a:latin typeface="+mn-lt"/>
              </a:rPr>
              <a:t>Første informasjons-prinsippet: </a:t>
            </a:r>
          </a:p>
          <a:p>
            <a:r>
              <a:rPr lang="nb-NO" i="1" dirty="0">
                <a:latin typeface="+mn-lt"/>
              </a:rPr>
              <a:t>Vi skal alltid forsøke å være de første som gir informasjon til media og andre interessenter, og informasjonen som gis skal være så korrekt som mulig, også om informasjonen vil kunne gi oss negativ publisitet. </a:t>
            </a:r>
          </a:p>
          <a:p>
            <a:endParaRPr lang="nb-NO" sz="2000" b="1" i="1" dirty="0">
              <a:latin typeface="+mn-lt"/>
            </a:endParaRPr>
          </a:p>
          <a:p>
            <a:endParaRPr lang="nb-NO" sz="2000" b="1" i="1" dirty="0">
              <a:latin typeface="+mn-lt"/>
            </a:endParaRPr>
          </a:p>
          <a:p>
            <a:endParaRPr lang="nb-NO" sz="2000" i="1" dirty="0">
              <a:latin typeface="+mn-lt"/>
            </a:endParaRPr>
          </a:p>
        </p:txBody>
      </p:sp>
      <p:sp>
        <p:nvSpPr>
          <p:cNvPr id="4" name="Rectangle 3"/>
          <p:cNvSpPr/>
          <p:nvPr/>
        </p:nvSpPr>
        <p:spPr>
          <a:xfrm>
            <a:off x="3851920" y="617633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5" name="Plassholder for lysbildenummer 9"/>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40</a:t>
            </a:fld>
            <a:endParaRPr lang="nb-NO" b="1" dirty="0">
              <a:solidFill>
                <a:schemeClr val="tx1"/>
              </a:solidFill>
            </a:endParaRPr>
          </a:p>
        </p:txBody>
      </p:sp>
    </p:spTree>
    <p:extLst>
      <p:ext uri="{BB962C8B-B14F-4D97-AF65-F5344CB8AC3E}">
        <p14:creationId xmlns:p14="http://schemas.microsoft.com/office/powerpoint/2010/main" val="3645306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Proaktiv stabsmetodikk</a:t>
            </a:r>
          </a:p>
        </p:txBody>
      </p:sp>
      <p:sp>
        <p:nvSpPr>
          <p:cNvPr id="3" name="Content Placeholder 2"/>
          <p:cNvSpPr>
            <a:spLocks noGrp="1"/>
          </p:cNvSpPr>
          <p:nvPr>
            <p:ph idx="1"/>
          </p:nvPr>
        </p:nvSpPr>
        <p:spPr/>
        <p:txBody>
          <a:bodyPr/>
          <a:lstStyle/>
          <a:p>
            <a:r>
              <a:rPr lang="nb-NO" dirty="0"/>
              <a:t>Historikk og begrunnelse</a:t>
            </a:r>
          </a:p>
          <a:p>
            <a:r>
              <a:rPr lang="nb-NO" dirty="0"/>
              <a:t>Oppbygning og utøvelse</a:t>
            </a:r>
          </a:p>
          <a:p>
            <a:pPr lvl="1">
              <a:buFont typeface="Arial" pitchFamily="34" charset="0"/>
              <a:buChar char="•"/>
            </a:pPr>
            <a:r>
              <a:rPr lang="nb-NO" dirty="0"/>
              <a:t>Taktisk</a:t>
            </a:r>
          </a:p>
          <a:p>
            <a:pPr lvl="1">
              <a:buFont typeface="Arial" pitchFamily="34" charset="0"/>
              <a:buChar char="•"/>
            </a:pPr>
            <a:r>
              <a:rPr lang="nb-NO" dirty="0"/>
              <a:t>Operasjonelt </a:t>
            </a:r>
          </a:p>
          <a:p>
            <a:pPr lvl="1">
              <a:buFont typeface="Arial" pitchFamily="34" charset="0"/>
              <a:buChar char="•"/>
            </a:pPr>
            <a:r>
              <a:rPr lang="nb-NO" dirty="0"/>
              <a:t>Strategisk</a:t>
            </a:r>
          </a:p>
          <a:p>
            <a:pPr lvl="1">
              <a:buFont typeface="Arial" pitchFamily="34" charset="0"/>
              <a:buChar char="•"/>
            </a:pPr>
            <a:r>
              <a:rPr lang="nb-NO" dirty="0">
                <a:solidFill>
                  <a:schemeClr val="tx2">
                    <a:lumMod val="75000"/>
                  </a:schemeClr>
                </a:solidFill>
              </a:rPr>
              <a:t>Politisk</a:t>
            </a:r>
            <a:endParaRPr lang="nb-NO" dirty="0"/>
          </a:p>
          <a:p>
            <a:r>
              <a:rPr lang="nb-NO" dirty="0"/>
              <a:t>Nivåer av proaktiv håndtering</a:t>
            </a:r>
          </a:p>
          <a:p>
            <a:endParaRPr lang="nb-NO" dirty="0"/>
          </a:p>
          <a:p>
            <a:pPr lvl="1"/>
            <a:endParaRPr lang="nb-NO" dirty="0"/>
          </a:p>
          <a:p>
            <a:endParaRPr lang="nb-NO" dirty="0"/>
          </a:p>
          <a:p>
            <a:endParaRPr lang="nb-NO" dirty="0"/>
          </a:p>
          <a:p>
            <a:pPr lvl="1">
              <a:buFont typeface="Arial" pitchFamily="34" charset="0"/>
              <a:buChar char="•"/>
            </a:pPr>
            <a:endParaRPr lang="nb-NO" dirty="0"/>
          </a:p>
          <a:p>
            <a:pPr lvl="1">
              <a:buFont typeface="Courier New" pitchFamily="49" charset="0"/>
              <a:buChar char="o"/>
            </a:pPr>
            <a:endParaRPr lang="nb-NO" dirty="0"/>
          </a:p>
          <a:p>
            <a:endParaRPr lang="nb-NO" dirty="0"/>
          </a:p>
        </p:txBody>
      </p:sp>
      <p:sp>
        <p:nvSpPr>
          <p:cNvPr id="8"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41</a:t>
            </a:fld>
            <a:endParaRPr lang="nb-NO" b="1" dirty="0">
              <a:solidFill>
                <a:schemeClr val="tx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1085">
            <a:off x="7228824" y="4382962"/>
            <a:ext cx="1572479" cy="223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b-NO" dirty="0"/>
              <a:t>Historikk</a:t>
            </a:r>
          </a:p>
        </p:txBody>
      </p:sp>
      <p:sp>
        <p:nvSpPr>
          <p:cNvPr id="3" name="Content Placeholder 2"/>
          <p:cNvSpPr>
            <a:spLocks noGrp="1"/>
          </p:cNvSpPr>
          <p:nvPr>
            <p:ph idx="1"/>
          </p:nvPr>
        </p:nvSpPr>
        <p:spPr/>
        <p:txBody>
          <a:bodyPr>
            <a:normAutofit lnSpcReduction="10000"/>
          </a:bodyPr>
          <a:lstStyle/>
          <a:p>
            <a:pPr marL="342900" lvl="1" indent="-342900">
              <a:buFont typeface="Arial" pitchFamily="34" charset="0"/>
              <a:buChar char="•"/>
            </a:pPr>
            <a:r>
              <a:rPr lang="nb-NO" sz="3200" dirty="0"/>
              <a:t>Opprinnelig en militær operasjonsmetodikk:</a:t>
            </a:r>
            <a:endParaRPr lang="nb-NO" dirty="0"/>
          </a:p>
          <a:p>
            <a:pPr marL="0" lvl="1" indent="0">
              <a:buNone/>
            </a:pPr>
            <a:endParaRPr lang="nb-NO" sz="800" dirty="0"/>
          </a:p>
          <a:p>
            <a:pPr marL="0" lvl="1" indent="0">
              <a:buNone/>
            </a:pPr>
            <a:r>
              <a:rPr lang="nb-NO" sz="2400" i="1" dirty="0"/>
              <a:t>«Ved planlegging av operasjoner ikke bare hensynta hvilke ressurser som må mobiliseres for å gjennomføre egne aksjoner, men proaktivt også mobilisere ressurser for å kunne forhindre eller besvare fiendens forventede motreaksjon.»       </a:t>
            </a:r>
          </a:p>
          <a:p>
            <a:pPr marL="0" lvl="1" indent="0">
              <a:buNone/>
            </a:pPr>
            <a:endParaRPr lang="nb-NO" sz="800" dirty="0"/>
          </a:p>
          <a:p>
            <a:pPr marL="342900" lvl="1" indent="-342900">
              <a:buFont typeface="Arial" pitchFamily="34" charset="0"/>
              <a:buChar char="•"/>
            </a:pPr>
            <a:r>
              <a:rPr lang="nb-NO" sz="3200" dirty="0"/>
              <a:t>Fra reaktiv til proaktiv håndtering:</a:t>
            </a:r>
          </a:p>
          <a:p>
            <a:pPr marL="0" lvl="1" indent="0">
              <a:buNone/>
            </a:pPr>
            <a:endParaRPr lang="nb-NO" sz="800" dirty="0"/>
          </a:p>
          <a:p>
            <a:pPr marL="0" lvl="1" indent="0">
              <a:buNone/>
            </a:pPr>
            <a:r>
              <a:rPr lang="nb-NO" sz="2400" i="1" dirty="0"/>
              <a:t>«Beredskapsledelsen må gå fra å benytte 70% av sin tid og kapasitet på å reaktivt reagere på historisk informasjon, til å benytte 70% av sin tid og kapasitet til å proaktivt forsøke å påvirke den forventede situasjonsutviklingen i ønsket retning.»          </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42</a:t>
            </a:fld>
            <a:endParaRPr lang="nb-NO" b="1" dirty="0">
              <a:solidFill>
                <a:schemeClr val="tx1"/>
              </a:solidFill>
            </a:endParaRPr>
          </a:p>
        </p:txBody>
      </p:sp>
      <p:sp>
        <p:nvSpPr>
          <p:cNvPr id="5" name="Rectangle 3"/>
          <p:cNvSpPr/>
          <p:nvPr/>
        </p:nvSpPr>
        <p:spPr>
          <a:xfrm>
            <a:off x="3851920" y="617633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Begrunnelse</a:t>
            </a:r>
          </a:p>
        </p:txBody>
      </p:sp>
      <p:sp>
        <p:nvSpPr>
          <p:cNvPr id="3" name="Content Placeholder 2"/>
          <p:cNvSpPr>
            <a:spLocks noGrp="1"/>
          </p:cNvSpPr>
          <p:nvPr>
            <p:ph idx="1"/>
          </p:nvPr>
        </p:nvSpPr>
        <p:spPr>
          <a:xfrm>
            <a:off x="457200" y="1600200"/>
            <a:ext cx="8229600" cy="4997152"/>
          </a:xfrm>
        </p:spPr>
        <p:txBody>
          <a:bodyPr>
            <a:normAutofit fontScale="92500" lnSpcReduction="20000"/>
          </a:bodyPr>
          <a:lstStyle/>
          <a:p>
            <a:pPr>
              <a:buNone/>
            </a:pPr>
            <a:r>
              <a:rPr lang="nb-NO" sz="2800" b="1" dirty="0"/>
              <a:t>Felles mentale modeller:</a:t>
            </a:r>
          </a:p>
          <a:p>
            <a:r>
              <a:rPr lang="nb-NO" sz="2800" dirty="0"/>
              <a:t>Sikrer forutsigbar, strukturert og planlagt håndtering</a:t>
            </a:r>
          </a:p>
          <a:p>
            <a:r>
              <a:rPr lang="nb-NO" sz="2800" dirty="0"/>
              <a:t>Sikrer felles konseptuel forståelse for samhandling</a:t>
            </a:r>
          </a:p>
          <a:p>
            <a:r>
              <a:rPr lang="nb-NO" sz="2800" dirty="0"/>
              <a:t>Sikrer en felles standard operasjonsprosedyre</a:t>
            </a:r>
          </a:p>
          <a:p>
            <a:pPr>
              <a:buNone/>
            </a:pPr>
            <a:endParaRPr lang="nb-NO" sz="1200" dirty="0"/>
          </a:p>
          <a:p>
            <a:pPr>
              <a:buNone/>
            </a:pPr>
            <a:r>
              <a:rPr lang="nb-NO" sz="2800" b="1" dirty="0"/>
              <a:t>Unngå kjente beslutningsfeller:</a:t>
            </a:r>
            <a:endParaRPr lang="nb-NO" sz="2800" dirty="0"/>
          </a:p>
          <a:p>
            <a:r>
              <a:rPr lang="nb-NO" sz="2800" dirty="0"/>
              <a:t>Gjennom potensialbasert respons</a:t>
            </a:r>
          </a:p>
          <a:p>
            <a:r>
              <a:rPr lang="nb-NO" sz="2800" dirty="0"/>
              <a:t>Tilpasset analytisk tilnærming</a:t>
            </a:r>
          </a:p>
          <a:p>
            <a:pPr marL="0" indent="0">
              <a:buNone/>
            </a:pPr>
            <a:endParaRPr lang="nb-NO" sz="1200" dirty="0"/>
          </a:p>
          <a:p>
            <a:pPr marL="0" indent="0">
              <a:buNone/>
            </a:pPr>
            <a:r>
              <a:rPr lang="nb-NO" sz="2800" b="1" dirty="0"/>
              <a:t>Sikre etterlevelse av de proaktive prinsippene:</a:t>
            </a:r>
          </a:p>
          <a:p>
            <a:r>
              <a:rPr lang="nb-NO" sz="2800" dirty="0"/>
              <a:t>Sikker usikkerhets-prinsippet</a:t>
            </a:r>
          </a:p>
          <a:p>
            <a:r>
              <a:rPr lang="nb-NO" sz="2800" dirty="0"/>
              <a:t>Moderat overreaksjons-prinsippet</a:t>
            </a:r>
          </a:p>
          <a:p>
            <a:r>
              <a:rPr lang="nb-NO" sz="2800" dirty="0"/>
              <a:t>Første informasjons-prinsippet</a:t>
            </a:r>
          </a:p>
        </p:txBody>
      </p:sp>
      <p:sp>
        <p:nvSpPr>
          <p:cNvPr id="4" name="Plassholder for lysbildenummer 8"/>
          <p:cNvSpPr txBox="1">
            <a:spLocks/>
          </p:cNvSpPr>
          <p:nvPr/>
        </p:nvSpPr>
        <p:spPr>
          <a:xfrm>
            <a:off x="6948264" y="6453336"/>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43</a:t>
            </a:fld>
            <a:endParaRPr lang="nb-NO" sz="1200" b="1" dirty="0"/>
          </a:p>
        </p:txBody>
      </p:sp>
      <p:sp>
        <p:nvSpPr>
          <p:cNvPr id="5" name="Rectangle 3"/>
          <p:cNvSpPr/>
          <p:nvPr/>
        </p:nvSpPr>
        <p:spPr>
          <a:xfrm>
            <a:off x="3851920" y="6392361"/>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405554069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Felles mentale modeller</a:t>
            </a:r>
          </a:p>
        </p:txBody>
      </p:sp>
      <p:sp>
        <p:nvSpPr>
          <p:cNvPr id="3" name="Plassholder for innhold 2"/>
          <p:cNvSpPr>
            <a:spLocks noGrp="1"/>
          </p:cNvSpPr>
          <p:nvPr>
            <p:ph idx="1"/>
          </p:nvPr>
        </p:nvSpPr>
        <p:spPr/>
        <p:txBody>
          <a:bodyPr/>
          <a:lstStyle/>
          <a:p>
            <a:pPr>
              <a:buNone/>
            </a:pPr>
            <a:r>
              <a:rPr lang="nb-NO" sz="1800" b="1" dirty="0"/>
              <a:t>Felles mentale modeller:</a:t>
            </a:r>
          </a:p>
          <a:p>
            <a:pPr>
              <a:buNone/>
            </a:pPr>
            <a:r>
              <a:rPr lang="nb-NO" sz="1800" dirty="0"/>
              <a:t>En mekanisme der mennesker lager en beskrivelse av et systems hensikt og form, </a:t>
            </a:r>
          </a:p>
          <a:p>
            <a:pPr>
              <a:buNone/>
            </a:pPr>
            <a:r>
              <a:rPr lang="nb-NO" sz="1800" dirty="0"/>
              <a:t>forklarer systemets fungering og tilstand, og benytter denne forklaringen til å forutsi </a:t>
            </a:r>
          </a:p>
          <a:p>
            <a:pPr>
              <a:buNone/>
            </a:pPr>
            <a:r>
              <a:rPr lang="nb-NO" sz="1800" dirty="0"/>
              <a:t>fremtidige tilstander i systemet.</a:t>
            </a:r>
          </a:p>
          <a:p>
            <a:pPr>
              <a:buNone/>
            </a:pPr>
            <a:endParaRPr lang="nb-NO" sz="1800" dirty="0"/>
          </a:p>
          <a:p>
            <a:pPr>
              <a:buNone/>
            </a:pPr>
            <a:endParaRPr lang="nb-NO" sz="1800" dirty="0"/>
          </a:p>
          <a:p>
            <a:pPr>
              <a:buNone/>
            </a:pPr>
            <a:endParaRPr lang="nb-NO" sz="1800" dirty="0"/>
          </a:p>
          <a:p>
            <a:pPr>
              <a:buNone/>
            </a:pPr>
            <a:r>
              <a:rPr lang="nb-NO" sz="1800" dirty="0"/>
              <a:t>Beskrevet på en enklere måte kan vi si at det er et menneskes evne til i tankene sine å</a:t>
            </a:r>
          </a:p>
          <a:p>
            <a:pPr>
              <a:buNone/>
            </a:pPr>
            <a:r>
              <a:rPr lang="nb-NO" sz="1800" dirty="0"/>
              <a:t>forberede seg på, forstå og forutsi utviklingen av sin avtalte og omforente samhandling </a:t>
            </a:r>
          </a:p>
          <a:p>
            <a:pPr>
              <a:buNone/>
            </a:pPr>
            <a:r>
              <a:rPr lang="nb-NO" sz="1800" dirty="0"/>
              <a:t>med andre.      </a:t>
            </a:r>
            <a:r>
              <a:rPr lang="nb-NO" sz="1800" b="1" baseline="30000" dirty="0"/>
              <a:t> </a:t>
            </a:r>
            <a:endParaRPr lang="nb-NO" sz="1800" dirty="0"/>
          </a:p>
          <a:p>
            <a:pPr>
              <a:buNone/>
            </a:pPr>
            <a:endParaRPr lang="nb-NO" sz="1800" dirty="0"/>
          </a:p>
        </p:txBody>
      </p:sp>
      <p:sp>
        <p:nvSpPr>
          <p:cNvPr id="4"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44</a:t>
            </a:fld>
            <a:endParaRPr lang="nb-NO" b="1" dirty="0">
              <a:solidFill>
                <a:schemeClr val="tx1"/>
              </a:solidFill>
            </a:endParaRPr>
          </a:p>
        </p:txBody>
      </p:sp>
      <p:sp>
        <p:nvSpPr>
          <p:cNvPr id="5" name="Rectangle 4"/>
          <p:cNvSpPr/>
          <p:nvPr/>
        </p:nvSpPr>
        <p:spPr>
          <a:xfrm>
            <a:off x="4572000" y="3212976"/>
            <a:ext cx="4283968" cy="276999"/>
          </a:xfrm>
          <a:prstGeom prst="rect">
            <a:avLst/>
          </a:prstGeom>
        </p:spPr>
        <p:txBody>
          <a:bodyPr wrap="square">
            <a:spAutoFit/>
          </a:bodyPr>
          <a:lstStyle/>
          <a:p>
            <a:r>
              <a:rPr lang="nb-NO" sz="1200" i="1" dirty="0">
                <a:latin typeface="+mj-lt"/>
              </a:rPr>
              <a:t>Eid &amp; Johnsen (red.), ”Operativ psykologi”, Fagbokforlaget, (2018)</a:t>
            </a:r>
          </a:p>
        </p:txBody>
      </p:sp>
      <p:sp>
        <p:nvSpPr>
          <p:cNvPr id="7" name="Rectangle 3"/>
          <p:cNvSpPr/>
          <p:nvPr/>
        </p:nvSpPr>
        <p:spPr>
          <a:xfrm>
            <a:off x="3851920" y="5157192"/>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Beslutningsfeller</a:t>
            </a:r>
          </a:p>
        </p:txBody>
      </p:sp>
      <p:sp>
        <p:nvSpPr>
          <p:cNvPr id="4" name="Content Placeholder 3"/>
          <p:cNvSpPr>
            <a:spLocks noGrp="1"/>
          </p:cNvSpPr>
          <p:nvPr>
            <p:ph idx="1"/>
          </p:nvPr>
        </p:nvSpPr>
        <p:spPr>
          <a:xfrm>
            <a:off x="179512" y="1484784"/>
            <a:ext cx="8712968" cy="4824536"/>
          </a:xfrm>
        </p:spPr>
        <p:txBody>
          <a:bodyPr>
            <a:normAutofit fontScale="55000" lnSpcReduction="20000"/>
          </a:bodyPr>
          <a:lstStyle/>
          <a:p>
            <a:pPr>
              <a:buNone/>
            </a:pPr>
            <a:r>
              <a:rPr lang="nb-NO" b="1" dirty="0"/>
              <a:t>Beslutningsfeller: </a:t>
            </a:r>
          </a:p>
          <a:p>
            <a:pPr>
              <a:buNone/>
            </a:pPr>
            <a:r>
              <a:rPr lang="nb-NO" dirty="0"/>
              <a:t>Systematiske avvik i forhold til normative logiske og statistiske regler.</a:t>
            </a:r>
          </a:p>
          <a:p>
            <a:pPr>
              <a:buNone/>
            </a:pPr>
            <a:endParaRPr lang="nb-NO" sz="2200" b="1" dirty="0"/>
          </a:p>
          <a:p>
            <a:pPr>
              <a:buNone/>
            </a:pPr>
            <a:r>
              <a:rPr lang="nb-NO" b="1" i="1" dirty="0">
                <a:solidFill>
                  <a:srgbClr val="FF0000"/>
                </a:solidFill>
              </a:rPr>
              <a:t>Optimismefellen: </a:t>
            </a:r>
          </a:p>
          <a:p>
            <a:pPr>
              <a:buNone/>
            </a:pPr>
            <a:r>
              <a:rPr lang="nb-NO" sz="2900" i="1" dirty="0"/>
              <a:t>En generell tendens i menneskenaturen til å tro at alt helst vil gå bra, og at vi derfor ikke iverksetter </a:t>
            </a:r>
          </a:p>
          <a:p>
            <a:pPr>
              <a:buNone/>
            </a:pPr>
            <a:r>
              <a:rPr lang="nb-NO" sz="2900" i="1" dirty="0"/>
              <a:t>nødvendige tiltak tidlig nok i en beredskapssituasjon. </a:t>
            </a:r>
          </a:p>
          <a:p>
            <a:endParaRPr lang="nb-NO" sz="2200" dirty="0"/>
          </a:p>
          <a:p>
            <a:pPr>
              <a:buNone/>
            </a:pPr>
            <a:r>
              <a:rPr lang="nb-NO" b="1" i="1" dirty="0">
                <a:solidFill>
                  <a:srgbClr val="FF0000"/>
                </a:solidFill>
              </a:rPr>
              <a:t>Bekreftelsesfellen: </a:t>
            </a:r>
          </a:p>
          <a:p>
            <a:pPr>
              <a:buNone/>
            </a:pPr>
            <a:r>
              <a:rPr lang="nb-NO" sz="2900" i="1" dirty="0"/>
              <a:t>Vi har en tendens til å søke bekreftelse på at egen forståelse av den situasjonen vi står overfor eller den </a:t>
            </a:r>
          </a:p>
          <a:p>
            <a:pPr>
              <a:buNone/>
            </a:pPr>
            <a:r>
              <a:rPr lang="nb-NO" sz="2900" i="1" dirty="0"/>
              <a:t>informasjonen vi mottar er riktig, og står i fare for å overse, ignorere eller la være å gi videre </a:t>
            </a:r>
          </a:p>
          <a:p>
            <a:pPr>
              <a:buNone/>
            </a:pPr>
            <a:r>
              <a:rPr lang="nb-NO" sz="2900" i="1" dirty="0"/>
              <a:t>informasjon som kan være av betydning i en beredskapssituasjon.  </a:t>
            </a:r>
          </a:p>
          <a:p>
            <a:endParaRPr lang="nb-NO" sz="2200" dirty="0"/>
          </a:p>
          <a:p>
            <a:pPr>
              <a:buNone/>
            </a:pPr>
            <a:r>
              <a:rPr lang="nb-NO" b="1" i="1" dirty="0">
                <a:solidFill>
                  <a:srgbClr val="FF0000"/>
                </a:solidFill>
              </a:rPr>
              <a:t>”Status quo”-fellen: </a:t>
            </a:r>
          </a:p>
          <a:p>
            <a:pPr>
              <a:buNone/>
            </a:pPr>
            <a:r>
              <a:rPr lang="nb-NO" sz="2900" i="1" dirty="0"/>
              <a:t>En generell tendens til å ønske å opprettholde en nåværende tilstand, snarere enn tidlig nok klare å ta</a:t>
            </a:r>
          </a:p>
          <a:p>
            <a:pPr>
              <a:buNone/>
            </a:pPr>
            <a:r>
              <a:rPr lang="nb-NO" sz="2900" i="1" dirty="0"/>
              <a:t>inn over seg en mer usikker og en potensielt mer ubehagelig tilstand.</a:t>
            </a:r>
          </a:p>
          <a:p>
            <a:endParaRPr lang="nb-NO" sz="2200" dirty="0"/>
          </a:p>
          <a:p>
            <a:pPr>
              <a:buNone/>
            </a:pPr>
            <a:r>
              <a:rPr lang="nb-NO" b="1" i="1" dirty="0">
                <a:solidFill>
                  <a:srgbClr val="FF0000"/>
                </a:solidFill>
              </a:rPr>
              <a:t>Innrammingsfellen: </a:t>
            </a:r>
          </a:p>
          <a:p>
            <a:pPr>
              <a:buNone/>
            </a:pPr>
            <a:r>
              <a:rPr lang="nb-NO" sz="2900" i="1" dirty="0"/>
              <a:t>Måten et problem blir presentert på har en tendens til å få innflytelse på de valg som blir gjort.</a:t>
            </a:r>
          </a:p>
        </p:txBody>
      </p:sp>
      <p:sp>
        <p:nvSpPr>
          <p:cNvPr id="5" name="Rectangle 4"/>
          <p:cNvSpPr/>
          <p:nvPr/>
        </p:nvSpPr>
        <p:spPr>
          <a:xfrm>
            <a:off x="3240360" y="6141262"/>
            <a:ext cx="5868144" cy="240066"/>
          </a:xfrm>
          <a:prstGeom prst="rect">
            <a:avLst/>
          </a:prstGeom>
        </p:spPr>
        <p:txBody>
          <a:bodyPr wrap="square">
            <a:spAutoFit/>
          </a:bodyPr>
          <a:lstStyle/>
          <a:p>
            <a:pPr algn="r">
              <a:lnSpc>
                <a:spcPct val="80000"/>
              </a:lnSpc>
              <a:spcBef>
                <a:spcPct val="20000"/>
              </a:spcBef>
            </a:pPr>
            <a:r>
              <a:rPr lang="nb-NO" sz="1200" i="1" dirty="0">
                <a:latin typeface="+mj-lt"/>
              </a:rPr>
              <a:t>Eid &amp; Johnsen (red.), ”Operativ psykologi”, Fagbokforlaget, (2018)</a:t>
            </a:r>
          </a:p>
        </p:txBody>
      </p:sp>
      <p:sp>
        <p:nvSpPr>
          <p:cNvPr id="6" name="Plassholder for lysbildenummer 7"/>
          <p:cNvSpPr>
            <a:spLocks noGrp="1"/>
          </p:cNvSpPr>
          <p:nvPr>
            <p:ph type="sldNum" sz="quarter" idx="12"/>
          </p:nvPr>
        </p:nvSpPr>
        <p:spPr>
          <a:xfrm>
            <a:off x="6948264" y="6453336"/>
            <a:ext cx="2133600" cy="365125"/>
          </a:xfrm>
        </p:spPr>
        <p:txBody>
          <a:bodyPr/>
          <a:lstStyle/>
          <a:p>
            <a:fld id="{F738FBFF-5041-4CC2-8675-4B90F03B9A7A}" type="slidenum">
              <a:rPr lang="nb-NO" b="1" smtClean="0">
                <a:solidFill>
                  <a:schemeClr val="tx1"/>
                </a:solidFill>
              </a:rPr>
              <a:pPr/>
              <a:t>45</a:t>
            </a:fld>
            <a:endParaRPr lang="nb-NO" b="1" dirty="0">
              <a:solidFill>
                <a:schemeClr val="tx1"/>
              </a:solidFill>
            </a:endParaRPr>
          </a:p>
        </p:txBody>
      </p:sp>
    </p:spTree>
    <p:extLst>
      <p:ext uri="{BB962C8B-B14F-4D97-AF65-F5344CB8AC3E}">
        <p14:creationId xmlns:p14="http://schemas.microsoft.com/office/powerpoint/2010/main" val="3634252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Beslutningsfeller</a:t>
            </a:r>
          </a:p>
        </p:txBody>
      </p:sp>
      <p:sp>
        <p:nvSpPr>
          <p:cNvPr id="4" name="Content Placeholder 3"/>
          <p:cNvSpPr>
            <a:spLocks noGrp="1"/>
          </p:cNvSpPr>
          <p:nvPr>
            <p:ph idx="1"/>
          </p:nvPr>
        </p:nvSpPr>
        <p:spPr>
          <a:xfrm>
            <a:off x="179512" y="1484784"/>
            <a:ext cx="8712968" cy="4824536"/>
          </a:xfrm>
        </p:spPr>
        <p:txBody>
          <a:bodyPr>
            <a:normAutofit fontScale="55000" lnSpcReduction="20000"/>
          </a:bodyPr>
          <a:lstStyle/>
          <a:p>
            <a:pPr>
              <a:buNone/>
            </a:pPr>
            <a:r>
              <a:rPr lang="nb-NO" b="1" dirty="0"/>
              <a:t>Beslutningsfeller: </a:t>
            </a:r>
          </a:p>
          <a:p>
            <a:pPr>
              <a:buNone/>
            </a:pPr>
            <a:r>
              <a:rPr lang="nb-NO" dirty="0"/>
              <a:t>Systematiske avvik i forhold til normative logiske og statistiske regler.</a:t>
            </a:r>
          </a:p>
          <a:p>
            <a:pPr>
              <a:buNone/>
            </a:pPr>
            <a:endParaRPr lang="nb-NO" sz="2200" b="1" dirty="0"/>
          </a:p>
          <a:p>
            <a:pPr>
              <a:buNone/>
            </a:pPr>
            <a:r>
              <a:rPr lang="nb-NO" b="1" i="1" dirty="0"/>
              <a:t>Optimismefellen: </a:t>
            </a:r>
          </a:p>
          <a:p>
            <a:pPr>
              <a:buNone/>
            </a:pPr>
            <a:r>
              <a:rPr lang="nb-NO" sz="2900" i="1" dirty="0"/>
              <a:t>En generell tendens i menneskenaturen til å tro at alt helst vil gå bra, og at vi derfor ikke iverksetter </a:t>
            </a:r>
          </a:p>
          <a:p>
            <a:pPr>
              <a:buNone/>
            </a:pPr>
            <a:r>
              <a:rPr lang="nb-NO" sz="2900" i="1" dirty="0"/>
              <a:t>nødvendige tiltak tidlig nok i en beredskapssituasjon. </a:t>
            </a:r>
          </a:p>
          <a:p>
            <a:endParaRPr lang="nb-NO" sz="2200" dirty="0"/>
          </a:p>
          <a:p>
            <a:pPr>
              <a:buNone/>
            </a:pPr>
            <a:r>
              <a:rPr lang="nb-NO" b="1" i="1" dirty="0"/>
              <a:t>Bekreftelsesfellen: </a:t>
            </a:r>
          </a:p>
          <a:p>
            <a:pPr>
              <a:buNone/>
            </a:pPr>
            <a:r>
              <a:rPr lang="nb-NO" sz="2900" i="1" dirty="0"/>
              <a:t>Vi har en tendens til å søke bekreftelse på at egen forståelse av den situasjonen vi står overfor eller den </a:t>
            </a:r>
          </a:p>
          <a:p>
            <a:pPr>
              <a:buNone/>
            </a:pPr>
            <a:r>
              <a:rPr lang="nb-NO" sz="2900" i="1" dirty="0"/>
              <a:t>informasjonen vi mottar er riktig, og står i fare for å overse, ignorere eller la være å gi videre </a:t>
            </a:r>
          </a:p>
          <a:p>
            <a:pPr>
              <a:buNone/>
            </a:pPr>
            <a:r>
              <a:rPr lang="nb-NO" sz="2900" i="1" dirty="0"/>
              <a:t>informasjon som kan være av betydning i en beredskapssituasjon.  </a:t>
            </a:r>
          </a:p>
          <a:p>
            <a:endParaRPr lang="nb-NO" sz="2200" dirty="0"/>
          </a:p>
          <a:p>
            <a:pPr>
              <a:buNone/>
            </a:pPr>
            <a:r>
              <a:rPr lang="nb-NO" b="1" i="1" dirty="0"/>
              <a:t>”Status quo”-fellen: </a:t>
            </a:r>
          </a:p>
          <a:p>
            <a:pPr>
              <a:buNone/>
            </a:pPr>
            <a:r>
              <a:rPr lang="nb-NO" sz="2900" i="1" dirty="0"/>
              <a:t>En generell tendens til å ønske å opprettholde en nåværende tilstand, snarere enn tidlig nok klare å ta</a:t>
            </a:r>
          </a:p>
          <a:p>
            <a:pPr>
              <a:buNone/>
            </a:pPr>
            <a:r>
              <a:rPr lang="nb-NO" sz="2900" i="1" dirty="0"/>
              <a:t>inn over seg en mer usikker og en potensielt mer ubehagelig tilstand.</a:t>
            </a:r>
          </a:p>
          <a:p>
            <a:endParaRPr lang="nb-NO" sz="2200" dirty="0"/>
          </a:p>
          <a:p>
            <a:pPr>
              <a:buNone/>
            </a:pPr>
            <a:r>
              <a:rPr lang="nb-NO" b="1" i="1" dirty="0"/>
              <a:t>Innrammingsfellen: </a:t>
            </a:r>
          </a:p>
          <a:p>
            <a:pPr>
              <a:buNone/>
            </a:pPr>
            <a:r>
              <a:rPr lang="nb-NO" sz="2900" i="1" dirty="0"/>
              <a:t>Måten et problem blir presentert på har en tendens til å få innflytelse på de valg som blir gjort.</a:t>
            </a:r>
          </a:p>
        </p:txBody>
      </p:sp>
      <p:sp>
        <p:nvSpPr>
          <p:cNvPr id="7" name="Ellipse 6"/>
          <p:cNvSpPr/>
          <p:nvPr/>
        </p:nvSpPr>
        <p:spPr>
          <a:xfrm>
            <a:off x="1691680" y="1844824"/>
            <a:ext cx="5472608" cy="3528392"/>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i="1" dirty="0">
                <a:solidFill>
                  <a:srgbClr val="FF0000"/>
                </a:solidFill>
              </a:rPr>
              <a:t>En potensialbasert tilnærming motvirker at vi går i beslutningsfellene!  </a:t>
            </a:r>
          </a:p>
        </p:txBody>
      </p:sp>
      <p:sp>
        <p:nvSpPr>
          <p:cNvPr id="8" name="Rectangle 3"/>
          <p:cNvSpPr/>
          <p:nvPr/>
        </p:nvSpPr>
        <p:spPr>
          <a:xfrm>
            <a:off x="2532750" y="6137543"/>
            <a:ext cx="6575754" cy="243785"/>
          </a:xfrm>
          <a:prstGeom prst="rect">
            <a:avLst/>
          </a:prstGeom>
        </p:spPr>
        <p:txBody>
          <a:bodyPr wrap="square">
            <a:spAutoFit/>
          </a:bodyPr>
          <a:lstStyle/>
          <a:p>
            <a:pPr algn="r">
              <a:lnSpc>
                <a:spcPct val="80000"/>
              </a:lnSpc>
              <a:spcBef>
                <a:spcPct val="20000"/>
              </a:spcBef>
              <a:buFont typeface="Arial" pitchFamily="34" charset="0"/>
              <a:buNone/>
            </a:pPr>
            <a:r>
              <a:rPr lang="nb-NO" sz="1200" i="1" dirty="0">
                <a:latin typeface="+mj-lt"/>
              </a:rPr>
              <a:t>Lunde, ”Praktisk krise- og beredskapsledelse”, Universitetsforlaget, (2019) </a:t>
            </a:r>
          </a:p>
        </p:txBody>
      </p:sp>
      <p:sp>
        <p:nvSpPr>
          <p:cNvPr id="6" name="Plassholder for lysbildenummer 7"/>
          <p:cNvSpPr>
            <a:spLocks noGrp="1"/>
          </p:cNvSpPr>
          <p:nvPr>
            <p:ph type="sldNum" sz="quarter" idx="12"/>
          </p:nvPr>
        </p:nvSpPr>
        <p:spPr>
          <a:xfrm>
            <a:off x="6948264" y="6453336"/>
            <a:ext cx="2133600" cy="365125"/>
          </a:xfrm>
        </p:spPr>
        <p:txBody>
          <a:bodyPr/>
          <a:lstStyle/>
          <a:p>
            <a:fld id="{F738FBFF-5041-4CC2-8675-4B90F03B9A7A}" type="slidenum">
              <a:rPr lang="nb-NO" b="1" smtClean="0">
                <a:solidFill>
                  <a:schemeClr val="tx1"/>
                </a:solidFill>
              </a:rPr>
              <a:pPr/>
              <a:t>46</a:t>
            </a:fld>
            <a:endParaRPr lang="nb-NO" b="1" dirty="0">
              <a:solidFill>
                <a:schemeClr val="tx1"/>
              </a:solidFill>
            </a:endParaRPr>
          </a:p>
        </p:txBody>
      </p:sp>
    </p:spTree>
    <p:extLst>
      <p:ext uri="{BB962C8B-B14F-4D97-AF65-F5344CB8AC3E}">
        <p14:creationId xmlns:p14="http://schemas.microsoft.com/office/powerpoint/2010/main" val="3014675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a:t>Tilpasset analytisk tilnærming</a:t>
            </a:r>
          </a:p>
        </p:txBody>
      </p:sp>
      <p:sp>
        <p:nvSpPr>
          <p:cNvPr id="6" name="Content Placeholder 5"/>
          <p:cNvSpPr>
            <a:spLocks noGrp="1"/>
          </p:cNvSpPr>
          <p:nvPr>
            <p:ph idx="1"/>
          </p:nvPr>
        </p:nvSpPr>
        <p:spPr>
          <a:xfrm>
            <a:off x="179512" y="1600200"/>
            <a:ext cx="8424936" cy="4525963"/>
          </a:xfrm>
        </p:spPr>
        <p:txBody>
          <a:bodyPr>
            <a:normAutofit fontScale="70000" lnSpcReduction="20000"/>
          </a:bodyPr>
          <a:lstStyle/>
          <a:p>
            <a:pPr>
              <a:buNone/>
            </a:pPr>
            <a:r>
              <a:rPr lang="nb-NO" b="1" dirty="0"/>
              <a:t>Mennesket tenker i ett av to systemer enten:</a:t>
            </a:r>
          </a:p>
          <a:p>
            <a:pPr>
              <a:buNone/>
            </a:pPr>
            <a:endParaRPr lang="nb-NO" sz="1900" b="1" i="1" dirty="0"/>
          </a:p>
          <a:p>
            <a:pPr>
              <a:buNone/>
            </a:pPr>
            <a:r>
              <a:rPr lang="nb-NO" sz="2800" b="1" dirty="0"/>
              <a:t>System 1:</a:t>
            </a:r>
            <a:r>
              <a:rPr lang="nb-NO" b="1" dirty="0"/>
              <a:t> </a:t>
            </a:r>
          </a:p>
          <a:p>
            <a:pPr>
              <a:buNone/>
            </a:pPr>
            <a:r>
              <a:rPr lang="nb-NO" i="1" dirty="0"/>
              <a:t>Virker automatisk og hurtig, med liten eller ingen</a:t>
            </a:r>
          </a:p>
          <a:p>
            <a:pPr>
              <a:buNone/>
            </a:pPr>
            <a:r>
              <a:rPr lang="nb-NO" i="1" dirty="0"/>
              <a:t>anstrengelse og ingen opplevelse av viljekontroll</a:t>
            </a:r>
          </a:p>
          <a:p>
            <a:pPr>
              <a:buNone/>
            </a:pPr>
            <a:endParaRPr lang="nb-NO" sz="1900" i="1" dirty="0"/>
          </a:p>
          <a:p>
            <a:pPr>
              <a:buFont typeface="Wingdings" pitchFamily="2" charset="2"/>
              <a:buChar char="Ø"/>
            </a:pPr>
            <a:r>
              <a:rPr lang="nb-NO" b="1" i="1" dirty="0">
                <a:solidFill>
                  <a:srgbClr val="FF0000"/>
                </a:solidFill>
              </a:rPr>
              <a:t>Raskt, intuitivt og følelsesdrevet</a:t>
            </a:r>
          </a:p>
          <a:p>
            <a:pPr>
              <a:buNone/>
            </a:pPr>
            <a:endParaRPr lang="nb-NO" sz="1700" i="1" dirty="0"/>
          </a:p>
          <a:p>
            <a:pPr>
              <a:buNone/>
            </a:pPr>
            <a:r>
              <a:rPr lang="nb-NO" b="1" dirty="0"/>
              <a:t>System 2: </a:t>
            </a:r>
          </a:p>
          <a:p>
            <a:pPr>
              <a:buNone/>
            </a:pPr>
            <a:r>
              <a:rPr lang="nb-NO" i="1" dirty="0"/>
              <a:t>Tildeler oppmerksomhet til de anstrengende mentale </a:t>
            </a:r>
          </a:p>
          <a:p>
            <a:pPr>
              <a:buNone/>
            </a:pPr>
            <a:r>
              <a:rPr lang="nb-NO" i="1" dirty="0"/>
              <a:t>aktivitetene som krever det, inkludert komplekse utregninger</a:t>
            </a:r>
          </a:p>
          <a:p>
            <a:pPr>
              <a:buNone/>
            </a:pPr>
            <a:r>
              <a:rPr lang="nb-NO" i="1" dirty="0"/>
              <a:t>Aktiviteten til System 2 assosieres ofte med en subjektiv </a:t>
            </a:r>
          </a:p>
          <a:p>
            <a:pPr>
              <a:buNone/>
            </a:pPr>
            <a:r>
              <a:rPr lang="nb-NO" i="1" dirty="0"/>
              <a:t>opplevelse av agens, valg og konsentrasjon</a:t>
            </a:r>
          </a:p>
          <a:p>
            <a:pPr>
              <a:buNone/>
            </a:pPr>
            <a:endParaRPr lang="nb-NO" sz="1900" i="1" dirty="0"/>
          </a:p>
          <a:p>
            <a:pPr>
              <a:buFont typeface="Wingdings" pitchFamily="2" charset="2"/>
              <a:buChar char="Ø"/>
            </a:pPr>
            <a:r>
              <a:rPr lang="nb-NO" b="1" i="1" dirty="0">
                <a:solidFill>
                  <a:srgbClr val="FF0000"/>
                </a:solidFill>
              </a:rPr>
              <a:t>Langsomt, rasjonelt og logisk</a:t>
            </a:r>
            <a:endParaRPr lang="nb-NO" b="1" dirty="0">
              <a:solidFill>
                <a:srgbClr val="FF0000"/>
              </a:solidFill>
            </a:endParaRPr>
          </a:p>
        </p:txBody>
      </p:sp>
      <p:sp>
        <p:nvSpPr>
          <p:cNvPr id="7" name="Rectangle 8"/>
          <p:cNvSpPr/>
          <p:nvPr/>
        </p:nvSpPr>
        <p:spPr>
          <a:xfrm>
            <a:off x="3635896" y="6176337"/>
            <a:ext cx="5472608" cy="276999"/>
          </a:xfrm>
          <a:prstGeom prst="rect">
            <a:avLst/>
          </a:prstGeom>
        </p:spPr>
        <p:txBody>
          <a:bodyPr wrap="square">
            <a:spAutoFit/>
          </a:bodyPr>
          <a:lstStyle/>
          <a:p>
            <a:pPr algn="r"/>
            <a:r>
              <a:rPr lang="nb-NO" sz="1200" i="1" dirty="0" err="1">
                <a:latin typeface="+mj-lt"/>
              </a:rPr>
              <a:t>Kahneman</a:t>
            </a:r>
            <a:r>
              <a:rPr lang="nb-NO" sz="1200" i="1" dirty="0">
                <a:latin typeface="+mj-lt"/>
              </a:rPr>
              <a:t>, ”Tenke, fort og langsomt”, Pax Forlag, (2012)</a:t>
            </a:r>
          </a:p>
        </p:txBody>
      </p:sp>
      <p:sp>
        <p:nvSpPr>
          <p:cNvPr id="8" name="Plassholder for lysbildenummer 7"/>
          <p:cNvSpPr>
            <a:spLocks noGrp="1"/>
          </p:cNvSpPr>
          <p:nvPr>
            <p:ph type="sldNum" sz="quarter" idx="12"/>
          </p:nvPr>
        </p:nvSpPr>
        <p:spPr>
          <a:xfrm>
            <a:off x="6948264" y="6453336"/>
            <a:ext cx="2133600" cy="365125"/>
          </a:xfrm>
        </p:spPr>
        <p:txBody>
          <a:bodyPr/>
          <a:lstStyle/>
          <a:p>
            <a:fld id="{F738FBFF-5041-4CC2-8675-4B90F03B9A7A}" type="slidenum">
              <a:rPr lang="nb-NO" b="1" smtClean="0">
                <a:solidFill>
                  <a:schemeClr val="tx1"/>
                </a:solidFill>
              </a:rPr>
              <a:pPr/>
              <a:t>47</a:t>
            </a:fld>
            <a:endParaRPr lang="nb-NO" b="1" dirty="0">
              <a:solidFill>
                <a:schemeClr val="tx1"/>
              </a:solidFill>
            </a:endParaRPr>
          </a:p>
        </p:txBody>
      </p:sp>
    </p:spTree>
    <p:extLst>
      <p:ext uri="{BB962C8B-B14F-4D97-AF65-F5344CB8AC3E}">
        <p14:creationId xmlns:p14="http://schemas.microsoft.com/office/powerpoint/2010/main" val="3027337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a:t>Tilpasset analytisk tilnærming</a:t>
            </a:r>
          </a:p>
        </p:txBody>
      </p:sp>
      <p:sp>
        <p:nvSpPr>
          <p:cNvPr id="6" name="Content Placeholder 5"/>
          <p:cNvSpPr>
            <a:spLocks noGrp="1"/>
          </p:cNvSpPr>
          <p:nvPr>
            <p:ph idx="1"/>
          </p:nvPr>
        </p:nvSpPr>
        <p:spPr>
          <a:xfrm>
            <a:off x="179512" y="1600200"/>
            <a:ext cx="8424936" cy="4525963"/>
          </a:xfrm>
        </p:spPr>
        <p:txBody>
          <a:bodyPr>
            <a:normAutofit fontScale="70000" lnSpcReduction="20000"/>
          </a:bodyPr>
          <a:lstStyle/>
          <a:p>
            <a:pPr>
              <a:buNone/>
            </a:pPr>
            <a:r>
              <a:rPr lang="nb-NO" b="1" dirty="0"/>
              <a:t>Mennesket tenker i ett av to systemer enten:</a:t>
            </a:r>
          </a:p>
          <a:p>
            <a:pPr>
              <a:buNone/>
            </a:pPr>
            <a:endParaRPr lang="nb-NO" sz="1900" b="1" i="1" dirty="0"/>
          </a:p>
          <a:p>
            <a:pPr>
              <a:buNone/>
            </a:pPr>
            <a:r>
              <a:rPr lang="nb-NO" sz="2800" b="1" dirty="0"/>
              <a:t>System 1:</a:t>
            </a:r>
            <a:r>
              <a:rPr lang="nb-NO" b="1" dirty="0"/>
              <a:t> </a:t>
            </a:r>
          </a:p>
          <a:p>
            <a:pPr>
              <a:buNone/>
            </a:pPr>
            <a:r>
              <a:rPr lang="nb-NO" i="1" dirty="0"/>
              <a:t>Virker automatisk og hurtig, med liten eller ingen</a:t>
            </a:r>
          </a:p>
          <a:p>
            <a:pPr>
              <a:buNone/>
            </a:pPr>
            <a:r>
              <a:rPr lang="nb-NO" i="1" dirty="0"/>
              <a:t>anstrengelse og ingen opplevelse av viljekontroll.</a:t>
            </a:r>
          </a:p>
          <a:p>
            <a:pPr>
              <a:buNone/>
            </a:pPr>
            <a:endParaRPr lang="nb-NO" sz="1900" i="1" dirty="0"/>
          </a:p>
          <a:p>
            <a:pPr>
              <a:buFont typeface="Wingdings" pitchFamily="2" charset="2"/>
              <a:buChar char="Ø"/>
            </a:pPr>
            <a:r>
              <a:rPr lang="nb-NO" b="1" i="1" dirty="0"/>
              <a:t>Raskt, intuitivt og følelsesdrevet.</a:t>
            </a:r>
          </a:p>
          <a:p>
            <a:pPr>
              <a:buNone/>
            </a:pPr>
            <a:endParaRPr lang="nb-NO" sz="1700" i="1" dirty="0"/>
          </a:p>
          <a:p>
            <a:pPr>
              <a:buNone/>
            </a:pPr>
            <a:r>
              <a:rPr lang="nb-NO" b="1" dirty="0"/>
              <a:t>System 2: </a:t>
            </a:r>
          </a:p>
          <a:p>
            <a:pPr>
              <a:buNone/>
            </a:pPr>
            <a:r>
              <a:rPr lang="nb-NO" i="1" dirty="0"/>
              <a:t>Tildeler oppmerksomhet til de anstrengende mentale </a:t>
            </a:r>
          </a:p>
          <a:p>
            <a:pPr>
              <a:buNone/>
            </a:pPr>
            <a:r>
              <a:rPr lang="nb-NO" i="1" dirty="0"/>
              <a:t>aktivitetene som krever det, inkludert komplekse utregninger. </a:t>
            </a:r>
          </a:p>
          <a:p>
            <a:pPr>
              <a:buNone/>
            </a:pPr>
            <a:r>
              <a:rPr lang="nb-NO" i="1" dirty="0"/>
              <a:t>Aktiviteten til System 2 assosieres ofte med en subjektiv </a:t>
            </a:r>
          </a:p>
          <a:p>
            <a:pPr>
              <a:buNone/>
            </a:pPr>
            <a:r>
              <a:rPr lang="nb-NO" i="1" dirty="0"/>
              <a:t>opplevelse an agens, valg og konsentrasjon.</a:t>
            </a:r>
          </a:p>
          <a:p>
            <a:pPr>
              <a:buNone/>
            </a:pPr>
            <a:endParaRPr lang="nb-NO" sz="1900" i="1" dirty="0"/>
          </a:p>
          <a:p>
            <a:pPr>
              <a:buFont typeface="Wingdings" pitchFamily="2" charset="2"/>
              <a:buChar char="Ø"/>
            </a:pPr>
            <a:r>
              <a:rPr lang="nb-NO" b="1" i="1" dirty="0"/>
              <a:t>Langsomt, rasjonelt og logisk.</a:t>
            </a:r>
            <a:endParaRPr lang="nb-NO" b="1" dirty="0"/>
          </a:p>
        </p:txBody>
      </p:sp>
      <p:sp>
        <p:nvSpPr>
          <p:cNvPr id="7" name="Ellipse 6"/>
          <p:cNvSpPr/>
          <p:nvPr/>
        </p:nvSpPr>
        <p:spPr>
          <a:xfrm>
            <a:off x="1475656" y="1844824"/>
            <a:ext cx="5760640" cy="3672408"/>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i="1" dirty="0">
                <a:solidFill>
                  <a:srgbClr val="FF0000"/>
                </a:solidFill>
              </a:rPr>
              <a:t>En påtvunget </a:t>
            </a:r>
          </a:p>
          <a:p>
            <a:pPr algn="ctr"/>
            <a:r>
              <a:rPr lang="nb-NO" sz="3200" b="1" i="1" dirty="0">
                <a:solidFill>
                  <a:srgbClr val="FF0000"/>
                </a:solidFill>
              </a:rPr>
              <a:t>tilpasset analytisk planleggingsprosess</a:t>
            </a:r>
          </a:p>
          <a:p>
            <a:pPr algn="ctr"/>
            <a:r>
              <a:rPr lang="nb-NO" sz="3200" b="1" i="1" dirty="0">
                <a:solidFill>
                  <a:srgbClr val="FF0000"/>
                </a:solidFill>
              </a:rPr>
              <a:t>sikrer en rasjonell og logisk respons </a:t>
            </a:r>
          </a:p>
        </p:txBody>
      </p:sp>
      <p:sp>
        <p:nvSpPr>
          <p:cNvPr id="10" name="Rectangle 3"/>
          <p:cNvSpPr/>
          <p:nvPr/>
        </p:nvSpPr>
        <p:spPr>
          <a:xfrm>
            <a:off x="2532750" y="6237312"/>
            <a:ext cx="6575754" cy="243785"/>
          </a:xfrm>
          <a:prstGeom prst="rect">
            <a:avLst/>
          </a:prstGeom>
        </p:spPr>
        <p:txBody>
          <a:bodyPr wrap="square">
            <a:spAutoFit/>
          </a:bodyPr>
          <a:lstStyle/>
          <a:p>
            <a:pPr algn="r">
              <a:lnSpc>
                <a:spcPct val="80000"/>
              </a:lnSpc>
              <a:spcBef>
                <a:spcPct val="20000"/>
              </a:spcBef>
              <a:buFont typeface="Arial" pitchFamily="34" charset="0"/>
              <a:buNone/>
            </a:pPr>
            <a:r>
              <a:rPr lang="nb-NO" sz="1200" i="1" dirty="0">
                <a:latin typeface="+mj-lt"/>
              </a:rPr>
              <a:t>Lunde, ”Praktisk krise- og beredskapsledelse”, Universitetsforlaget, (2019) </a:t>
            </a:r>
          </a:p>
        </p:txBody>
      </p:sp>
      <p:sp>
        <p:nvSpPr>
          <p:cNvPr id="8" name="Plassholder for lysbildenummer 7"/>
          <p:cNvSpPr>
            <a:spLocks noGrp="1"/>
          </p:cNvSpPr>
          <p:nvPr>
            <p:ph type="sldNum" sz="quarter" idx="12"/>
          </p:nvPr>
        </p:nvSpPr>
        <p:spPr>
          <a:xfrm>
            <a:off x="6948264" y="6453336"/>
            <a:ext cx="2133600" cy="365125"/>
          </a:xfrm>
        </p:spPr>
        <p:txBody>
          <a:bodyPr/>
          <a:lstStyle/>
          <a:p>
            <a:fld id="{F738FBFF-5041-4CC2-8675-4B90F03B9A7A}" type="slidenum">
              <a:rPr lang="nb-NO" b="1" smtClean="0">
                <a:solidFill>
                  <a:schemeClr val="tx1"/>
                </a:solidFill>
              </a:rPr>
              <a:pPr/>
              <a:t>48</a:t>
            </a:fld>
            <a:endParaRPr lang="nb-NO" b="1" dirty="0">
              <a:solidFill>
                <a:schemeClr val="tx1"/>
              </a:solidFill>
            </a:endParaRPr>
          </a:p>
        </p:txBody>
      </p:sp>
    </p:spTree>
    <p:extLst>
      <p:ext uri="{BB962C8B-B14F-4D97-AF65-F5344CB8AC3E}">
        <p14:creationId xmlns:p14="http://schemas.microsoft.com/office/powerpoint/2010/main" val="3263097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Tilpasset analytisk tilnærming</a:t>
            </a:r>
          </a:p>
        </p:txBody>
      </p:sp>
      <p:sp>
        <p:nvSpPr>
          <p:cNvPr id="3" name="Content Placeholder 2"/>
          <p:cNvSpPr>
            <a:spLocks noGrp="1"/>
          </p:cNvSpPr>
          <p:nvPr>
            <p:ph idx="1"/>
          </p:nvPr>
        </p:nvSpPr>
        <p:spPr>
          <a:xfrm>
            <a:off x="179512" y="1600200"/>
            <a:ext cx="8712968" cy="4853136"/>
          </a:xfrm>
        </p:spPr>
        <p:txBody>
          <a:bodyPr>
            <a:normAutofit fontScale="70000" lnSpcReduction="20000"/>
          </a:bodyPr>
          <a:lstStyle/>
          <a:p>
            <a:pPr>
              <a:buNone/>
            </a:pPr>
            <a:r>
              <a:rPr lang="nb-NO" sz="2800" b="1" dirty="0"/>
              <a:t>Gjenkjennelsesforberedte beslutninger: </a:t>
            </a:r>
          </a:p>
          <a:p>
            <a:pPr>
              <a:buNone/>
            </a:pPr>
            <a:r>
              <a:rPr lang="nb-NO" sz="1700" i="1" dirty="0">
                <a:latin typeface="+mj-lt"/>
                <a:cs typeface="Arial" charset="0"/>
              </a:rPr>
              <a:t>(Daniel </a:t>
            </a:r>
            <a:r>
              <a:rPr lang="nb-NO" sz="1700" i="1" dirty="0" err="1">
                <a:latin typeface="+mj-lt"/>
                <a:cs typeface="Arial" charset="0"/>
              </a:rPr>
              <a:t>Kahneman</a:t>
            </a:r>
            <a:r>
              <a:rPr lang="nb-NO" sz="1700" i="1" dirty="0">
                <a:latin typeface="+mj-lt"/>
                <a:cs typeface="Arial" charset="0"/>
              </a:rPr>
              <a:t> og Gary Klein)</a:t>
            </a:r>
          </a:p>
          <a:p>
            <a:pPr>
              <a:buNone/>
            </a:pPr>
            <a:endParaRPr lang="nb-NO" sz="1700" i="1" dirty="0"/>
          </a:p>
          <a:p>
            <a:pPr>
              <a:buNone/>
            </a:pPr>
            <a:r>
              <a:rPr lang="nb-NO" sz="2900" i="1" dirty="0"/>
              <a:t>Prosessen involverer både System 1 og System 2. </a:t>
            </a:r>
          </a:p>
          <a:p>
            <a:pPr>
              <a:buNone/>
            </a:pPr>
            <a:endParaRPr lang="nb-NO" sz="2900" i="1" dirty="0"/>
          </a:p>
          <a:p>
            <a:pPr>
              <a:buNone/>
            </a:pPr>
            <a:r>
              <a:rPr lang="nb-NO" sz="2900" i="1" dirty="0"/>
              <a:t>1: I første fase danner man seg en foreløpig plan som en automatisk </a:t>
            </a:r>
          </a:p>
          <a:p>
            <a:pPr>
              <a:buNone/>
            </a:pPr>
            <a:r>
              <a:rPr lang="nb-NO" sz="2900" i="1" dirty="0"/>
              <a:t>funksjon av den assosiative hukommelse – System 1. </a:t>
            </a:r>
          </a:p>
          <a:p>
            <a:pPr>
              <a:buNone/>
            </a:pPr>
            <a:endParaRPr lang="nb-NO" sz="2900" i="1" dirty="0"/>
          </a:p>
          <a:p>
            <a:pPr>
              <a:buNone/>
            </a:pPr>
            <a:r>
              <a:rPr lang="nb-NO" sz="2900" i="1" dirty="0"/>
              <a:t>2: Neste fase er en bevisst prosess der planen simuleres mentalt </a:t>
            </a:r>
          </a:p>
          <a:p>
            <a:pPr>
              <a:buNone/>
            </a:pPr>
            <a:r>
              <a:rPr lang="nb-NO" sz="2900" i="1" dirty="0"/>
              <a:t>(gjennomgås i tankene), for å sjekke om den vil fungere – en System 2 operasjon.</a:t>
            </a:r>
          </a:p>
          <a:p>
            <a:pPr>
              <a:buNone/>
            </a:pPr>
            <a:endParaRPr lang="nb-NO" sz="2000" i="1" baseline="30000" dirty="0"/>
          </a:p>
          <a:p>
            <a:pPr>
              <a:buNone/>
            </a:pPr>
            <a:endParaRPr lang="nb-NO" sz="2000" i="1" baseline="30000" dirty="0"/>
          </a:p>
          <a:p>
            <a:pPr>
              <a:buNone/>
            </a:pPr>
            <a:endParaRPr lang="nb-NO" sz="2900" i="1" baseline="30000" dirty="0"/>
          </a:p>
          <a:p>
            <a:pPr>
              <a:buFont typeface="Wingdings" pitchFamily="2" charset="2"/>
              <a:buChar char="Ø"/>
            </a:pPr>
            <a:r>
              <a:rPr lang="nb-NO" i="1" dirty="0"/>
              <a:t>Situasjonen har gitt et signal. Dette signalet har gitt eksperten tilgang</a:t>
            </a:r>
          </a:p>
          <a:p>
            <a:pPr>
              <a:buNone/>
            </a:pPr>
            <a:r>
              <a:rPr lang="nb-NO" i="1" dirty="0"/>
              <a:t>til informasjon som er lagret i hukommelsen, og informasjonen gir svaret. </a:t>
            </a:r>
          </a:p>
          <a:p>
            <a:pPr>
              <a:buNone/>
            </a:pPr>
            <a:r>
              <a:rPr lang="nb-NO" i="1" dirty="0"/>
              <a:t>Intuisjon er intet mer og intet mindre enn en gjenkjennelse.</a:t>
            </a:r>
            <a:endParaRPr lang="nb-NO" i="1" baseline="30000" dirty="0"/>
          </a:p>
        </p:txBody>
      </p:sp>
      <p:sp>
        <p:nvSpPr>
          <p:cNvPr id="8"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49</a:t>
            </a:fld>
            <a:endParaRPr lang="nb-NO" b="1" dirty="0">
              <a:solidFill>
                <a:schemeClr val="tx1"/>
              </a:solidFill>
            </a:endParaRPr>
          </a:p>
        </p:txBody>
      </p:sp>
      <p:sp>
        <p:nvSpPr>
          <p:cNvPr id="6" name="Rectangle 8">
            <a:extLst>
              <a:ext uri="{FF2B5EF4-FFF2-40B4-BE49-F238E27FC236}">
                <a16:creationId xmlns:a16="http://schemas.microsoft.com/office/drawing/2014/main" id="{5439524A-B248-41C7-A88B-D670F1D670D7}"/>
              </a:ext>
            </a:extLst>
          </p:cNvPr>
          <p:cNvSpPr/>
          <p:nvPr/>
        </p:nvSpPr>
        <p:spPr>
          <a:xfrm>
            <a:off x="3635896" y="6176337"/>
            <a:ext cx="5472608" cy="276999"/>
          </a:xfrm>
          <a:prstGeom prst="rect">
            <a:avLst/>
          </a:prstGeom>
        </p:spPr>
        <p:txBody>
          <a:bodyPr wrap="square">
            <a:spAutoFit/>
          </a:bodyPr>
          <a:lstStyle/>
          <a:p>
            <a:pPr algn="r"/>
            <a:r>
              <a:rPr lang="nb-NO" sz="1200" i="1" dirty="0" err="1">
                <a:latin typeface="+mj-lt"/>
              </a:rPr>
              <a:t>Kahneman</a:t>
            </a:r>
            <a:r>
              <a:rPr lang="nb-NO" sz="1200" i="1" dirty="0">
                <a:latin typeface="+mj-lt"/>
              </a:rPr>
              <a:t>, ”Tenke, fort og langsomt”, Pax Forlag, (2012)</a:t>
            </a:r>
          </a:p>
        </p:txBody>
      </p:sp>
    </p:spTree>
    <p:extLst>
      <p:ext uri="{BB962C8B-B14F-4D97-AF65-F5344CB8AC3E}">
        <p14:creationId xmlns:p14="http://schemas.microsoft.com/office/powerpoint/2010/main" val="347234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Beredskap i et risikobilde</a:t>
            </a:r>
          </a:p>
        </p:txBody>
      </p:sp>
      <p:sp>
        <p:nvSpPr>
          <p:cNvPr id="72" name="Plassholder for lysbildenummer 71"/>
          <p:cNvSpPr>
            <a:spLocks noGrp="1"/>
          </p:cNvSpPr>
          <p:nvPr>
            <p:ph type="sldNum" sz="quarter" idx="12"/>
          </p:nvPr>
        </p:nvSpPr>
        <p:spPr>
          <a:xfrm>
            <a:off x="6948264" y="6453336"/>
            <a:ext cx="2133600" cy="365125"/>
          </a:xfrm>
        </p:spPr>
        <p:txBody>
          <a:bodyPr/>
          <a:lstStyle/>
          <a:p>
            <a:fld id="{F738FBFF-5041-4CC2-8675-4B90F03B9A7A}" type="slidenum">
              <a:rPr lang="nb-NO" b="1" smtClean="0">
                <a:solidFill>
                  <a:schemeClr val="tx1"/>
                </a:solidFill>
              </a:rPr>
              <a:pPr/>
              <a:t>5</a:t>
            </a:fld>
            <a:endParaRPr lang="nb-NO" b="1" dirty="0">
              <a:solidFill>
                <a:schemeClr val="tx1"/>
              </a:solidFill>
            </a:endParaRPr>
          </a:p>
        </p:txBody>
      </p:sp>
      <p:sp>
        <p:nvSpPr>
          <p:cNvPr id="4" name="Ellipse 3"/>
          <p:cNvSpPr/>
          <p:nvPr/>
        </p:nvSpPr>
        <p:spPr>
          <a:xfrm>
            <a:off x="3810001" y="3257551"/>
            <a:ext cx="1438275" cy="1400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TekstSylinder 4"/>
          <p:cNvSpPr txBox="1"/>
          <p:nvPr/>
        </p:nvSpPr>
        <p:spPr>
          <a:xfrm>
            <a:off x="3914775" y="3619501"/>
            <a:ext cx="1228725" cy="646331"/>
          </a:xfrm>
          <a:prstGeom prst="rect">
            <a:avLst/>
          </a:prstGeom>
          <a:noFill/>
        </p:spPr>
        <p:txBody>
          <a:bodyPr wrap="square" rtlCol="0">
            <a:spAutoFit/>
          </a:bodyPr>
          <a:lstStyle/>
          <a:p>
            <a:pPr algn="ctr"/>
            <a:r>
              <a:rPr lang="nb-NO" b="1" dirty="0">
                <a:solidFill>
                  <a:schemeClr val="bg1"/>
                </a:solidFill>
              </a:rPr>
              <a:t>Uønsket hendelse</a:t>
            </a:r>
          </a:p>
        </p:txBody>
      </p:sp>
      <p:cxnSp>
        <p:nvCxnSpPr>
          <p:cNvPr id="7" name="Rett linje 6"/>
          <p:cNvCxnSpPr>
            <a:endCxn id="4" idx="1"/>
          </p:cNvCxnSpPr>
          <p:nvPr/>
        </p:nvCxnSpPr>
        <p:spPr>
          <a:xfrm>
            <a:off x="590552" y="1457325"/>
            <a:ext cx="3430081" cy="20052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tt linje 10"/>
          <p:cNvCxnSpPr>
            <a:endCxn id="4" idx="7"/>
          </p:cNvCxnSpPr>
          <p:nvPr/>
        </p:nvCxnSpPr>
        <p:spPr>
          <a:xfrm flipH="1">
            <a:off x="5037645" y="1438275"/>
            <a:ext cx="3601531" cy="20243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Rett linje 12"/>
          <p:cNvCxnSpPr>
            <a:endCxn id="4" idx="3"/>
          </p:cNvCxnSpPr>
          <p:nvPr/>
        </p:nvCxnSpPr>
        <p:spPr>
          <a:xfrm flipV="1">
            <a:off x="600075" y="4452675"/>
            <a:ext cx="3420556" cy="17576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Rett linje 15"/>
          <p:cNvCxnSpPr>
            <a:endCxn id="4" idx="5"/>
          </p:cNvCxnSpPr>
          <p:nvPr/>
        </p:nvCxnSpPr>
        <p:spPr>
          <a:xfrm flipH="1" flipV="1">
            <a:off x="5037645" y="4452675"/>
            <a:ext cx="3611057" cy="175762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Rektangel 17"/>
          <p:cNvSpPr/>
          <p:nvPr/>
        </p:nvSpPr>
        <p:spPr>
          <a:xfrm>
            <a:off x="333375" y="1943100"/>
            <a:ext cx="10287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9" name="TekstSylinder 18"/>
          <p:cNvSpPr txBox="1"/>
          <p:nvPr/>
        </p:nvSpPr>
        <p:spPr>
          <a:xfrm>
            <a:off x="361951" y="1981201"/>
            <a:ext cx="981075" cy="369332"/>
          </a:xfrm>
          <a:prstGeom prst="rect">
            <a:avLst/>
          </a:prstGeom>
          <a:noFill/>
        </p:spPr>
        <p:txBody>
          <a:bodyPr wrap="square" rtlCol="0">
            <a:spAutoFit/>
          </a:bodyPr>
          <a:lstStyle/>
          <a:p>
            <a:r>
              <a:rPr lang="nb-NO" dirty="0">
                <a:solidFill>
                  <a:schemeClr val="bg1"/>
                </a:solidFill>
              </a:rPr>
              <a:t>Årsak 1</a:t>
            </a:r>
          </a:p>
        </p:txBody>
      </p:sp>
      <p:sp>
        <p:nvSpPr>
          <p:cNvPr id="20" name="Rektangel 19"/>
          <p:cNvSpPr/>
          <p:nvPr/>
        </p:nvSpPr>
        <p:spPr>
          <a:xfrm>
            <a:off x="333375" y="2514600"/>
            <a:ext cx="10287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TekstSylinder 20"/>
          <p:cNvSpPr txBox="1"/>
          <p:nvPr/>
        </p:nvSpPr>
        <p:spPr>
          <a:xfrm>
            <a:off x="361951" y="2562226"/>
            <a:ext cx="981075" cy="369332"/>
          </a:xfrm>
          <a:prstGeom prst="rect">
            <a:avLst/>
          </a:prstGeom>
          <a:noFill/>
        </p:spPr>
        <p:txBody>
          <a:bodyPr wrap="square" rtlCol="0">
            <a:spAutoFit/>
          </a:bodyPr>
          <a:lstStyle/>
          <a:p>
            <a:r>
              <a:rPr lang="nb-NO" dirty="0">
                <a:solidFill>
                  <a:schemeClr val="bg1"/>
                </a:solidFill>
              </a:rPr>
              <a:t>Årsak 2</a:t>
            </a:r>
          </a:p>
        </p:txBody>
      </p:sp>
      <p:sp>
        <p:nvSpPr>
          <p:cNvPr id="22" name="Rektangel 21"/>
          <p:cNvSpPr/>
          <p:nvPr/>
        </p:nvSpPr>
        <p:spPr>
          <a:xfrm>
            <a:off x="333375" y="3638550"/>
            <a:ext cx="10287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TekstSylinder 22"/>
          <p:cNvSpPr txBox="1"/>
          <p:nvPr/>
        </p:nvSpPr>
        <p:spPr>
          <a:xfrm>
            <a:off x="361951" y="3686176"/>
            <a:ext cx="981075" cy="369332"/>
          </a:xfrm>
          <a:prstGeom prst="rect">
            <a:avLst/>
          </a:prstGeom>
          <a:noFill/>
        </p:spPr>
        <p:txBody>
          <a:bodyPr wrap="square" rtlCol="0">
            <a:spAutoFit/>
          </a:bodyPr>
          <a:lstStyle/>
          <a:p>
            <a:r>
              <a:rPr lang="nb-NO" dirty="0">
                <a:solidFill>
                  <a:schemeClr val="bg1"/>
                </a:solidFill>
              </a:rPr>
              <a:t>Årsak 4</a:t>
            </a:r>
          </a:p>
        </p:txBody>
      </p:sp>
      <p:sp>
        <p:nvSpPr>
          <p:cNvPr id="24" name="Rektangel 23"/>
          <p:cNvSpPr/>
          <p:nvPr/>
        </p:nvSpPr>
        <p:spPr>
          <a:xfrm>
            <a:off x="333375" y="4191000"/>
            <a:ext cx="10287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5" name="TekstSylinder 24"/>
          <p:cNvSpPr txBox="1"/>
          <p:nvPr/>
        </p:nvSpPr>
        <p:spPr>
          <a:xfrm>
            <a:off x="371476" y="4238626"/>
            <a:ext cx="981075" cy="369332"/>
          </a:xfrm>
          <a:prstGeom prst="rect">
            <a:avLst/>
          </a:prstGeom>
          <a:noFill/>
        </p:spPr>
        <p:txBody>
          <a:bodyPr wrap="square" rtlCol="0">
            <a:spAutoFit/>
          </a:bodyPr>
          <a:lstStyle/>
          <a:p>
            <a:r>
              <a:rPr lang="nb-NO" dirty="0">
                <a:solidFill>
                  <a:schemeClr val="bg1"/>
                </a:solidFill>
              </a:rPr>
              <a:t>Årsak 5</a:t>
            </a:r>
          </a:p>
        </p:txBody>
      </p:sp>
      <p:sp>
        <p:nvSpPr>
          <p:cNvPr id="26" name="Rektangel 25"/>
          <p:cNvSpPr/>
          <p:nvPr/>
        </p:nvSpPr>
        <p:spPr>
          <a:xfrm>
            <a:off x="333375" y="4743450"/>
            <a:ext cx="10287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 name="TekstSylinder 26"/>
          <p:cNvSpPr txBox="1"/>
          <p:nvPr/>
        </p:nvSpPr>
        <p:spPr>
          <a:xfrm>
            <a:off x="361951" y="4800601"/>
            <a:ext cx="981075" cy="369332"/>
          </a:xfrm>
          <a:prstGeom prst="rect">
            <a:avLst/>
          </a:prstGeom>
          <a:noFill/>
        </p:spPr>
        <p:txBody>
          <a:bodyPr wrap="square" rtlCol="0">
            <a:spAutoFit/>
          </a:bodyPr>
          <a:lstStyle/>
          <a:p>
            <a:r>
              <a:rPr lang="nb-NO" dirty="0">
                <a:solidFill>
                  <a:schemeClr val="bg1"/>
                </a:solidFill>
              </a:rPr>
              <a:t>Årsak 6</a:t>
            </a:r>
          </a:p>
        </p:txBody>
      </p:sp>
      <p:sp>
        <p:nvSpPr>
          <p:cNvPr id="28" name="Rektangel 27"/>
          <p:cNvSpPr/>
          <p:nvPr/>
        </p:nvSpPr>
        <p:spPr>
          <a:xfrm>
            <a:off x="342901" y="5314950"/>
            <a:ext cx="10287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TekstSylinder 28"/>
          <p:cNvSpPr txBox="1"/>
          <p:nvPr/>
        </p:nvSpPr>
        <p:spPr>
          <a:xfrm>
            <a:off x="352426" y="5362576"/>
            <a:ext cx="1028700" cy="369332"/>
          </a:xfrm>
          <a:prstGeom prst="rect">
            <a:avLst/>
          </a:prstGeom>
          <a:noFill/>
        </p:spPr>
        <p:txBody>
          <a:bodyPr wrap="square" rtlCol="0">
            <a:spAutoFit/>
          </a:bodyPr>
          <a:lstStyle/>
          <a:p>
            <a:r>
              <a:rPr lang="nb-NO" dirty="0">
                <a:solidFill>
                  <a:schemeClr val="bg1"/>
                </a:solidFill>
              </a:rPr>
              <a:t>Årsak X</a:t>
            </a:r>
          </a:p>
        </p:txBody>
      </p:sp>
      <p:sp>
        <p:nvSpPr>
          <p:cNvPr id="30" name="Rektangel 29"/>
          <p:cNvSpPr/>
          <p:nvPr/>
        </p:nvSpPr>
        <p:spPr>
          <a:xfrm>
            <a:off x="333375" y="3076575"/>
            <a:ext cx="10287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1" name="TekstSylinder 30"/>
          <p:cNvSpPr txBox="1"/>
          <p:nvPr/>
        </p:nvSpPr>
        <p:spPr>
          <a:xfrm>
            <a:off x="361951" y="3114676"/>
            <a:ext cx="981075" cy="369332"/>
          </a:xfrm>
          <a:prstGeom prst="rect">
            <a:avLst/>
          </a:prstGeom>
          <a:noFill/>
        </p:spPr>
        <p:txBody>
          <a:bodyPr wrap="square" rtlCol="0">
            <a:spAutoFit/>
          </a:bodyPr>
          <a:lstStyle/>
          <a:p>
            <a:r>
              <a:rPr lang="nb-NO" dirty="0">
                <a:solidFill>
                  <a:schemeClr val="bg1"/>
                </a:solidFill>
              </a:rPr>
              <a:t>Årsak 3</a:t>
            </a:r>
          </a:p>
        </p:txBody>
      </p:sp>
      <p:sp>
        <p:nvSpPr>
          <p:cNvPr id="32" name="Rektangel 31"/>
          <p:cNvSpPr/>
          <p:nvPr/>
        </p:nvSpPr>
        <p:spPr>
          <a:xfrm>
            <a:off x="7248525" y="2247900"/>
            <a:ext cx="1695451" cy="447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3" name="TekstSylinder 32"/>
          <p:cNvSpPr txBox="1"/>
          <p:nvPr/>
        </p:nvSpPr>
        <p:spPr>
          <a:xfrm>
            <a:off x="7277101" y="2286001"/>
            <a:ext cx="1666875" cy="369332"/>
          </a:xfrm>
          <a:prstGeom prst="rect">
            <a:avLst/>
          </a:prstGeom>
          <a:noFill/>
        </p:spPr>
        <p:txBody>
          <a:bodyPr wrap="square" rtlCol="0">
            <a:spAutoFit/>
          </a:bodyPr>
          <a:lstStyle/>
          <a:p>
            <a:r>
              <a:rPr lang="nb-NO" dirty="0">
                <a:solidFill>
                  <a:schemeClr val="bg1"/>
                </a:solidFill>
              </a:rPr>
              <a:t>Konsekvens A</a:t>
            </a:r>
          </a:p>
        </p:txBody>
      </p:sp>
      <p:sp>
        <p:nvSpPr>
          <p:cNvPr id="34" name="Rektangel 33"/>
          <p:cNvSpPr/>
          <p:nvPr/>
        </p:nvSpPr>
        <p:spPr>
          <a:xfrm>
            <a:off x="7248525" y="5048250"/>
            <a:ext cx="1695451" cy="447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5" name="TekstSylinder 34"/>
          <p:cNvSpPr txBox="1"/>
          <p:nvPr/>
        </p:nvSpPr>
        <p:spPr>
          <a:xfrm>
            <a:off x="7277101" y="5086351"/>
            <a:ext cx="1666875" cy="369332"/>
          </a:xfrm>
          <a:prstGeom prst="rect">
            <a:avLst/>
          </a:prstGeom>
          <a:noFill/>
        </p:spPr>
        <p:txBody>
          <a:bodyPr wrap="square" rtlCol="0">
            <a:spAutoFit/>
          </a:bodyPr>
          <a:lstStyle/>
          <a:p>
            <a:r>
              <a:rPr lang="nb-NO" dirty="0">
                <a:solidFill>
                  <a:schemeClr val="bg1"/>
                </a:solidFill>
              </a:rPr>
              <a:t>Konsekvens X</a:t>
            </a:r>
          </a:p>
        </p:txBody>
      </p:sp>
      <p:sp>
        <p:nvSpPr>
          <p:cNvPr id="36" name="Rektangel 35"/>
          <p:cNvSpPr/>
          <p:nvPr/>
        </p:nvSpPr>
        <p:spPr>
          <a:xfrm>
            <a:off x="7258049" y="3381375"/>
            <a:ext cx="1695451" cy="447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7" name="TekstSylinder 36"/>
          <p:cNvSpPr txBox="1"/>
          <p:nvPr/>
        </p:nvSpPr>
        <p:spPr>
          <a:xfrm>
            <a:off x="7286625" y="3419476"/>
            <a:ext cx="1666875" cy="369332"/>
          </a:xfrm>
          <a:prstGeom prst="rect">
            <a:avLst/>
          </a:prstGeom>
          <a:noFill/>
        </p:spPr>
        <p:txBody>
          <a:bodyPr wrap="square" rtlCol="0">
            <a:spAutoFit/>
          </a:bodyPr>
          <a:lstStyle/>
          <a:p>
            <a:r>
              <a:rPr lang="nb-NO" dirty="0">
                <a:solidFill>
                  <a:schemeClr val="bg1"/>
                </a:solidFill>
              </a:rPr>
              <a:t>Konsekvens C</a:t>
            </a:r>
          </a:p>
        </p:txBody>
      </p:sp>
      <p:sp>
        <p:nvSpPr>
          <p:cNvPr id="38" name="Rektangel 37"/>
          <p:cNvSpPr/>
          <p:nvPr/>
        </p:nvSpPr>
        <p:spPr>
          <a:xfrm>
            <a:off x="7248525" y="2809875"/>
            <a:ext cx="1695451" cy="447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9" name="TekstSylinder 38"/>
          <p:cNvSpPr txBox="1"/>
          <p:nvPr/>
        </p:nvSpPr>
        <p:spPr>
          <a:xfrm>
            <a:off x="7277101" y="2847976"/>
            <a:ext cx="1666875" cy="369332"/>
          </a:xfrm>
          <a:prstGeom prst="rect">
            <a:avLst/>
          </a:prstGeom>
          <a:noFill/>
        </p:spPr>
        <p:txBody>
          <a:bodyPr wrap="square" rtlCol="0">
            <a:spAutoFit/>
          </a:bodyPr>
          <a:lstStyle/>
          <a:p>
            <a:r>
              <a:rPr lang="nb-NO" dirty="0">
                <a:solidFill>
                  <a:schemeClr val="bg1"/>
                </a:solidFill>
              </a:rPr>
              <a:t>Konsekvens B</a:t>
            </a:r>
          </a:p>
        </p:txBody>
      </p:sp>
      <p:sp>
        <p:nvSpPr>
          <p:cNvPr id="40" name="Rektangel 39"/>
          <p:cNvSpPr/>
          <p:nvPr/>
        </p:nvSpPr>
        <p:spPr>
          <a:xfrm>
            <a:off x="7258049" y="3943350"/>
            <a:ext cx="1695451" cy="447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1" name="TekstSylinder 40"/>
          <p:cNvSpPr txBox="1"/>
          <p:nvPr/>
        </p:nvSpPr>
        <p:spPr>
          <a:xfrm>
            <a:off x="7286625" y="3981451"/>
            <a:ext cx="1666875" cy="369332"/>
          </a:xfrm>
          <a:prstGeom prst="rect">
            <a:avLst/>
          </a:prstGeom>
          <a:noFill/>
        </p:spPr>
        <p:txBody>
          <a:bodyPr wrap="square" rtlCol="0">
            <a:spAutoFit/>
          </a:bodyPr>
          <a:lstStyle/>
          <a:p>
            <a:r>
              <a:rPr lang="nb-NO" dirty="0">
                <a:solidFill>
                  <a:schemeClr val="bg1"/>
                </a:solidFill>
              </a:rPr>
              <a:t>Konsekvens D</a:t>
            </a:r>
          </a:p>
        </p:txBody>
      </p:sp>
      <p:sp>
        <p:nvSpPr>
          <p:cNvPr id="42" name="Rektangel 41"/>
          <p:cNvSpPr/>
          <p:nvPr/>
        </p:nvSpPr>
        <p:spPr>
          <a:xfrm>
            <a:off x="7248525" y="4495800"/>
            <a:ext cx="1695451" cy="447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3" name="TekstSylinder 42"/>
          <p:cNvSpPr txBox="1"/>
          <p:nvPr/>
        </p:nvSpPr>
        <p:spPr>
          <a:xfrm>
            <a:off x="7277101" y="4533901"/>
            <a:ext cx="1666875" cy="369332"/>
          </a:xfrm>
          <a:prstGeom prst="rect">
            <a:avLst/>
          </a:prstGeom>
          <a:noFill/>
        </p:spPr>
        <p:txBody>
          <a:bodyPr wrap="square" rtlCol="0">
            <a:spAutoFit/>
          </a:bodyPr>
          <a:lstStyle/>
          <a:p>
            <a:r>
              <a:rPr lang="nb-NO" dirty="0">
                <a:solidFill>
                  <a:schemeClr val="bg1"/>
                </a:solidFill>
              </a:rPr>
              <a:t>Konsekvens E</a:t>
            </a:r>
          </a:p>
        </p:txBody>
      </p:sp>
      <p:sp>
        <p:nvSpPr>
          <p:cNvPr id="45" name="TekstSylinder 44"/>
          <p:cNvSpPr txBox="1"/>
          <p:nvPr/>
        </p:nvSpPr>
        <p:spPr>
          <a:xfrm rot="5400000">
            <a:off x="1157480" y="2585844"/>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I</a:t>
            </a:r>
          </a:p>
        </p:txBody>
      </p:sp>
      <p:sp>
        <p:nvSpPr>
          <p:cNvPr id="47" name="TekstSylinder 46"/>
          <p:cNvSpPr txBox="1"/>
          <p:nvPr/>
        </p:nvSpPr>
        <p:spPr>
          <a:xfrm rot="5400000">
            <a:off x="2295716" y="3314507"/>
            <a:ext cx="1037838"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VIII</a:t>
            </a:r>
          </a:p>
        </p:txBody>
      </p:sp>
      <p:sp>
        <p:nvSpPr>
          <p:cNvPr id="48" name="TekstSylinder 47"/>
          <p:cNvSpPr txBox="1"/>
          <p:nvPr/>
        </p:nvSpPr>
        <p:spPr>
          <a:xfrm rot="5400000">
            <a:off x="2338579" y="4347969"/>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IX</a:t>
            </a:r>
          </a:p>
        </p:txBody>
      </p:sp>
      <p:sp>
        <p:nvSpPr>
          <p:cNvPr id="49" name="TekstSylinder 48"/>
          <p:cNvSpPr txBox="1"/>
          <p:nvPr/>
        </p:nvSpPr>
        <p:spPr>
          <a:xfrm rot="5400000">
            <a:off x="2729102" y="4109844"/>
            <a:ext cx="933062"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X</a:t>
            </a:r>
          </a:p>
        </p:txBody>
      </p:sp>
      <p:sp>
        <p:nvSpPr>
          <p:cNvPr id="50" name="TekstSylinder 49"/>
          <p:cNvSpPr txBox="1"/>
          <p:nvPr/>
        </p:nvSpPr>
        <p:spPr>
          <a:xfrm rot="5400000">
            <a:off x="3081528" y="3795519"/>
            <a:ext cx="9902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Y</a:t>
            </a:r>
          </a:p>
        </p:txBody>
      </p:sp>
      <p:sp>
        <p:nvSpPr>
          <p:cNvPr id="51" name="TekstSylinder 50"/>
          <p:cNvSpPr txBox="1"/>
          <p:nvPr/>
        </p:nvSpPr>
        <p:spPr>
          <a:xfrm rot="5400000">
            <a:off x="1167005" y="4814694"/>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III</a:t>
            </a:r>
          </a:p>
        </p:txBody>
      </p:sp>
      <p:sp>
        <p:nvSpPr>
          <p:cNvPr id="52" name="TekstSylinder 51"/>
          <p:cNvSpPr txBox="1"/>
          <p:nvPr/>
        </p:nvSpPr>
        <p:spPr>
          <a:xfrm rot="5400000">
            <a:off x="1181291" y="3695508"/>
            <a:ext cx="904488"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II</a:t>
            </a:r>
          </a:p>
        </p:txBody>
      </p:sp>
      <p:sp>
        <p:nvSpPr>
          <p:cNvPr id="53" name="TekstSylinder 52"/>
          <p:cNvSpPr txBox="1"/>
          <p:nvPr/>
        </p:nvSpPr>
        <p:spPr>
          <a:xfrm rot="5400000">
            <a:off x="1586105" y="2938269"/>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IV</a:t>
            </a:r>
          </a:p>
        </p:txBody>
      </p:sp>
      <p:sp>
        <p:nvSpPr>
          <p:cNvPr id="54" name="TekstSylinder 53"/>
          <p:cNvSpPr txBox="1"/>
          <p:nvPr/>
        </p:nvSpPr>
        <p:spPr>
          <a:xfrm rot="5400000">
            <a:off x="1433704" y="4176519"/>
            <a:ext cx="12569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V</a:t>
            </a:r>
          </a:p>
        </p:txBody>
      </p:sp>
      <p:sp>
        <p:nvSpPr>
          <p:cNvPr id="55" name="TekstSylinder 54"/>
          <p:cNvSpPr txBox="1"/>
          <p:nvPr/>
        </p:nvSpPr>
        <p:spPr>
          <a:xfrm rot="5400000">
            <a:off x="1924050" y="4495416"/>
            <a:ext cx="103822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VII</a:t>
            </a:r>
          </a:p>
        </p:txBody>
      </p:sp>
      <p:sp>
        <p:nvSpPr>
          <p:cNvPr id="56" name="TekstSylinder 55"/>
          <p:cNvSpPr txBox="1"/>
          <p:nvPr/>
        </p:nvSpPr>
        <p:spPr>
          <a:xfrm rot="5400000">
            <a:off x="1876616" y="3095432"/>
            <a:ext cx="1114038"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VI</a:t>
            </a:r>
          </a:p>
        </p:txBody>
      </p:sp>
      <p:sp>
        <p:nvSpPr>
          <p:cNvPr id="57" name="TekstSylinder 56"/>
          <p:cNvSpPr txBox="1"/>
          <p:nvPr/>
        </p:nvSpPr>
        <p:spPr>
          <a:xfrm rot="5400000">
            <a:off x="4972241" y="3809807"/>
            <a:ext cx="1018788"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I</a:t>
            </a:r>
          </a:p>
        </p:txBody>
      </p:sp>
      <p:sp>
        <p:nvSpPr>
          <p:cNvPr id="58" name="TekstSylinder 57"/>
          <p:cNvSpPr txBox="1"/>
          <p:nvPr/>
        </p:nvSpPr>
        <p:spPr>
          <a:xfrm rot="5400000">
            <a:off x="5367530" y="4071744"/>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II</a:t>
            </a:r>
          </a:p>
        </p:txBody>
      </p:sp>
      <p:sp>
        <p:nvSpPr>
          <p:cNvPr id="59" name="TekstSylinder 58"/>
          <p:cNvSpPr txBox="1"/>
          <p:nvPr/>
        </p:nvSpPr>
        <p:spPr>
          <a:xfrm rot="5400000">
            <a:off x="5719954" y="3319269"/>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III</a:t>
            </a:r>
          </a:p>
        </p:txBody>
      </p:sp>
      <p:sp>
        <p:nvSpPr>
          <p:cNvPr id="60" name="TekstSylinder 59"/>
          <p:cNvSpPr txBox="1"/>
          <p:nvPr/>
        </p:nvSpPr>
        <p:spPr>
          <a:xfrm rot="5400000">
            <a:off x="6100954" y="3433569"/>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IV</a:t>
            </a:r>
          </a:p>
        </p:txBody>
      </p:sp>
      <p:sp>
        <p:nvSpPr>
          <p:cNvPr id="61" name="TekstSylinder 60"/>
          <p:cNvSpPr txBox="1"/>
          <p:nvPr/>
        </p:nvSpPr>
        <p:spPr>
          <a:xfrm rot="5400000">
            <a:off x="6100954" y="4452744"/>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V</a:t>
            </a:r>
          </a:p>
        </p:txBody>
      </p:sp>
      <p:sp>
        <p:nvSpPr>
          <p:cNvPr id="62" name="TekstSylinder 61"/>
          <p:cNvSpPr txBox="1"/>
          <p:nvPr/>
        </p:nvSpPr>
        <p:spPr>
          <a:xfrm rot="5400000">
            <a:off x="6472430" y="4205094"/>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Y</a:t>
            </a:r>
          </a:p>
        </p:txBody>
      </p:sp>
      <p:sp>
        <p:nvSpPr>
          <p:cNvPr id="63" name="TekstSylinder 62"/>
          <p:cNvSpPr txBox="1"/>
          <p:nvPr/>
        </p:nvSpPr>
        <p:spPr>
          <a:xfrm rot="5400000">
            <a:off x="6472430" y="2919219"/>
            <a:ext cx="952113" cy="276999"/>
          </a:xfrm>
          <a:prstGeom prst="rect">
            <a:avLst/>
          </a:prstGeom>
          <a:solidFill>
            <a:schemeClr val="tx2">
              <a:lumMod val="20000"/>
              <a:lumOff val="80000"/>
            </a:schemeClr>
          </a:solidFill>
          <a:ln>
            <a:solidFill>
              <a:schemeClr val="tx2"/>
            </a:solidFill>
          </a:ln>
        </p:spPr>
        <p:txBody>
          <a:bodyPr wrap="square" rtlCol="0">
            <a:spAutoFit/>
          </a:bodyPr>
          <a:lstStyle/>
          <a:p>
            <a:pPr algn="ctr"/>
            <a:r>
              <a:rPr lang="nb-NO" sz="1200" b="1" dirty="0"/>
              <a:t>Barriere VI</a:t>
            </a:r>
          </a:p>
        </p:txBody>
      </p:sp>
      <p:sp>
        <p:nvSpPr>
          <p:cNvPr id="64" name="TekstSylinder 63"/>
          <p:cNvSpPr txBox="1"/>
          <p:nvPr/>
        </p:nvSpPr>
        <p:spPr>
          <a:xfrm rot="19811103">
            <a:off x="4804958" y="2596664"/>
            <a:ext cx="2501006" cy="276999"/>
          </a:xfrm>
          <a:prstGeom prst="rect">
            <a:avLst/>
          </a:prstGeom>
          <a:noFill/>
        </p:spPr>
        <p:txBody>
          <a:bodyPr wrap="none" rtlCol="0">
            <a:spAutoFit/>
          </a:bodyPr>
          <a:lstStyle/>
          <a:p>
            <a:r>
              <a:rPr lang="nb-NO" sz="1200" dirty="0"/>
              <a:t>Konsekvensreduserende barrierer</a:t>
            </a:r>
          </a:p>
        </p:txBody>
      </p:sp>
      <p:sp>
        <p:nvSpPr>
          <p:cNvPr id="65" name="TekstSylinder 64"/>
          <p:cNvSpPr txBox="1"/>
          <p:nvPr/>
        </p:nvSpPr>
        <p:spPr>
          <a:xfrm rot="1821245">
            <a:off x="1589204" y="2520464"/>
            <a:ext cx="2722220" cy="276999"/>
          </a:xfrm>
          <a:prstGeom prst="rect">
            <a:avLst/>
          </a:prstGeom>
          <a:noFill/>
        </p:spPr>
        <p:txBody>
          <a:bodyPr wrap="none" rtlCol="0">
            <a:spAutoFit/>
          </a:bodyPr>
          <a:lstStyle/>
          <a:p>
            <a:r>
              <a:rPr lang="nb-NO" sz="1200" dirty="0"/>
              <a:t>Sannsynlighetsreduserende barrierer</a:t>
            </a:r>
          </a:p>
        </p:txBody>
      </p:sp>
      <p:sp>
        <p:nvSpPr>
          <p:cNvPr id="66" name="TextBox 65"/>
          <p:cNvSpPr txBox="1"/>
          <p:nvPr/>
        </p:nvSpPr>
        <p:spPr>
          <a:xfrm>
            <a:off x="3851920" y="5157192"/>
            <a:ext cx="1368152" cy="369332"/>
          </a:xfrm>
          <a:prstGeom prst="rect">
            <a:avLst/>
          </a:prstGeom>
          <a:solidFill>
            <a:schemeClr val="tx2">
              <a:lumMod val="20000"/>
              <a:lumOff val="80000"/>
            </a:schemeClr>
          </a:solidFill>
          <a:ln>
            <a:solidFill>
              <a:schemeClr val="tx2">
                <a:lumMod val="75000"/>
              </a:schemeClr>
            </a:solidFill>
          </a:ln>
        </p:spPr>
        <p:txBody>
          <a:bodyPr wrap="square" rtlCol="0">
            <a:spAutoFit/>
          </a:bodyPr>
          <a:lstStyle/>
          <a:p>
            <a:r>
              <a:rPr lang="nb-NO" b="1" dirty="0"/>
              <a:t>Beredskap</a:t>
            </a:r>
          </a:p>
        </p:txBody>
      </p:sp>
      <p:cxnSp>
        <p:nvCxnSpPr>
          <p:cNvPr id="68" name="Straight Arrow Connector 67"/>
          <p:cNvCxnSpPr>
            <a:endCxn id="50" idx="3"/>
          </p:cNvCxnSpPr>
          <p:nvPr/>
        </p:nvCxnSpPr>
        <p:spPr>
          <a:xfrm flipH="1" flipV="1">
            <a:off x="3576634" y="4429125"/>
            <a:ext cx="347294" cy="72806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57" idx="3"/>
          </p:cNvCxnSpPr>
          <p:nvPr/>
        </p:nvCxnSpPr>
        <p:spPr>
          <a:xfrm flipV="1">
            <a:off x="5148064" y="4457701"/>
            <a:ext cx="333571" cy="69949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0"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linds(horizont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linds(horizontal)">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blinds(horizontal)">
                                      <p:cBhvr>
                                        <p:cTn id="1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De proaktive prinsippene</a:t>
            </a:r>
          </a:p>
        </p:txBody>
      </p:sp>
      <p:sp>
        <p:nvSpPr>
          <p:cNvPr id="3" name="Rectangle 2"/>
          <p:cNvSpPr/>
          <p:nvPr/>
        </p:nvSpPr>
        <p:spPr>
          <a:xfrm>
            <a:off x="179512" y="1484784"/>
            <a:ext cx="8784976" cy="5447645"/>
          </a:xfrm>
          <a:prstGeom prst="rect">
            <a:avLst/>
          </a:prstGeom>
        </p:spPr>
        <p:txBody>
          <a:bodyPr wrap="square">
            <a:spAutoFit/>
          </a:bodyPr>
          <a:lstStyle/>
          <a:p>
            <a:r>
              <a:rPr lang="nb-NO" sz="2000" b="1" i="1" dirty="0">
                <a:solidFill>
                  <a:srgbClr val="FF0000"/>
                </a:solidFill>
                <a:latin typeface="Calibri"/>
              </a:rPr>
              <a:t>Sikker usikkerhets-prinsippet:</a:t>
            </a:r>
            <a:r>
              <a:rPr lang="nb-NO" sz="2000" i="1" dirty="0">
                <a:solidFill>
                  <a:srgbClr val="FF0000"/>
                </a:solidFill>
                <a:latin typeface="Calibri"/>
              </a:rPr>
              <a:t> </a:t>
            </a:r>
          </a:p>
          <a:p>
            <a:r>
              <a:rPr lang="nb-NO" i="1" dirty="0">
                <a:solidFill>
                  <a:prstClr val="black"/>
                </a:solidFill>
                <a:latin typeface="Calibri"/>
              </a:rPr>
              <a:t>Er vi er usikker på om det er nødvendig å varsle eller å mobilisere beredskapsorganisasjonen eller en beredskapsressurs, eller er vi usikker på om det er nødvendig å iverksette et risikoreduserende tiltak, er vi i realiteten sikker på at dette er riktig å gjennomføre.</a:t>
            </a:r>
          </a:p>
          <a:p>
            <a:endParaRPr lang="nb-NO" sz="1200" dirty="0">
              <a:solidFill>
                <a:prstClr val="black"/>
              </a:solidFill>
              <a:latin typeface="Calibri"/>
            </a:endParaRPr>
          </a:p>
          <a:p>
            <a:r>
              <a:rPr lang="nb-NO" sz="2000" b="1" i="1" dirty="0">
                <a:solidFill>
                  <a:srgbClr val="FF0000"/>
                </a:solidFill>
                <a:latin typeface="Calibri"/>
              </a:rPr>
              <a:t>Moderat overreaksjons-prinsippet:</a:t>
            </a:r>
          </a:p>
          <a:p>
            <a:r>
              <a:rPr lang="nb-NO" i="1" dirty="0">
                <a:solidFill>
                  <a:prstClr val="black"/>
                </a:solidFill>
                <a:latin typeface="Calibri"/>
              </a:rPr>
              <a:t>Vi skal alltid, og så tidlig som mulig, forsøke å gjennomføre ressursmobilisering av et slikt omfang at vi er sikker på at vi har tilgjengelig overkapasitet på de viktigste ressurser, og vi skal alltid gjennomføre risikoreduserende tiltak som vil kunne forhindre eller redusere konsekvensene av en negativ utvikling av beredskapssituasjonen, selv om dette ikke anses som tvingende nødvendig på beslutningstidspunktet.</a:t>
            </a:r>
          </a:p>
          <a:p>
            <a:endParaRPr lang="nb-NO" sz="1200" dirty="0">
              <a:solidFill>
                <a:prstClr val="black"/>
              </a:solidFill>
              <a:latin typeface="Calibri"/>
            </a:endParaRPr>
          </a:p>
          <a:p>
            <a:r>
              <a:rPr lang="nb-NO" sz="2000" b="1" i="1" dirty="0">
                <a:solidFill>
                  <a:srgbClr val="FF0000"/>
                </a:solidFill>
                <a:latin typeface="Calibri"/>
              </a:rPr>
              <a:t>Første informasjons-prinsippet: </a:t>
            </a:r>
          </a:p>
          <a:p>
            <a:r>
              <a:rPr lang="nb-NO" i="1" dirty="0">
                <a:solidFill>
                  <a:prstClr val="black"/>
                </a:solidFill>
                <a:latin typeface="Calibri"/>
              </a:rPr>
              <a:t>Vi skal alltid forsøke å være de første som gir informasjon til media og andre interessenter, og informasjonen som gis skal være så korrekt som mulig, også om informasjonen vil kunne gi oss negativ publisitet. </a:t>
            </a:r>
          </a:p>
          <a:p>
            <a:endParaRPr lang="nb-NO" sz="2000" b="1" i="1" dirty="0">
              <a:solidFill>
                <a:prstClr val="black"/>
              </a:solidFill>
              <a:latin typeface="Calibri"/>
            </a:endParaRPr>
          </a:p>
          <a:p>
            <a:endParaRPr lang="nb-NO" sz="2000" b="1" i="1" dirty="0">
              <a:solidFill>
                <a:prstClr val="black"/>
              </a:solidFill>
              <a:latin typeface="Calibri"/>
            </a:endParaRPr>
          </a:p>
          <a:p>
            <a:endParaRPr lang="nb-NO" sz="2000" i="1" dirty="0">
              <a:solidFill>
                <a:prstClr val="black"/>
              </a:solidFill>
              <a:latin typeface="Calibri"/>
            </a:endParaRPr>
          </a:p>
        </p:txBody>
      </p:sp>
      <p:sp>
        <p:nvSpPr>
          <p:cNvPr id="6" name="Rectangle 3"/>
          <p:cNvSpPr/>
          <p:nvPr/>
        </p:nvSpPr>
        <p:spPr>
          <a:xfrm>
            <a:off x="2532750" y="6165304"/>
            <a:ext cx="6575754" cy="243785"/>
          </a:xfrm>
          <a:prstGeom prst="rect">
            <a:avLst/>
          </a:prstGeom>
        </p:spPr>
        <p:txBody>
          <a:bodyPr wrap="square">
            <a:spAutoFit/>
          </a:bodyPr>
          <a:lstStyle/>
          <a:p>
            <a:pPr algn="r">
              <a:lnSpc>
                <a:spcPct val="80000"/>
              </a:lnSpc>
              <a:spcBef>
                <a:spcPct val="20000"/>
              </a:spcBef>
              <a:buFont typeface="Arial" pitchFamily="34" charset="0"/>
              <a:buNone/>
            </a:pPr>
            <a:r>
              <a:rPr lang="nb-NO" sz="1200" i="1" dirty="0">
                <a:latin typeface="+mj-lt"/>
              </a:rPr>
              <a:t>Lunde, ”Praktisk krise- og beredskapsledelse”, Universitetsforlaget, (2019) </a:t>
            </a:r>
          </a:p>
        </p:txBody>
      </p:sp>
      <p:sp>
        <p:nvSpPr>
          <p:cNvPr id="5" name="Plassholder for lysbildenummer 7"/>
          <p:cNvSpPr>
            <a:spLocks noGrp="1"/>
          </p:cNvSpPr>
          <p:nvPr>
            <p:ph type="sldNum" sz="quarter" idx="12"/>
          </p:nvPr>
        </p:nvSpPr>
        <p:spPr>
          <a:xfrm>
            <a:off x="6948264" y="6453336"/>
            <a:ext cx="2133600" cy="365125"/>
          </a:xfrm>
        </p:spPr>
        <p:txBody>
          <a:bodyPr/>
          <a:lstStyle/>
          <a:p>
            <a:fld id="{F738FBFF-5041-4CC2-8675-4B90F03B9A7A}" type="slidenum">
              <a:rPr lang="nb-NO" b="1" smtClean="0">
                <a:solidFill>
                  <a:schemeClr val="tx1"/>
                </a:solidFill>
              </a:rPr>
              <a:pPr/>
              <a:t>50</a:t>
            </a:fld>
            <a:endParaRPr lang="nb-NO" b="1" dirty="0">
              <a:solidFill>
                <a:schemeClr val="tx1"/>
              </a:solidFill>
            </a:endParaRPr>
          </a:p>
        </p:txBody>
      </p:sp>
    </p:spTree>
    <p:extLst>
      <p:ext uri="{BB962C8B-B14F-4D97-AF65-F5344CB8AC3E}">
        <p14:creationId xmlns:p14="http://schemas.microsoft.com/office/powerpoint/2010/main" val="3356469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De proaktive prinsippene</a:t>
            </a:r>
          </a:p>
        </p:txBody>
      </p:sp>
      <p:sp>
        <p:nvSpPr>
          <p:cNvPr id="3" name="Rectangle 2"/>
          <p:cNvSpPr/>
          <p:nvPr/>
        </p:nvSpPr>
        <p:spPr>
          <a:xfrm>
            <a:off x="179512" y="1484784"/>
            <a:ext cx="8784976" cy="5447645"/>
          </a:xfrm>
          <a:prstGeom prst="rect">
            <a:avLst/>
          </a:prstGeom>
        </p:spPr>
        <p:txBody>
          <a:bodyPr wrap="square">
            <a:spAutoFit/>
          </a:bodyPr>
          <a:lstStyle/>
          <a:p>
            <a:r>
              <a:rPr lang="nb-NO" sz="2000" b="1" i="1" dirty="0">
                <a:solidFill>
                  <a:prstClr val="black"/>
                </a:solidFill>
                <a:latin typeface="Calibri"/>
              </a:rPr>
              <a:t>Sikker usikkerhets-prinsippet:</a:t>
            </a:r>
            <a:r>
              <a:rPr lang="nb-NO" sz="2000" i="1" dirty="0">
                <a:solidFill>
                  <a:prstClr val="black"/>
                </a:solidFill>
                <a:latin typeface="Calibri"/>
              </a:rPr>
              <a:t> </a:t>
            </a:r>
          </a:p>
          <a:p>
            <a:r>
              <a:rPr lang="nb-NO" i="1" dirty="0">
                <a:solidFill>
                  <a:prstClr val="black"/>
                </a:solidFill>
                <a:latin typeface="Calibri"/>
              </a:rPr>
              <a:t>Er vi er usikker på om det er nødvendig å varsle eller å mobilisere beredskapsorganisasjonen eller en beredskapsressurs, eller er vi usikker på om det er nødvendig å iverksette et risikoreduserende tiltak, er vi i realiteten sikker på at dette er riktig å gjennomføre.</a:t>
            </a:r>
          </a:p>
          <a:p>
            <a:endParaRPr lang="nb-NO" sz="1200" dirty="0">
              <a:solidFill>
                <a:prstClr val="black"/>
              </a:solidFill>
              <a:latin typeface="Calibri"/>
            </a:endParaRPr>
          </a:p>
          <a:p>
            <a:r>
              <a:rPr lang="nb-NO" sz="2000" b="1" i="1" dirty="0">
                <a:solidFill>
                  <a:prstClr val="black"/>
                </a:solidFill>
                <a:latin typeface="Calibri"/>
              </a:rPr>
              <a:t>Moderat overreaksjons-prinsippet:</a:t>
            </a:r>
          </a:p>
          <a:p>
            <a:r>
              <a:rPr lang="nb-NO" i="1" dirty="0">
                <a:solidFill>
                  <a:prstClr val="black"/>
                </a:solidFill>
                <a:latin typeface="Calibri"/>
              </a:rPr>
              <a:t>Vi skal alltid, og så tidlig som mulig, forsøke å gjennomføre ressursmobilisering av et slikt omfang at vi er sikker på at vi har tilgjengelig overkapasitet på de viktigste ressurser, og vi skal alltid gjennomføre risikoreduserende tiltak som vil kunne forhindre eller redusere konsekvensene av en negativ utvikling av beredskapssituasjonen, selv om dette ikke anses som tvingende nødvendig på beslutningstidspunktet.</a:t>
            </a:r>
          </a:p>
          <a:p>
            <a:endParaRPr lang="nb-NO" sz="1200" dirty="0">
              <a:solidFill>
                <a:prstClr val="black"/>
              </a:solidFill>
              <a:latin typeface="Calibri"/>
            </a:endParaRPr>
          </a:p>
          <a:p>
            <a:r>
              <a:rPr lang="nb-NO" sz="2000" b="1" i="1" dirty="0">
                <a:solidFill>
                  <a:prstClr val="black"/>
                </a:solidFill>
                <a:latin typeface="Calibri"/>
              </a:rPr>
              <a:t>Første informasjons-prinsippet: </a:t>
            </a:r>
          </a:p>
          <a:p>
            <a:r>
              <a:rPr lang="nb-NO" i="1" dirty="0">
                <a:solidFill>
                  <a:prstClr val="black"/>
                </a:solidFill>
                <a:latin typeface="Calibri"/>
              </a:rPr>
              <a:t>Vi skal alltid forsøke å være de første som gir informasjon til media og andre interessenter, og informasjonen som gis skal være så korrekt som mulig, også om informasjonen vil kunne gi oss negativ publisitet. </a:t>
            </a:r>
          </a:p>
          <a:p>
            <a:endParaRPr lang="nb-NO" sz="2000" b="1" i="1" dirty="0">
              <a:solidFill>
                <a:prstClr val="black"/>
              </a:solidFill>
              <a:latin typeface="Calibri"/>
            </a:endParaRPr>
          </a:p>
          <a:p>
            <a:endParaRPr lang="nb-NO" sz="2000" b="1" i="1" dirty="0">
              <a:solidFill>
                <a:prstClr val="black"/>
              </a:solidFill>
              <a:latin typeface="Calibri"/>
            </a:endParaRPr>
          </a:p>
          <a:p>
            <a:endParaRPr lang="nb-NO" sz="2000" i="1" dirty="0">
              <a:solidFill>
                <a:prstClr val="black"/>
              </a:solidFill>
              <a:latin typeface="Calibri"/>
            </a:endParaRPr>
          </a:p>
        </p:txBody>
      </p:sp>
      <p:sp>
        <p:nvSpPr>
          <p:cNvPr id="4" name="Ellipse 3"/>
          <p:cNvSpPr/>
          <p:nvPr/>
        </p:nvSpPr>
        <p:spPr>
          <a:xfrm>
            <a:off x="1475656" y="1844824"/>
            <a:ext cx="5760640" cy="3672408"/>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i="1" dirty="0">
                <a:solidFill>
                  <a:srgbClr val="FF0000"/>
                </a:solidFill>
              </a:rPr>
              <a:t>En proaktiv respons og håndtering sikrer at vi etterlever de proaktive prinsippene</a:t>
            </a:r>
          </a:p>
        </p:txBody>
      </p:sp>
      <p:sp>
        <p:nvSpPr>
          <p:cNvPr id="7" name="Rectangle 3"/>
          <p:cNvSpPr/>
          <p:nvPr/>
        </p:nvSpPr>
        <p:spPr>
          <a:xfrm>
            <a:off x="2532750" y="6165304"/>
            <a:ext cx="6575754" cy="243785"/>
          </a:xfrm>
          <a:prstGeom prst="rect">
            <a:avLst/>
          </a:prstGeom>
        </p:spPr>
        <p:txBody>
          <a:bodyPr wrap="square">
            <a:spAutoFit/>
          </a:bodyPr>
          <a:lstStyle/>
          <a:p>
            <a:pPr algn="r">
              <a:lnSpc>
                <a:spcPct val="80000"/>
              </a:lnSpc>
              <a:spcBef>
                <a:spcPct val="20000"/>
              </a:spcBef>
              <a:buFont typeface="Arial" pitchFamily="34" charset="0"/>
              <a:buNone/>
            </a:pPr>
            <a:r>
              <a:rPr lang="nb-NO" sz="1200" i="1" dirty="0">
                <a:latin typeface="+mj-lt"/>
              </a:rPr>
              <a:t>Lunde, ”Praktisk krise- og beredskapsledelse”, Universitetsforlaget, (2019) </a:t>
            </a:r>
          </a:p>
        </p:txBody>
      </p:sp>
      <p:sp>
        <p:nvSpPr>
          <p:cNvPr id="6" name="Plassholder for lysbildenummer 7"/>
          <p:cNvSpPr>
            <a:spLocks noGrp="1"/>
          </p:cNvSpPr>
          <p:nvPr>
            <p:ph type="sldNum" sz="quarter" idx="12"/>
          </p:nvPr>
        </p:nvSpPr>
        <p:spPr>
          <a:xfrm>
            <a:off x="6948264" y="6453336"/>
            <a:ext cx="2133600" cy="365125"/>
          </a:xfrm>
        </p:spPr>
        <p:txBody>
          <a:bodyPr/>
          <a:lstStyle/>
          <a:p>
            <a:fld id="{F738FBFF-5041-4CC2-8675-4B90F03B9A7A}" type="slidenum">
              <a:rPr lang="nb-NO" b="1" smtClean="0">
                <a:solidFill>
                  <a:schemeClr val="tx1"/>
                </a:solidFill>
              </a:rPr>
              <a:pPr/>
              <a:t>51</a:t>
            </a:fld>
            <a:endParaRPr lang="nb-NO" b="1" dirty="0">
              <a:solidFill>
                <a:schemeClr val="tx1"/>
              </a:solidFill>
            </a:endParaRPr>
          </a:p>
        </p:txBody>
      </p:sp>
    </p:spTree>
    <p:extLst>
      <p:ext uri="{BB962C8B-B14F-4D97-AF65-F5344CB8AC3E}">
        <p14:creationId xmlns:p14="http://schemas.microsoft.com/office/powerpoint/2010/main" val="2065034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chemeClr val="tx2">
                    <a:lumMod val="75000"/>
                  </a:schemeClr>
                </a:solidFill>
                <a:effectLst>
                  <a:outerShdw blurRad="38100" dist="38100" dir="2700000" algn="tl">
                    <a:srgbClr val="000000">
                      <a:alpha val="43137"/>
                    </a:srgbClr>
                  </a:outerShdw>
                </a:effectLst>
              </a:rPr>
              <a:t>Oppbygning og utøvelse</a:t>
            </a:r>
          </a:p>
        </p:txBody>
      </p:sp>
      <p:sp>
        <p:nvSpPr>
          <p:cNvPr id="3" name="Content Placeholder 2"/>
          <p:cNvSpPr>
            <a:spLocks noGrp="1"/>
          </p:cNvSpPr>
          <p:nvPr>
            <p:ph idx="1"/>
          </p:nvPr>
        </p:nvSpPr>
        <p:spPr/>
        <p:txBody>
          <a:bodyPr>
            <a:normAutofit/>
          </a:bodyPr>
          <a:lstStyle/>
          <a:p>
            <a:r>
              <a:rPr lang="nb-NO" dirty="0"/>
              <a:t>Førstemøtet</a:t>
            </a:r>
          </a:p>
          <a:p>
            <a:r>
              <a:rPr lang="nb-NO" dirty="0"/>
              <a:t>Fokus</a:t>
            </a:r>
          </a:p>
          <a:p>
            <a:r>
              <a:rPr lang="nb-NO" dirty="0"/>
              <a:t>Aksjoner</a:t>
            </a:r>
          </a:p>
          <a:p>
            <a:r>
              <a:rPr lang="nb-NO" dirty="0"/>
              <a:t>Situasjonsbeskrivelse</a:t>
            </a:r>
          </a:p>
          <a:p>
            <a:r>
              <a:rPr lang="nb-NO" dirty="0"/>
              <a:t>Statusmøtet</a:t>
            </a:r>
          </a:p>
          <a:p>
            <a:endParaRPr lang="nb-NO" dirty="0"/>
          </a:p>
          <a:p>
            <a:endParaRPr lang="nb-NO" dirty="0"/>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52</a:t>
            </a:fld>
            <a:endParaRPr lang="nb-NO" b="1" dirty="0">
              <a:solidFill>
                <a:schemeClr val="tx1"/>
              </a:solidFill>
            </a:endParaRPr>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inus 16"/>
          <p:cNvSpPr/>
          <p:nvPr/>
        </p:nvSpPr>
        <p:spPr>
          <a:xfrm rot="5400000">
            <a:off x="5070961"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p:cNvSpPr/>
          <p:nvPr/>
        </p:nvSpPr>
        <p:spPr>
          <a:xfrm rot="5400000">
            <a:off x="3069595"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674965" y="1866541"/>
            <a:ext cx="1915961" cy="790934"/>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Umiddelbare aksjoner</a:t>
            </a:r>
            <a:endParaRPr lang="nb-NO" sz="1600" b="1" dirty="0"/>
          </a:p>
        </p:txBody>
      </p:sp>
      <p:sp>
        <p:nvSpPr>
          <p:cNvPr id="5" name="Explosion 1 4">
            <a:hlinkClick r:id="rId2" action="ppaction://hlinksldjump"/>
          </p:cNvPr>
          <p:cNvSpPr/>
          <p:nvPr/>
        </p:nvSpPr>
        <p:spPr>
          <a:xfrm>
            <a:off x="141515" y="2996952"/>
            <a:ext cx="1970314" cy="150973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1400" b="1" dirty="0">
                <a:solidFill>
                  <a:schemeClr val="bg1"/>
                </a:solidFill>
              </a:rPr>
              <a:t>Beredskaps-situasjon</a:t>
            </a:r>
          </a:p>
        </p:txBody>
      </p:sp>
      <p:sp>
        <p:nvSpPr>
          <p:cNvPr id="18" name="Minus 17"/>
          <p:cNvSpPr/>
          <p:nvPr/>
        </p:nvSpPr>
        <p:spPr>
          <a:xfrm rot="5400000">
            <a:off x="7126427"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922023" y="3396343"/>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13"/>
          <p:cNvSpPr/>
          <p:nvPr/>
        </p:nvSpPr>
        <p:spPr>
          <a:xfrm>
            <a:off x="1449415" y="3068961"/>
            <a:ext cx="5112568" cy="115212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t>Situasjonsforståelse</a:t>
            </a:r>
          </a:p>
        </p:txBody>
      </p:sp>
      <p:sp>
        <p:nvSpPr>
          <p:cNvPr id="20" name="Rounded Rectangle 19">
            <a:hlinkClick r:id="" action="ppaction://noaction"/>
          </p:cNvPr>
          <p:cNvSpPr/>
          <p:nvPr/>
        </p:nvSpPr>
        <p:spPr>
          <a:xfrm>
            <a:off x="4746925" y="4149081"/>
            <a:ext cx="1763624" cy="9944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t>Statusmøte</a:t>
            </a:r>
          </a:p>
          <a:p>
            <a:pPr algn="ctr"/>
            <a:r>
              <a:rPr lang="en-US" sz="1400" b="1" dirty="0"/>
              <a:t>Fokus</a:t>
            </a:r>
          </a:p>
        </p:txBody>
      </p:sp>
      <p:sp>
        <p:nvSpPr>
          <p:cNvPr id="22" name="Rounded Rectangle 21">
            <a:hlinkClick r:id="rId3" action="ppaction://hlinkfile"/>
          </p:cNvPr>
          <p:cNvSpPr/>
          <p:nvPr/>
        </p:nvSpPr>
        <p:spPr>
          <a:xfrm>
            <a:off x="2745559" y="4149081"/>
            <a:ext cx="1728192" cy="97537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Førstemøte</a:t>
            </a:r>
          </a:p>
          <a:p>
            <a:pPr algn="ctr"/>
            <a:r>
              <a:rPr lang="nb-NO" sz="1400" b="1" dirty="0"/>
              <a:t>Fokus</a:t>
            </a:r>
          </a:p>
        </p:txBody>
      </p:sp>
      <p:sp>
        <p:nvSpPr>
          <p:cNvPr id="45" name="Right Arrow 44"/>
          <p:cNvSpPr/>
          <p:nvPr/>
        </p:nvSpPr>
        <p:spPr>
          <a:xfrm rot="19227821">
            <a:off x="1540321" y="2926540"/>
            <a:ext cx="594403" cy="213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2903454">
            <a:off x="3005292" y="2950489"/>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9227821">
            <a:off x="3634260" y="2954429"/>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inus 52"/>
          <p:cNvSpPr/>
          <p:nvPr/>
        </p:nvSpPr>
        <p:spPr>
          <a:xfrm>
            <a:off x="5961536" y="3102866"/>
            <a:ext cx="432048" cy="108813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2903454">
            <a:off x="4978795"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9227821">
            <a:off x="5659947" y="2939625"/>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2903454">
            <a:off x="7062671"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11559" y="436491"/>
            <a:ext cx="7813983" cy="707886"/>
          </a:xfrm>
          <a:prstGeom prst="rect">
            <a:avLst/>
          </a:prstGeom>
          <a:noFill/>
        </p:spPr>
        <p:txBody>
          <a:bodyPr wrap="square" rtlCol="0">
            <a:spAutoFit/>
          </a:bodyPr>
          <a:lstStyle/>
          <a:p>
            <a:pPr algn="ctr"/>
            <a:r>
              <a:rPr lang="nb-NO" sz="4000" dirty="0">
                <a:latin typeface="+mj-lt"/>
                <a:ea typeface="+mj-ea"/>
                <a:cs typeface="+mj-cs"/>
              </a:rPr>
              <a:t>Den proaktive prosess</a:t>
            </a:r>
          </a:p>
        </p:txBody>
      </p:sp>
      <p:sp>
        <p:nvSpPr>
          <p:cNvPr id="44" name="Right Arrow 43"/>
          <p:cNvSpPr/>
          <p:nvPr/>
        </p:nvSpPr>
        <p:spPr>
          <a:xfrm rot="19227821">
            <a:off x="7701696" y="2939627"/>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inus 49"/>
          <p:cNvSpPr/>
          <p:nvPr/>
        </p:nvSpPr>
        <p:spPr>
          <a:xfrm>
            <a:off x="6422159" y="3121918"/>
            <a:ext cx="432048" cy="10405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9">
            <a:hlinkClick r:id="" action="ppaction://noaction"/>
          </p:cNvPr>
          <p:cNvSpPr/>
          <p:nvPr/>
        </p:nvSpPr>
        <p:spPr>
          <a:xfrm>
            <a:off x="6778007" y="4149081"/>
            <a:ext cx="1763624" cy="10039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t>Statusmøte</a:t>
            </a:r>
          </a:p>
          <a:p>
            <a:pPr algn="ctr"/>
            <a:r>
              <a:rPr lang="en-US" sz="1400" b="1" dirty="0"/>
              <a:t>Fokus</a:t>
            </a:r>
          </a:p>
        </p:txBody>
      </p:sp>
      <p:sp>
        <p:nvSpPr>
          <p:cNvPr id="25" name="TekstSylinder 24"/>
          <p:cNvSpPr txBox="1"/>
          <p:nvPr/>
        </p:nvSpPr>
        <p:spPr>
          <a:xfrm>
            <a:off x="1600201" y="1447801"/>
            <a:ext cx="5838825" cy="307777"/>
          </a:xfrm>
          <a:prstGeom prst="rect">
            <a:avLst/>
          </a:prstGeom>
          <a:noFill/>
        </p:spPr>
        <p:txBody>
          <a:bodyPr wrap="square" rtlCol="0">
            <a:spAutoFit/>
          </a:bodyPr>
          <a:lstStyle/>
          <a:p>
            <a:r>
              <a:rPr lang="nb-NO" sz="1400" b="1" dirty="0">
                <a:latin typeface="+mn-lt"/>
              </a:rPr>
              <a:t>Iverksettelsesområdet i prosessen </a:t>
            </a:r>
          </a:p>
        </p:txBody>
      </p:sp>
      <p:sp>
        <p:nvSpPr>
          <p:cNvPr id="26" name="TekstSylinder 25"/>
          <p:cNvSpPr txBox="1"/>
          <p:nvPr/>
        </p:nvSpPr>
        <p:spPr>
          <a:xfrm>
            <a:off x="2649312" y="5248276"/>
            <a:ext cx="4219575" cy="307777"/>
          </a:xfrm>
          <a:prstGeom prst="rect">
            <a:avLst/>
          </a:prstGeom>
          <a:noFill/>
        </p:spPr>
        <p:txBody>
          <a:bodyPr wrap="square" rtlCol="0">
            <a:spAutoFit/>
          </a:bodyPr>
          <a:lstStyle/>
          <a:p>
            <a:r>
              <a:rPr lang="nb-NO" sz="1400" b="1" dirty="0">
                <a:latin typeface="+mn-lt"/>
              </a:rPr>
              <a:t>Planleggings- og beslutningsområdet i prosessen</a:t>
            </a:r>
          </a:p>
        </p:txBody>
      </p:sp>
      <p:sp>
        <p:nvSpPr>
          <p:cNvPr id="28" name="TekstSylinder 27"/>
          <p:cNvSpPr txBox="1"/>
          <p:nvPr/>
        </p:nvSpPr>
        <p:spPr>
          <a:xfrm>
            <a:off x="2076449" y="3781426"/>
            <a:ext cx="857251" cy="307777"/>
          </a:xfrm>
          <a:prstGeom prst="rect">
            <a:avLst/>
          </a:prstGeom>
          <a:noFill/>
        </p:spPr>
        <p:txBody>
          <a:bodyPr wrap="square" rtlCol="0">
            <a:spAutoFit/>
          </a:bodyPr>
          <a:lstStyle/>
          <a:p>
            <a:r>
              <a:rPr lang="nb-NO" sz="1400" b="1" dirty="0">
                <a:latin typeface="+mn-lt"/>
              </a:rPr>
              <a:t>Tidslinje</a:t>
            </a:r>
          </a:p>
        </p:txBody>
      </p:sp>
      <p:cxnSp>
        <p:nvCxnSpPr>
          <p:cNvPr id="33" name="Rett pil 32"/>
          <p:cNvCxnSpPr>
            <a:stCxn id="8" idx="3"/>
          </p:cNvCxnSpPr>
          <p:nvPr/>
        </p:nvCxnSpPr>
        <p:spPr>
          <a:xfrm>
            <a:off x="3590926" y="2262008"/>
            <a:ext cx="5085530" cy="1486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791228" y="1863874"/>
            <a:ext cx="1581123" cy="803126"/>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Aksjoner</a:t>
            </a:r>
          </a:p>
        </p:txBody>
      </p:sp>
      <p:sp>
        <p:nvSpPr>
          <p:cNvPr id="24" name="Rounded Rectangle 23"/>
          <p:cNvSpPr/>
          <p:nvPr/>
        </p:nvSpPr>
        <p:spPr>
          <a:xfrm>
            <a:off x="3888163" y="1873400"/>
            <a:ext cx="1607763" cy="774551"/>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Aksjoner</a:t>
            </a:r>
          </a:p>
        </p:txBody>
      </p:sp>
      <p:sp>
        <p:nvSpPr>
          <p:cNvPr id="32" name="Rectangle 3"/>
          <p:cNvSpPr/>
          <p:nvPr/>
        </p:nvSpPr>
        <p:spPr>
          <a:xfrm>
            <a:off x="3851920" y="594928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34"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53</a:t>
            </a:fld>
            <a:endParaRPr lang="nb-NO" sz="1200" b="1" dirty="0"/>
          </a:p>
        </p:txBody>
      </p:sp>
    </p:spTree>
    <p:extLst>
      <p:ext uri="{BB962C8B-B14F-4D97-AF65-F5344CB8AC3E}">
        <p14:creationId xmlns:p14="http://schemas.microsoft.com/office/powerpoint/2010/main" val="4266004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vrundet rektangel 20"/>
          <p:cNvSpPr/>
          <p:nvPr/>
        </p:nvSpPr>
        <p:spPr>
          <a:xfrm>
            <a:off x="1628775" y="3448000"/>
            <a:ext cx="6134100" cy="26452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il opp 19"/>
          <p:cNvSpPr/>
          <p:nvPr/>
        </p:nvSpPr>
        <p:spPr>
          <a:xfrm flipV="1">
            <a:off x="5792816" y="2196009"/>
            <a:ext cx="219882" cy="11567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Pil opp 18"/>
          <p:cNvSpPr/>
          <p:nvPr/>
        </p:nvSpPr>
        <p:spPr>
          <a:xfrm>
            <a:off x="3385734" y="2188592"/>
            <a:ext cx="219882" cy="11424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normAutofit/>
          </a:bodyPr>
          <a:lstStyle/>
          <a:p>
            <a:r>
              <a:rPr lang="nb-NO" dirty="0"/>
              <a:t>Hendelseshåndteringsprosess </a:t>
            </a:r>
          </a:p>
        </p:txBody>
      </p:sp>
      <p:grpSp>
        <p:nvGrpSpPr>
          <p:cNvPr id="7" name="Gruppe 6"/>
          <p:cNvGrpSpPr/>
          <p:nvPr/>
        </p:nvGrpSpPr>
        <p:grpSpPr>
          <a:xfrm>
            <a:off x="3057526" y="1618209"/>
            <a:ext cx="3276599" cy="531737"/>
            <a:chOff x="3586888" y="632"/>
            <a:chExt cx="1284423" cy="834875"/>
          </a:xfrm>
        </p:grpSpPr>
        <p:sp>
          <p:nvSpPr>
            <p:cNvPr id="8" name="Avrundet rektangel 7"/>
            <p:cNvSpPr/>
            <p:nvPr/>
          </p:nvSpPr>
          <p:spPr>
            <a:xfrm>
              <a:off x="3586888" y="632"/>
              <a:ext cx="1284423" cy="834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Avrundet rektangel 4"/>
            <p:cNvSpPr/>
            <p:nvPr/>
          </p:nvSpPr>
          <p:spPr>
            <a:xfrm>
              <a:off x="3627643" y="41387"/>
              <a:ext cx="1202913" cy="75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b-NO" sz="1500" kern="1200" dirty="0"/>
                <a:t>Hendelse</a:t>
              </a:r>
            </a:p>
          </p:txBody>
        </p:sp>
      </p:grpSp>
      <p:grpSp>
        <p:nvGrpSpPr>
          <p:cNvPr id="13" name="Gruppe 12"/>
          <p:cNvGrpSpPr/>
          <p:nvPr/>
        </p:nvGrpSpPr>
        <p:grpSpPr>
          <a:xfrm>
            <a:off x="2736419" y="2356943"/>
            <a:ext cx="1518512" cy="834875"/>
            <a:chOff x="4965867" y="1379612"/>
            <a:chExt cx="1284423" cy="834875"/>
          </a:xfrm>
        </p:grpSpPr>
        <p:sp>
          <p:nvSpPr>
            <p:cNvPr id="14" name="Avrundet rektangel 13"/>
            <p:cNvSpPr/>
            <p:nvPr/>
          </p:nvSpPr>
          <p:spPr>
            <a:xfrm>
              <a:off x="4965867" y="1379612"/>
              <a:ext cx="1284423" cy="834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vrundet rektangel 4"/>
            <p:cNvSpPr/>
            <p:nvPr/>
          </p:nvSpPr>
          <p:spPr>
            <a:xfrm>
              <a:off x="5006622" y="1420367"/>
              <a:ext cx="1202913" cy="75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b-NO" sz="1500" kern="1200" dirty="0"/>
                <a:t>Implementering av beslutninger</a:t>
              </a:r>
            </a:p>
          </p:txBody>
        </p:sp>
      </p:grpSp>
      <p:grpSp>
        <p:nvGrpSpPr>
          <p:cNvPr id="16" name="Gruppe 15"/>
          <p:cNvGrpSpPr/>
          <p:nvPr/>
        </p:nvGrpSpPr>
        <p:grpSpPr>
          <a:xfrm>
            <a:off x="5143501" y="2356943"/>
            <a:ext cx="1518512" cy="834875"/>
            <a:chOff x="4965867" y="1379612"/>
            <a:chExt cx="1284423" cy="834875"/>
          </a:xfrm>
        </p:grpSpPr>
        <p:sp>
          <p:nvSpPr>
            <p:cNvPr id="17" name="Avrundet rektangel 16"/>
            <p:cNvSpPr/>
            <p:nvPr/>
          </p:nvSpPr>
          <p:spPr>
            <a:xfrm>
              <a:off x="4965867" y="1379612"/>
              <a:ext cx="1284423" cy="834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Avrundet rektangel 4"/>
            <p:cNvSpPr/>
            <p:nvPr/>
          </p:nvSpPr>
          <p:spPr>
            <a:xfrm>
              <a:off x="5006622" y="1420367"/>
              <a:ext cx="1202913" cy="75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b-NO" sz="1500" kern="1200" dirty="0"/>
                <a:t>Tilbakemelding og kontroll</a:t>
              </a:r>
            </a:p>
          </p:txBody>
        </p:sp>
      </p:grpSp>
      <p:grpSp>
        <p:nvGrpSpPr>
          <p:cNvPr id="22" name="Gruppe 21"/>
          <p:cNvGrpSpPr/>
          <p:nvPr/>
        </p:nvGrpSpPr>
        <p:grpSpPr>
          <a:xfrm>
            <a:off x="3936569" y="3528518"/>
            <a:ext cx="1518512" cy="834875"/>
            <a:chOff x="4965867" y="1379612"/>
            <a:chExt cx="1284423" cy="834875"/>
          </a:xfrm>
        </p:grpSpPr>
        <p:sp>
          <p:nvSpPr>
            <p:cNvPr id="23" name="Avrundet rektangel 22"/>
            <p:cNvSpPr/>
            <p:nvPr/>
          </p:nvSpPr>
          <p:spPr>
            <a:xfrm>
              <a:off x="4965867" y="1379612"/>
              <a:ext cx="1284423" cy="834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Avrundet rektangel 4"/>
            <p:cNvSpPr/>
            <p:nvPr/>
          </p:nvSpPr>
          <p:spPr>
            <a:xfrm>
              <a:off x="5006622" y="1420367"/>
              <a:ext cx="1202913" cy="75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b-NO" sz="1500" kern="1200" dirty="0"/>
                <a:t>Informasjons-innhenting og deling</a:t>
              </a:r>
            </a:p>
          </p:txBody>
        </p:sp>
      </p:grpSp>
      <p:grpSp>
        <p:nvGrpSpPr>
          <p:cNvPr id="25" name="Gruppe 24"/>
          <p:cNvGrpSpPr/>
          <p:nvPr/>
        </p:nvGrpSpPr>
        <p:grpSpPr>
          <a:xfrm>
            <a:off x="5792816" y="4353210"/>
            <a:ext cx="1518512" cy="834875"/>
            <a:chOff x="4965867" y="1379612"/>
            <a:chExt cx="1284423" cy="834875"/>
          </a:xfrm>
        </p:grpSpPr>
        <p:sp>
          <p:nvSpPr>
            <p:cNvPr id="26" name="Avrundet rektangel 25"/>
            <p:cNvSpPr/>
            <p:nvPr/>
          </p:nvSpPr>
          <p:spPr>
            <a:xfrm>
              <a:off x="4965867" y="1379612"/>
              <a:ext cx="1284423" cy="834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Avrundet rektangel 4"/>
            <p:cNvSpPr/>
            <p:nvPr/>
          </p:nvSpPr>
          <p:spPr>
            <a:xfrm>
              <a:off x="5006622" y="1420367"/>
              <a:ext cx="1202913" cy="75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b-NO" sz="1500" kern="1200" dirty="0"/>
                <a:t>Vurdering av situasjon og utvikling</a:t>
              </a:r>
            </a:p>
          </p:txBody>
        </p:sp>
      </p:grpSp>
      <p:grpSp>
        <p:nvGrpSpPr>
          <p:cNvPr id="28" name="Gruppe 27"/>
          <p:cNvGrpSpPr/>
          <p:nvPr/>
        </p:nvGrpSpPr>
        <p:grpSpPr>
          <a:xfrm>
            <a:off x="3936569" y="5157513"/>
            <a:ext cx="1518512" cy="834875"/>
            <a:chOff x="4965867" y="1379612"/>
            <a:chExt cx="1284423" cy="834875"/>
          </a:xfrm>
        </p:grpSpPr>
        <p:sp>
          <p:nvSpPr>
            <p:cNvPr id="29" name="Avrundet rektangel 28"/>
            <p:cNvSpPr/>
            <p:nvPr/>
          </p:nvSpPr>
          <p:spPr>
            <a:xfrm>
              <a:off x="4965867" y="1379612"/>
              <a:ext cx="1284423" cy="834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Avrundet rektangel 4"/>
            <p:cNvSpPr/>
            <p:nvPr/>
          </p:nvSpPr>
          <p:spPr>
            <a:xfrm>
              <a:off x="5006622" y="1420367"/>
              <a:ext cx="1202913" cy="75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b-NO" sz="1500" kern="1200" dirty="0"/>
                <a:t>Planlegging</a:t>
              </a:r>
            </a:p>
          </p:txBody>
        </p:sp>
      </p:grpSp>
      <p:grpSp>
        <p:nvGrpSpPr>
          <p:cNvPr id="31" name="Gruppe 30"/>
          <p:cNvGrpSpPr/>
          <p:nvPr/>
        </p:nvGrpSpPr>
        <p:grpSpPr>
          <a:xfrm>
            <a:off x="2087104" y="4363393"/>
            <a:ext cx="1518512" cy="834875"/>
            <a:chOff x="4965867" y="1379612"/>
            <a:chExt cx="1284423" cy="834875"/>
          </a:xfrm>
        </p:grpSpPr>
        <p:sp>
          <p:nvSpPr>
            <p:cNvPr id="32" name="Avrundet rektangel 31"/>
            <p:cNvSpPr/>
            <p:nvPr/>
          </p:nvSpPr>
          <p:spPr>
            <a:xfrm>
              <a:off x="4965867" y="1379612"/>
              <a:ext cx="1284423" cy="834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Avrundet rektangel 4"/>
            <p:cNvSpPr/>
            <p:nvPr/>
          </p:nvSpPr>
          <p:spPr>
            <a:xfrm>
              <a:off x="5006622" y="1420367"/>
              <a:ext cx="1202913" cy="75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b-NO" sz="1500" kern="1200" dirty="0"/>
                <a:t>Beslutnings-taking og deling</a:t>
              </a:r>
            </a:p>
          </p:txBody>
        </p:sp>
      </p:grpSp>
      <p:sp>
        <p:nvSpPr>
          <p:cNvPr id="34" name="Bøyd pil 33"/>
          <p:cNvSpPr/>
          <p:nvPr/>
        </p:nvSpPr>
        <p:spPr>
          <a:xfrm>
            <a:off x="2736419" y="3653374"/>
            <a:ext cx="821015" cy="58516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5" name="Bøyd pil 34"/>
          <p:cNvSpPr/>
          <p:nvPr/>
        </p:nvSpPr>
        <p:spPr>
          <a:xfrm rot="10800000">
            <a:off x="5840996" y="5275212"/>
            <a:ext cx="821015" cy="59947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6" name="Bøyd pil 35"/>
          <p:cNvSpPr/>
          <p:nvPr/>
        </p:nvSpPr>
        <p:spPr>
          <a:xfrm rot="5400000">
            <a:off x="5983015" y="3511357"/>
            <a:ext cx="585159" cy="86919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7" name="Bøyd pil 36"/>
          <p:cNvSpPr/>
          <p:nvPr/>
        </p:nvSpPr>
        <p:spPr>
          <a:xfrm rot="16200000">
            <a:off x="2815943" y="5140351"/>
            <a:ext cx="613786" cy="86919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8"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54</a:t>
            </a:fld>
            <a:endParaRPr lang="nb-NO" sz="1200" b="1" dirty="0"/>
          </a:p>
        </p:txBody>
      </p:sp>
      <p:sp>
        <p:nvSpPr>
          <p:cNvPr id="3" name="Rektangel 2"/>
          <p:cNvSpPr/>
          <p:nvPr/>
        </p:nvSpPr>
        <p:spPr>
          <a:xfrm>
            <a:off x="1763688" y="6309320"/>
            <a:ext cx="7128792" cy="276999"/>
          </a:xfrm>
          <a:prstGeom prst="rect">
            <a:avLst/>
          </a:prstGeom>
        </p:spPr>
        <p:txBody>
          <a:bodyPr wrap="square">
            <a:spAutoFit/>
          </a:bodyPr>
          <a:lstStyle/>
          <a:p>
            <a:r>
              <a:rPr lang="en-US" sz="1200" i="1" dirty="0">
                <a:latin typeface="+mj-lt"/>
              </a:rPr>
              <a:t>ISO 22320:2018: Emergency Management - Guidelines for incident management. Oslo: Standard Norge, (2018)</a:t>
            </a:r>
            <a:endParaRPr lang="nb-NO" dirty="0"/>
          </a:p>
        </p:txBody>
      </p:sp>
    </p:spTree>
    <p:extLst>
      <p:ext uri="{BB962C8B-B14F-4D97-AF65-F5344CB8AC3E}">
        <p14:creationId xmlns:p14="http://schemas.microsoft.com/office/powerpoint/2010/main" val="1413773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inus 16"/>
          <p:cNvSpPr/>
          <p:nvPr/>
        </p:nvSpPr>
        <p:spPr>
          <a:xfrm rot="5400000">
            <a:off x="5070961"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Minus 15"/>
          <p:cNvSpPr/>
          <p:nvPr/>
        </p:nvSpPr>
        <p:spPr>
          <a:xfrm rot="5400000">
            <a:off x="3069595"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1674965" y="1866541"/>
            <a:ext cx="1915961" cy="790934"/>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Umiddelbare aksjoner</a:t>
            </a:r>
            <a:endParaRPr lang="nb-NO" sz="1600" b="1" dirty="0">
              <a:solidFill>
                <a:prstClr val="white"/>
              </a:solidFill>
            </a:endParaRPr>
          </a:p>
        </p:txBody>
      </p:sp>
      <p:sp>
        <p:nvSpPr>
          <p:cNvPr id="5" name="Explosion 1 4">
            <a:hlinkClick r:id="" action="ppaction://noaction"/>
          </p:cNvPr>
          <p:cNvSpPr/>
          <p:nvPr/>
        </p:nvSpPr>
        <p:spPr>
          <a:xfrm>
            <a:off x="141515" y="2996952"/>
            <a:ext cx="1970314" cy="150973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1400" b="1" dirty="0">
                <a:solidFill>
                  <a:prstClr val="white"/>
                </a:solidFill>
              </a:rPr>
              <a:t>Beredskaps-situasjon</a:t>
            </a:r>
          </a:p>
        </p:txBody>
      </p:sp>
      <p:sp>
        <p:nvSpPr>
          <p:cNvPr id="18" name="Minus 17"/>
          <p:cNvSpPr/>
          <p:nvPr/>
        </p:nvSpPr>
        <p:spPr>
          <a:xfrm rot="5400000">
            <a:off x="7126427"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a:off x="6922023" y="3396343"/>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Minus 13"/>
          <p:cNvSpPr/>
          <p:nvPr/>
        </p:nvSpPr>
        <p:spPr>
          <a:xfrm>
            <a:off x="1449415" y="3068961"/>
            <a:ext cx="5112568" cy="115212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prstClr val="white"/>
                </a:solidFill>
              </a:rPr>
              <a:t>Situasjonsforståelse</a:t>
            </a:r>
          </a:p>
        </p:txBody>
      </p:sp>
      <p:sp>
        <p:nvSpPr>
          <p:cNvPr id="20" name="Rounded Rectangle 19">
            <a:hlinkClick r:id="" action="ppaction://noaction"/>
          </p:cNvPr>
          <p:cNvSpPr/>
          <p:nvPr/>
        </p:nvSpPr>
        <p:spPr>
          <a:xfrm>
            <a:off x="4746925" y="4149081"/>
            <a:ext cx="1763624" cy="9944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2" name="Rounded Rectangle 21">
            <a:hlinkClick r:id="rId2" action="ppaction://hlinkfile"/>
          </p:cNvPr>
          <p:cNvSpPr/>
          <p:nvPr/>
        </p:nvSpPr>
        <p:spPr>
          <a:xfrm>
            <a:off x="2745559" y="4149081"/>
            <a:ext cx="1728192" cy="97537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Førstemøte</a:t>
            </a:r>
          </a:p>
          <a:p>
            <a:pPr algn="ctr"/>
            <a:r>
              <a:rPr lang="nb-NO" sz="1400" b="1" dirty="0">
                <a:solidFill>
                  <a:prstClr val="white"/>
                </a:solidFill>
              </a:rPr>
              <a:t>Fokus</a:t>
            </a:r>
          </a:p>
        </p:txBody>
      </p:sp>
      <p:sp>
        <p:nvSpPr>
          <p:cNvPr id="45" name="Right Arrow 44"/>
          <p:cNvSpPr/>
          <p:nvPr/>
        </p:nvSpPr>
        <p:spPr>
          <a:xfrm rot="19227821">
            <a:off x="1540321" y="2926540"/>
            <a:ext cx="594403" cy="213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ight Arrow 45"/>
          <p:cNvSpPr/>
          <p:nvPr/>
        </p:nvSpPr>
        <p:spPr>
          <a:xfrm rot="2903454">
            <a:off x="3005292" y="2950489"/>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ight Arrow 46"/>
          <p:cNvSpPr/>
          <p:nvPr/>
        </p:nvSpPr>
        <p:spPr>
          <a:xfrm rot="19227821">
            <a:off x="3634260" y="2954429"/>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Minus 52"/>
          <p:cNvSpPr/>
          <p:nvPr/>
        </p:nvSpPr>
        <p:spPr>
          <a:xfrm>
            <a:off x="5961536" y="3102866"/>
            <a:ext cx="432048" cy="108813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ight Arrow 28"/>
          <p:cNvSpPr/>
          <p:nvPr/>
        </p:nvSpPr>
        <p:spPr>
          <a:xfrm rot="2903454">
            <a:off x="4978795"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Arrow 29"/>
          <p:cNvSpPr/>
          <p:nvPr/>
        </p:nvSpPr>
        <p:spPr>
          <a:xfrm rot="19227821">
            <a:off x="5659947" y="2939625"/>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ight Arrow 30"/>
          <p:cNvSpPr/>
          <p:nvPr/>
        </p:nvSpPr>
        <p:spPr>
          <a:xfrm rot="2903454">
            <a:off x="7062671"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11559" y="436491"/>
            <a:ext cx="7813983" cy="707886"/>
          </a:xfrm>
          <a:prstGeom prst="rect">
            <a:avLst/>
          </a:prstGeom>
          <a:noFill/>
        </p:spPr>
        <p:txBody>
          <a:bodyPr wrap="square" rtlCol="0">
            <a:spAutoFit/>
          </a:bodyPr>
          <a:lstStyle/>
          <a:p>
            <a:pPr algn="ctr"/>
            <a:r>
              <a:rPr lang="nb-NO" sz="4000" b="1" dirty="0">
                <a:solidFill>
                  <a:srgbClr val="FF0000"/>
                </a:solidFill>
                <a:latin typeface="Calibri"/>
              </a:rPr>
              <a:t>Potensialbasert plan</a:t>
            </a:r>
          </a:p>
        </p:txBody>
      </p:sp>
      <p:sp>
        <p:nvSpPr>
          <p:cNvPr id="44" name="Right Arrow 43"/>
          <p:cNvSpPr/>
          <p:nvPr/>
        </p:nvSpPr>
        <p:spPr>
          <a:xfrm rot="19227821">
            <a:off x="7701696" y="2939627"/>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Minus 49"/>
          <p:cNvSpPr/>
          <p:nvPr/>
        </p:nvSpPr>
        <p:spPr>
          <a:xfrm>
            <a:off x="6422159" y="3121918"/>
            <a:ext cx="432048" cy="10405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ounded Rectangle 19">
            <a:hlinkClick r:id="" action="ppaction://noaction"/>
          </p:cNvPr>
          <p:cNvSpPr/>
          <p:nvPr/>
        </p:nvSpPr>
        <p:spPr>
          <a:xfrm>
            <a:off x="6778007" y="4149081"/>
            <a:ext cx="1763624" cy="10039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5" name="TekstSylinder 24"/>
          <p:cNvSpPr txBox="1"/>
          <p:nvPr/>
        </p:nvSpPr>
        <p:spPr>
          <a:xfrm>
            <a:off x="1600201" y="1447801"/>
            <a:ext cx="5838825" cy="307777"/>
          </a:xfrm>
          <a:prstGeom prst="rect">
            <a:avLst/>
          </a:prstGeom>
          <a:noFill/>
        </p:spPr>
        <p:txBody>
          <a:bodyPr wrap="square" rtlCol="0">
            <a:spAutoFit/>
          </a:bodyPr>
          <a:lstStyle/>
          <a:p>
            <a:r>
              <a:rPr lang="nb-NO" sz="1400" b="1" dirty="0">
                <a:solidFill>
                  <a:prstClr val="black"/>
                </a:solidFill>
                <a:latin typeface="Calibri"/>
              </a:rPr>
              <a:t>Iverksettelsesområdet i prosessen </a:t>
            </a:r>
          </a:p>
        </p:txBody>
      </p:sp>
      <p:sp>
        <p:nvSpPr>
          <p:cNvPr id="26" name="TekstSylinder 25"/>
          <p:cNvSpPr txBox="1"/>
          <p:nvPr/>
        </p:nvSpPr>
        <p:spPr>
          <a:xfrm>
            <a:off x="2649312" y="5248276"/>
            <a:ext cx="4219575" cy="307777"/>
          </a:xfrm>
          <a:prstGeom prst="rect">
            <a:avLst/>
          </a:prstGeom>
          <a:noFill/>
        </p:spPr>
        <p:txBody>
          <a:bodyPr wrap="square" rtlCol="0">
            <a:spAutoFit/>
          </a:bodyPr>
          <a:lstStyle/>
          <a:p>
            <a:r>
              <a:rPr lang="nb-NO" sz="1400" b="1" dirty="0">
                <a:solidFill>
                  <a:prstClr val="black"/>
                </a:solidFill>
                <a:latin typeface="Calibri"/>
              </a:rPr>
              <a:t>Planleggings- og beslutningsområdet i prosessen</a:t>
            </a:r>
          </a:p>
        </p:txBody>
      </p:sp>
      <p:sp>
        <p:nvSpPr>
          <p:cNvPr id="28" name="TekstSylinder 27"/>
          <p:cNvSpPr txBox="1"/>
          <p:nvPr/>
        </p:nvSpPr>
        <p:spPr>
          <a:xfrm>
            <a:off x="2076449" y="3781426"/>
            <a:ext cx="857251" cy="307777"/>
          </a:xfrm>
          <a:prstGeom prst="rect">
            <a:avLst/>
          </a:prstGeom>
          <a:noFill/>
        </p:spPr>
        <p:txBody>
          <a:bodyPr wrap="square" rtlCol="0">
            <a:spAutoFit/>
          </a:bodyPr>
          <a:lstStyle/>
          <a:p>
            <a:r>
              <a:rPr lang="nb-NO" sz="1400" b="1" dirty="0">
                <a:solidFill>
                  <a:prstClr val="black"/>
                </a:solidFill>
                <a:latin typeface="Calibri"/>
              </a:rPr>
              <a:t>Tidslinje</a:t>
            </a:r>
          </a:p>
        </p:txBody>
      </p:sp>
      <p:cxnSp>
        <p:nvCxnSpPr>
          <p:cNvPr id="33" name="Rett pil 32"/>
          <p:cNvCxnSpPr>
            <a:stCxn id="8" idx="3"/>
          </p:cNvCxnSpPr>
          <p:nvPr/>
        </p:nvCxnSpPr>
        <p:spPr>
          <a:xfrm>
            <a:off x="3590926" y="2262008"/>
            <a:ext cx="5085530" cy="1486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791228" y="1863874"/>
            <a:ext cx="1581123" cy="803126"/>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24" name="Rounded Rectangle 23"/>
          <p:cNvSpPr/>
          <p:nvPr/>
        </p:nvSpPr>
        <p:spPr>
          <a:xfrm>
            <a:off x="3888163" y="1873400"/>
            <a:ext cx="1607763" cy="774551"/>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32" name="Rectangle 3"/>
          <p:cNvSpPr/>
          <p:nvPr/>
        </p:nvSpPr>
        <p:spPr>
          <a:xfrm>
            <a:off x="3851920" y="594928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34"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55</a:t>
            </a:fld>
            <a:endParaRPr lang="nb-NO" b="1" dirty="0">
              <a:solidFill>
                <a:schemeClr val="tx1"/>
              </a:solidFill>
            </a:endParaRPr>
          </a:p>
        </p:txBody>
      </p:sp>
    </p:spTree>
    <p:extLst>
      <p:ext uri="{BB962C8B-B14F-4D97-AF65-F5344CB8AC3E}">
        <p14:creationId xmlns:p14="http://schemas.microsoft.com/office/powerpoint/2010/main" val="1281356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Førstemøtetavle</a:t>
            </a:r>
          </a:p>
        </p:txBody>
      </p:sp>
      <p:sp>
        <p:nvSpPr>
          <p:cNvPr id="4" name="Text Placeholder 3"/>
          <p:cNvSpPr>
            <a:spLocks noGrp="1"/>
          </p:cNvSpPr>
          <p:nvPr>
            <p:ph type="body" idx="1"/>
          </p:nvPr>
        </p:nvSpPr>
        <p:spPr>
          <a:xfrm>
            <a:off x="457200" y="1124744"/>
            <a:ext cx="4040188" cy="639762"/>
          </a:xfrm>
        </p:spPr>
        <p:txBody>
          <a:bodyPr/>
          <a:lstStyle/>
          <a:p>
            <a:r>
              <a:rPr lang="nb-NO" dirty="0"/>
              <a:t>   Det generiske førstemøtet</a:t>
            </a:r>
          </a:p>
        </p:txBody>
      </p:sp>
      <p:pic>
        <p:nvPicPr>
          <p:cNvPr id="8" name="Picture 2"/>
          <p:cNvPicPr>
            <a:picLocks noGrp="1" noChangeAspect="1" noChangeArrowheads="1"/>
          </p:cNvPicPr>
          <p:nvPr>
            <p:ph sz="half" idx="2"/>
          </p:nvPr>
        </p:nvPicPr>
        <p:blipFill>
          <a:blip r:embed="rId2" cstate="print"/>
          <a:stretch>
            <a:fillRect/>
          </a:stretch>
        </p:blipFill>
        <p:spPr bwMode="auto">
          <a:xfrm>
            <a:off x="611560" y="1690438"/>
            <a:ext cx="3816423" cy="5032181"/>
          </a:xfrm>
          <a:prstGeom prst="rect">
            <a:avLst/>
          </a:prstGeom>
          <a:noFill/>
          <a:ln w="9525">
            <a:noFill/>
            <a:miter lim="800000"/>
            <a:headEnd/>
            <a:tailEnd/>
          </a:ln>
        </p:spPr>
      </p:pic>
      <p:sp>
        <p:nvSpPr>
          <p:cNvPr id="6" name="Text Placeholder 5"/>
          <p:cNvSpPr>
            <a:spLocks noGrp="1"/>
          </p:cNvSpPr>
          <p:nvPr>
            <p:ph type="body" sz="quarter" idx="3"/>
          </p:nvPr>
        </p:nvSpPr>
        <p:spPr>
          <a:xfrm>
            <a:off x="4645025" y="1124744"/>
            <a:ext cx="4041775" cy="639762"/>
          </a:xfrm>
        </p:spPr>
        <p:txBody>
          <a:bodyPr/>
          <a:lstStyle/>
          <a:p>
            <a:r>
              <a:rPr lang="nb-NO" dirty="0"/>
              <a:t> Det strategiske førstemøtet</a:t>
            </a:r>
          </a:p>
        </p:txBody>
      </p:sp>
      <p:pic>
        <p:nvPicPr>
          <p:cNvPr id="9" name="Content Placeholder 8" descr="Strategic First meeting 1975x1175.jpg"/>
          <p:cNvPicPr>
            <a:picLocks noGrp="1" noChangeAspect="1"/>
          </p:cNvPicPr>
          <p:nvPr>
            <p:ph sz="quarter" idx="4"/>
          </p:nvPr>
        </p:nvPicPr>
        <p:blipFill>
          <a:blip r:embed="rId3" cstate="print"/>
          <a:srcRect r="38229"/>
          <a:stretch>
            <a:fillRect/>
          </a:stretch>
        </p:blipFill>
        <p:spPr>
          <a:xfrm>
            <a:off x="4572000" y="1700808"/>
            <a:ext cx="3960440" cy="5040560"/>
          </a:xfrm>
          <a:prstGeom prst="rect">
            <a:avLst/>
          </a:prstGeom>
        </p:spPr>
      </p:pic>
      <p:sp>
        <p:nvSpPr>
          <p:cNvPr id="16" name="Plassholder for lysbildenummer 15"/>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56</a:t>
            </a:fld>
            <a:endParaRPr lang="nb-NO" b="1" dirty="0">
              <a:solidFill>
                <a:schemeClr val="tx1"/>
              </a:solidFill>
            </a:endParaRPr>
          </a:p>
        </p:txBody>
      </p:sp>
      <p:sp>
        <p:nvSpPr>
          <p:cNvPr id="10" name="TextBox 9"/>
          <p:cNvSpPr txBox="1"/>
          <p:nvPr/>
        </p:nvSpPr>
        <p:spPr>
          <a:xfrm>
            <a:off x="539552" y="2034714"/>
            <a:ext cx="4032448" cy="1754326"/>
          </a:xfrm>
          <a:prstGeom prst="rect">
            <a:avLst/>
          </a:prstGeom>
          <a:noFill/>
        </p:spPr>
        <p:txBody>
          <a:bodyPr wrap="square" rtlCol="0">
            <a:spAutoFit/>
          </a:bodyPr>
          <a:lstStyle/>
          <a:p>
            <a:pPr algn="ctr"/>
            <a:r>
              <a:rPr lang="nb-NO" sz="5400" dirty="0">
                <a:solidFill>
                  <a:schemeClr val="tx2">
                    <a:lumMod val="75000"/>
                  </a:schemeClr>
                </a:solidFill>
                <a:latin typeface="+mn-lt"/>
              </a:rPr>
              <a:t>Taktisk</a:t>
            </a:r>
          </a:p>
          <a:p>
            <a:pPr algn="ctr"/>
            <a:r>
              <a:rPr lang="nb-NO" sz="5400" dirty="0">
                <a:solidFill>
                  <a:schemeClr val="tx2">
                    <a:lumMod val="75000"/>
                  </a:schemeClr>
                </a:solidFill>
                <a:latin typeface="+mn-lt"/>
              </a:rPr>
              <a:t>Operasjonelt</a:t>
            </a:r>
          </a:p>
        </p:txBody>
      </p:sp>
      <p:sp>
        <p:nvSpPr>
          <p:cNvPr id="12" name="TextBox 11"/>
          <p:cNvSpPr txBox="1"/>
          <p:nvPr/>
        </p:nvSpPr>
        <p:spPr>
          <a:xfrm>
            <a:off x="5580112" y="2060848"/>
            <a:ext cx="3168352" cy="1754326"/>
          </a:xfrm>
          <a:prstGeom prst="rect">
            <a:avLst/>
          </a:prstGeom>
          <a:noFill/>
        </p:spPr>
        <p:txBody>
          <a:bodyPr wrap="square" rtlCol="0">
            <a:spAutoFit/>
          </a:bodyPr>
          <a:lstStyle/>
          <a:p>
            <a:pPr algn="ctr"/>
            <a:r>
              <a:rPr lang="nb-NO" sz="5400" dirty="0">
                <a:solidFill>
                  <a:schemeClr val="tx2">
                    <a:lumMod val="75000"/>
                  </a:schemeClr>
                </a:solidFill>
                <a:latin typeface="+mn-lt"/>
              </a:rPr>
              <a:t>Strategisk</a:t>
            </a:r>
          </a:p>
          <a:p>
            <a:pPr algn="ctr"/>
            <a:r>
              <a:rPr lang="nb-NO" sz="5400" dirty="0">
                <a:solidFill>
                  <a:schemeClr val="tx2">
                    <a:lumMod val="75000"/>
                  </a:schemeClr>
                </a:solidFill>
                <a:latin typeface="+mn-lt"/>
              </a:rPr>
              <a:t>(Politisk)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3" name="Plassholder for tekst 2"/>
          <p:cNvSpPr>
            <a:spLocks noGrp="1"/>
          </p:cNvSpPr>
          <p:nvPr>
            <p:ph type="body" sz="half" idx="1"/>
          </p:nvPr>
        </p:nvSpPr>
        <p:spPr/>
        <p:txBody>
          <a:bodyPr/>
          <a:lstStyle/>
          <a:p>
            <a:endParaRPr lang="nb-NO" dirty="0"/>
          </a:p>
        </p:txBody>
      </p:sp>
      <p:sp>
        <p:nvSpPr>
          <p:cNvPr id="4" name="Plassholder for innhold 3"/>
          <p:cNvSpPr>
            <a:spLocks noGrp="1"/>
          </p:cNvSpPr>
          <p:nvPr>
            <p:ph sz="quarter" idx="2"/>
          </p:nvPr>
        </p:nvSpPr>
        <p:spPr/>
        <p:txBody>
          <a:bodyPr/>
          <a:lstStyle/>
          <a:p>
            <a:endParaRPr lang="nb-NO" dirty="0"/>
          </a:p>
        </p:txBody>
      </p:sp>
      <p:sp>
        <p:nvSpPr>
          <p:cNvPr id="5" name="Plassholder for innhold 4"/>
          <p:cNvSpPr>
            <a:spLocks noGrp="1"/>
          </p:cNvSpPr>
          <p:nvPr>
            <p:ph sz="quarter" idx="3"/>
          </p:nvPr>
        </p:nvSpPr>
        <p:spPr/>
        <p:txBody>
          <a:bodyPr/>
          <a:lstStyle/>
          <a:p>
            <a:endParaRPr lang="nb-NO" dirty="0"/>
          </a:p>
        </p:txBody>
      </p:sp>
      <p:graphicFrame>
        <p:nvGraphicFramePr>
          <p:cNvPr id="7" name="Objekt 6"/>
          <p:cNvGraphicFramePr>
            <a:graphicFrameLocks noChangeAspect="1"/>
          </p:cNvGraphicFramePr>
          <p:nvPr>
            <p:extLst/>
          </p:nvPr>
        </p:nvGraphicFramePr>
        <p:xfrm>
          <a:off x="373757" y="98425"/>
          <a:ext cx="8302699" cy="6644147"/>
        </p:xfrm>
        <a:graphic>
          <a:graphicData uri="http://schemas.openxmlformats.org/presentationml/2006/ole">
            <mc:AlternateContent xmlns:mc="http://schemas.openxmlformats.org/markup-compatibility/2006">
              <mc:Choice xmlns:v="urn:schemas-microsoft-com:vml" Requires="v">
                <p:oleObj spid="_x0000_s11272" name="Acrobat Document" r:id="rId3" imgW="40500221" imgH="32403915" progId="AcroExch.Document.7">
                  <p:embed/>
                </p:oleObj>
              </mc:Choice>
              <mc:Fallback>
                <p:oleObj name="Acrobat Document" r:id="rId3" imgW="40500221" imgH="32403915" progId="AcroExch.Document.7">
                  <p:embed/>
                  <p:pic>
                    <p:nvPicPr>
                      <p:cNvPr id="7"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57" y="98425"/>
                        <a:ext cx="8302699" cy="6644147"/>
                      </a:xfrm>
                      <a:prstGeom prst="rect">
                        <a:avLst/>
                      </a:prstGeom>
                      <a:noFill/>
                      <a:ln>
                        <a:noFill/>
                      </a:ln>
                    </p:spPr>
                  </p:pic>
                </p:oleObj>
              </mc:Fallback>
            </mc:AlternateContent>
          </a:graphicData>
        </a:graphic>
      </p:graphicFrame>
      <p:sp>
        <p:nvSpPr>
          <p:cNvPr id="8"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57</a:t>
            </a:fld>
            <a:endParaRPr lang="nb-NO" sz="1200" b="1" dirty="0"/>
          </a:p>
        </p:txBody>
      </p:sp>
    </p:spTree>
    <p:extLst>
      <p:ext uri="{BB962C8B-B14F-4D97-AF65-F5344CB8AC3E}">
        <p14:creationId xmlns:p14="http://schemas.microsoft.com/office/powerpoint/2010/main" val="4240775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tekst 2"/>
          <p:cNvSpPr>
            <a:spLocks noGrp="1"/>
          </p:cNvSpPr>
          <p:nvPr>
            <p:ph type="body" sz="half" idx="1"/>
          </p:nvPr>
        </p:nvSpPr>
        <p:spPr/>
        <p:txBody>
          <a:bodyPr/>
          <a:lstStyle/>
          <a:p>
            <a:endParaRPr lang="nb-NO" dirty="0"/>
          </a:p>
        </p:txBody>
      </p:sp>
      <p:sp>
        <p:nvSpPr>
          <p:cNvPr id="4" name="Plassholder for innhold 3"/>
          <p:cNvSpPr>
            <a:spLocks noGrp="1"/>
          </p:cNvSpPr>
          <p:nvPr>
            <p:ph sz="quarter" idx="2"/>
          </p:nvPr>
        </p:nvSpPr>
        <p:spPr/>
        <p:txBody>
          <a:bodyPr/>
          <a:lstStyle/>
          <a:p>
            <a:endParaRPr lang="nb-NO"/>
          </a:p>
        </p:txBody>
      </p:sp>
      <p:sp>
        <p:nvSpPr>
          <p:cNvPr id="5" name="Plassholder for innhold 4"/>
          <p:cNvSpPr>
            <a:spLocks noGrp="1"/>
          </p:cNvSpPr>
          <p:nvPr>
            <p:ph sz="quarter" idx="3"/>
          </p:nvPr>
        </p:nvSpPr>
        <p:spPr/>
        <p:txBody>
          <a:bodyPr/>
          <a:lstStyle/>
          <a:p>
            <a:endParaRPr lang="nb-NO"/>
          </a:p>
        </p:txBody>
      </p:sp>
      <p:graphicFrame>
        <p:nvGraphicFramePr>
          <p:cNvPr id="7" name="Objekt 6"/>
          <p:cNvGraphicFramePr>
            <a:graphicFrameLocks noChangeAspect="1"/>
          </p:cNvGraphicFramePr>
          <p:nvPr>
            <p:extLst/>
          </p:nvPr>
        </p:nvGraphicFramePr>
        <p:xfrm>
          <a:off x="539552" y="175060"/>
          <a:ext cx="8120302" cy="6494300"/>
        </p:xfrm>
        <a:graphic>
          <a:graphicData uri="http://schemas.openxmlformats.org/presentationml/2006/ole">
            <mc:AlternateContent xmlns:mc="http://schemas.openxmlformats.org/markup-compatibility/2006">
              <mc:Choice xmlns:v="urn:schemas-microsoft-com:vml" Requires="v">
                <p:oleObj spid="_x0000_s12296" name="Acrobat Document" r:id="rId3" imgW="40500221" imgH="32403915" progId="AcroExch.Document.7">
                  <p:embed/>
                </p:oleObj>
              </mc:Choice>
              <mc:Fallback>
                <p:oleObj name="Acrobat Document" r:id="rId3" imgW="40500221" imgH="32403915" progId="AcroExch.Document.7">
                  <p:embed/>
                  <p:pic>
                    <p:nvPicPr>
                      <p:cNvPr id="7"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5060"/>
                        <a:ext cx="8120302" cy="64943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61010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Fokus- og Aksjonstavle</a:t>
            </a:r>
          </a:p>
        </p:txBody>
      </p:sp>
      <p:pic>
        <p:nvPicPr>
          <p:cNvPr id="5" name="Picture 3"/>
          <p:cNvPicPr>
            <a:picLocks noGrp="1" noChangeAspect="1" noChangeArrowheads="1"/>
          </p:cNvPicPr>
          <p:nvPr>
            <p:ph idx="1"/>
          </p:nvPr>
        </p:nvPicPr>
        <p:blipFill>
          <a:blip r:embed="rId2" cstate="print"/>
          <a:stretch>
            <a:fillRect/>
          </a:stretch>
        </p:blipFill>
        <p:spPr bwMode="auto">
          <a:xfrm>
            <a:off x="323528" y="1428749"/>
            <a:ext cx="8424936" cy="5067901"/>
          </a:xfrm>
          <a:prstGeom prst="rect">
            <a:avLst/>
          </a:prstGeom>
          <a:noFill/>
          <a:ln w="9525">
            <a:noFill/>
            <a:miter lim="800000"/>
            <a:headEnd/>
            <a:tailEnd/>
          </a:ln>
        </p:spPr>
      </p:pic>
      <p:sp>
        <p:nvSpPr>
          <p:cNvPr id="4"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59</a:t>
            </a:fld>
            <a:endParaRPr lang="nb-NO" b="1" dirty="0">
              <a:solidFill>
                <a:schemeClr val="tx1"/>
              </a:solidFill>
            </a:endParaRPr>
          </a:p>
        </p:txBody>
      </p:sp>
      <p:graphicFrame>
        <p:nvGraphicFramePr>
          <p:cNvPr id="6" name="Tabell 5"/>
          <p:cNvGraphicFramePr>
            <a:graphicFrameLocks noGrp="1"/>
          </p:cNvGraphicFramePr>
          <p:nvPr/>
        </p:nvGraphicFramePr>
        <p:xfrm>
          <a:off x="2866942" y="1916832"/>
          <a:ext cx="5809514" cy="3196078"/>
        </p:xfrm>
        <a:graphic>
          <a:graphicData uri="http://schemas.openxmlformats.org/drawingml/2006/table">
            <a:tbl>
              <a:tblPr firstRow="1" bandRow="1">
                <a:tableStyleId>{5C22544A-7EE6-4342-B048-85BDC9FD1C3A}</a:tableStyleId>
              </a:tblPr>
              <a:tblGrid>
                <a:gridCol w="494818">
                  <a:extLst>
                    <a:ext uri="{9D8B030D-6E8A-4147-A177-3AD203B41FA5}">
                      <a16:colId xmlns:a16="http://schemas.microsoft.com/office/drawing/2014/main" val="20000"/>
                    </a:ext>
                  </a:extLst>
                </a:gridCol>
                <a:gridCol w="4018552">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tblGrid>
              <a:tr h="287332">
                <a:tc>
                  <a:txBody>
                    <a:bodyPr/>
                    <a:lstStyle/>
                    <a:p>
                      <a:r>
                        <a:rPr lang="nb-NO" sz="800" b="0" dirty="0">
                          <a:solidFill>
                            <a:schemeClr val="accent1">
                              <a:lumMod val="75000"/>
                            </a:schemeClr>
                          </a:solidFill>
                          <a:latin typeface="Comic Sans MS" pitchFamily="66" charset="0"/>
                        </a:rPr>
                        <a:t>1207</a:t>
                      </a:r>
                    </a:p>
                  </a:txBody>
                  <a:tcPr>
                    <a:solidFill>
                      <a:schemeClr val="bg1"/>
                    </a:solidFill>
                  </a:tcPr>
                </a:tc>
                <a:tc>
                  <a:txBody>
                    <a:bodyPr/>
                    <a:lstStyle/>
                    <a:p>
                      <a:r>
                        <a:rPr lang="nb-NO" sz="800" b="0" baseline="0" dirty="0">
                          <a:solidFill>
                            <a:schemeClr val="accent1">
                              <a:lumMod val="75000"/>
                            </a:schemeClr>
                          </a:solidFill>
                          <a:latin typeface="Comic Sans MS" pitchFamily="66" charset="0"/>
                        </a:rPr>
                        <a:t>Sette ut utkikspost på kai 2.</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IK</a:t>
                      </a:r>
                    </a:p>
                  </a:txBody>
                  <a:tcPr>
                    <a:solidFill>
                      <a:schemeClr val="bg1"/>
                    </a:solidFill>
                  </a:tcPr>
                </a:tc>
                <a:tc>
                  <a:txBody>
                    <a:bodyPr/>
                    <a:lstStyle/>
                    <a:p>
                      <a:r>
                        <a:rPr lang="nb-NO" sz="800" baseline="0" dirty="0">
                          <a:solidFill>
                            <a:schemeClr val="accent1">
                              <a:lumMod val="75000"/>
                            </a:schemeClr>
                          </a:solidFill>
                          <a:latin typeface="Comic Sans MS" pitchFamily="66" charset="0"/>
                        </a:rPr>
                        <a:t>1210</a:t>
                      </a:r>
                    </a:p>
                  </a:txBody>
                  <a:tcPr>
                    <a:solidFill>
                      <a:schemeClr val="bg1"/>
                    </a:solidFill>
                  </a:tcPr>
                </a:tc>
                <a:tc>
                  <a:txBody>
                    <a:bodyPr/>
                    <a:lstStyle/>
                    <a:p>
                      <a:r>
                        <a:rPr lang="nb-NO" sz="800" baseline="0" dirty="0">
                          <a:solidFill>
                            <a:srgbClr val="FF0000"/>
                          </a:solidFill>
                          <a:latin typeface="Comic Sans MS" pitchFamily="66" charset="0"/>
                        </a:rPr>
                        <a:t>1209</a:t>
                      </a:r>
                    </a:p>
                  </a:txBody>
                  <a:tcPr>
                    <a:solidFill>
                      <a:schemeClr val="bg1"/>
                    </a:solidFill>
                  </a:tcPr>
                </a:tc>
                <a:extLst>
                  <a:ext uri="{0D108BD9-81ED-4DB2-BD59-A6C34878D82A}">
                    <a16:rowId xmlns:a16="http://schemas.microsoft.com/office/drawing/2014/main" val="10000"/>
                  </a:ext>
                </a:extLst>
              </a:tr>
              <a:tr h="448711">
                <a:tc>
                  <a:txBody>
                    <a:bodyPr/>
                    <a:lstStyle/>
                    <a:p>
                      <a:r>
                        <a:rPr lang="nb-NO" sz="800" dirty="0">
                          <a:solidFill>
                            <a:schemeClr val="accent1">
                              <a:lumMod val="75000"/>
                            </a:schemeClr>
                          </a:solidFill>
                          <a:latin typeface="Comic Sans MS" pitchFamily="66" charset="0"/>
                        </a:rPr>
                        <a:t>1207</a:t>
                      </a:r>
                    </a:p>
                  </a:txBody>
                  <a:tcPr>
                    <a:solidFill>
                      <a:schemeClr val="bg1"/>
                    </a:solidFill>
                  </a:tcPr>
                </a:tc>
                <a:tc>
                  <a:txBody>
                    <a:bodyPr/>
                    <a:lstStyle/>
                    <a:p>
                      <a:r>
                        <a:rPr lang="nb-NO" sz="800" baseline="0" dirty="0">
                          <a:solidFill>
                            <a:schemeClr val="accent1">
                              <a:lumMod val="75000"/>
                            </a:schemeClr>
                          </a:solidFill>
                          <a:latin typeface="Comic Sans MS" pitchFamily="66" charset="0"/>
                        </a:rPr>
                        <a:t>Verifisere at innsatslag har løftepute og prioriterer redning av person under konteiner.</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IK</a:t>
                      </a:r>
                    </a:p>
                  </a:txBody>
                  <a:tcPr>
                    <a:solidFill>
                      <a:schemeClr val="bg1"/>
                    </a:solidFill>
                  </a:tcPr>
                </a:tc>
                <a:tc>
                  <a:txBody>
                    <a:bodyPr/>
                    <a:lstStyle/>
                    <a:p>
                      <a:r>
                        <a:rPr lang="nb-NO" sz="800" baseline="0" dirty="0">
                          <a:solidFill>
                            <a:schemeClr val="accent1">
                              <a:lumMod val="75000"/>
                            </a:schemeClr>
                          </a:solidFill>
                          <a:latin typeface="Comic Sans MS" pitchFamily="66" charset="0"/>
                        </a:rPr>
                        <a:t>1208</a:t>
                      </a:r>
                    </a:p>
                  </a:txBody>
                  <a:tcPr>
                    <a:solidFill>
                      <a:schemeClr val="bg1"/>
                    </a:solidFill>
                  </a:tcPr>
                </a:tc>
                <a:tc>
                  <a:txBody>
                    <a:bodyPr/>
                    <a:lstStyle/>
                    <a:p>
                      <a:r>
                        <a:rPr lang="nb-NO" sz="800" baseline="0" dirty="0">
                          <a:solidFill>
                            <a:srgbClr val="FF0000"/>
                          </a:solidFill>
                          <a:latin typeface="Comic Sans MS" pitchFamily="66" charset="0"/>
                        </a:rPr>
                        <a:t>1209</a:t>
                      </a:r>
                    </a:p>
                  </a:txBody>
                  <a:tcPr>
                    <a:solidFill>
                      <a:schemeClr val="bg1"/>
                    </a:solidFill>
                  </a:tcPr>
                </a:tc>
                <a:extLst>
                  <a:ext uri="{0D108BD9-81ED-4DB2-BD59-A6C34878D82A}">
                    <a16:rowId xmlns:a16="http://schemas.microsoft.com/office/drawing/2014/main" val="10001"/>
                  </a:ext>
                </a:extLst>
              </a:tr>
              <a:tr h="287332">
                <a:tc>
                  <a:txBody>
                    <a:bodyPr/>
                    <a:lstStyle/>
                    <a:p>
                      <a:r>
                        <a:rPr lang="nb-NO" sz="800" dirty="0">
                          <a:solidFill>
                            <a:schemeClr val="accent1">
                              <a:lumMod val="75000"/>
                            </a:schemeClr>
                          </a:solidFill>
                          <a:latin typeface="Comic Sans MS" pitchFamily="66" charset="0"/>
                        </a:rPr>
                        <a:t>1207</a:t>
                      </a:r>
                    </a:p>
                  </a:txBody>
                  <a:tcPr>
                    <a:solidFill>
                      <a:schemeClr val="bg1"/>
                    </a:solidFill>
                  </a:tcPr>
                </a:tc>
                <a:tc>
                  <a:txBody>
                    <a:bodyPr/>
                    <a:lstStyle/>
                    <a:p>
                      <a:r>
                        <a:rPr lang="nb-NO" sz="800" baseline="0" dirty="0">
                          <a:solidFill>
                            <a:schemeClr val="accent1">
                              <a:lumMod val="75000"/>
                            </a:schemeClr>
                          </a:solidFill>
                          <a:latin typeface="Comic Sans MS" pitchFamily="66" charset="0"/>
                        </a:rPr>
                        <a:t>Varsle dykkerbåt.</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DK</a:t>
                      </a:r>
                    </a:p>
                  </a:txBody>
                  <a:tcPr>
                    <a:solidFill>
                      <a:schemeClr val="bg1"/>
                    </a:solidFill>
                  </a:tcPr>
                </a:tc>
                <a:tc>
                  <a:txBody>
                    <a:bodyPr/>
                    <a:lstStyle/>
                    <a:p>
                      <a:r>
                        <a:rPr lang="nb-NO" sz="800" baseline="0" dirty="0">
                          <a:solidFill>
                            <a:schemeClr val="accent1">
                              <a:lumMod val="75000"/>
                            </a:schemeClr>
                          </a:solidFill>
                          <a:latin typeface="Comic Sans MS" pitchFamily="66" charset="0"/>
                        </a:rPr>
                        <a:t>1210</a:t>
                      </a:r>
                    </a:p>
                  </a:txBody>
                  <a:tcPr>
                    <a:solidFill>
                      <a:schemeClr val="bg1"/>
                    </a:solidFill>
                  </a:tcPr>
                </a:tc>
                <a:tc>
                  <a:txBody>
                    <a:bodyPr/>
                    <a:lstStyle/>
                    <a:p>
                      <a:r>
                        <a:rPr lang="nb-NO" sz="800" baseline="0" dirty="0">
                          <a:solidFill>
                            <a:srgbClr val="FF0000"/>
                          </a:solidFill>
                          <a:latin typeface="Comic Sans MS" pitchFamily="66" charset="0"/>
                        </a:rPr>
                        <a:t>1208</a:t>
                      </a:r>
                    </a:p>
                  </a:txBody>
                  <a:tcPr>
                    <a:solidFill>
                      <a:schemeClr val="bg1"/>
                    </a:solidFill>
                  </a:tcPr>
                </a:tc>
                <a:extLst>
                  <a:ext uri="{0D108BD9-81ED-4DB2-BD59-A6C34878D82A}">
                    <a16:rowId xmlns:a16="http://schemas.microsoft.com/office/drawing/2014/main" val="10002"/>
                  </a:ext>
                </a:extLst>
              </a:tr>
              <a:tr h="287332">
                <a:tc>
                  <a:txBody>
                    <a:bodyPr/>
                    <a:lstStyle/>
                    <a:p>
                      <a:r>
                        <a:rPr lang="nb-NO" sz="800" dirty="0">
                          <a:solidFill>
                            <a:schemeClr val="accent1">
                              <a:lumMod val="75000"/>
                            </a:schemeClr>
                          </a:solidFill>
                          <a:latin typeface="Comic Sans MS" pitchFamily="66" charset="0"/>
                        </a:rPr>
                        <a:t>1207</a:t>
                      </a:r>
                    </a:p>
                  </a:txBody>
                  <a:tcPr>
                    <a:solidFill>
                      <a:schemeClr val="bg1"/>
                    </a:solidFill>
                  </a:tcPr>
                </a:tc>
                <a:tc>
                  <a:txBody>
                    <a:bodyPr/>
                    <a:lstStyle/>
                    <a:p>
                      <a:r>
                        <a:rPr lang="nb-NO" sz="800" baseline="0" dirty="0">
                          <a:solidFill>
                            <a:schemeClr val="accent1">
                              <a:lumMod val="75000"/>
                            </a:schemeClr>
                          </a:solidFill>
                          <a:latin typeface="Comic Sans MS" pitchFamily="66" charset="0"/>
                        </a:rPr>
                        <a:t>Verifisere at Innsatsleder sikrer skadested. </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IK</a:t>
                      </a:r>
                    </a:p>
                  </a:txBody>
                  <a:tcPr>
                    <a:solidFill>
                      <a:schemeClr val="bg1"/>
                    </a:solidFill>
                  </a:tcPr>
                </a:tc>
                <a:tc>
                  <a:txBody>
                    <a:bodyPr/>
                    <a:lstStyle/>
                    <a:p>
                      <a:r>
                        <a:rPr lang="nb-NO" sz="800" baseline="0" dirty="0">
                          <a:solidFill>
                            <a:schemeClr val="accent1">
                              <a:lumMod val="75000"/>
                            </a:schemeClr>
                          </a:solidFill>
                          <a:latin typeface="Comic Sans MS" pitchFamily="66" charset="0"/>
                        </a:rPr>
                        <a:t>1210</a:t>
                      </a:r>
                    </a:p>
                  </a:txBody>
                  <a:tcPr>
                    <a:solidFill>
                      <a:schemeClr val="bg1"/>
                    </a:solidFill>
                  </a:tcPr>
                </a:tc>
                <a:tc>
                  <a:txBody>
                    <a:bodyPr/>
                    <a:lstStyle/>
                    <a:p>
                      <a:r>
                        <a:rPr lang="nb-NO" sz="800" baseline="0" dirty="0">
                          <a:solidFill>
                            <a:srgbClr val="FF0000"/>
                          </a:solidFill>
                          <a:latin typeface="Comic Sans MS" pitchFamily="66" charset="0"/>
                        </a:rPr>
                        <a:t>1209</a:t>
                      </a:r>
                    </a:p>
                  </a:txBody>
                  <a:tcPr>
                    <a:solidFill>
                      <a:schemeClr val="bg1"/>
                    </a:solidFill>
                  </a:tcPr>
                </a:tc>
                <a:extLst>
                  <a:ext uri="{0D108BD9-81ED-4DB2-BD59-A6C34878D82A}">
                    <a16:rowId xmlns:a16="http://schemas.microsoft.com/office/drawing/2014/main" val="10003"/>
                  </a:ext>
                </a:extLst>
              </a:tr>
              <a:tr h="287332">
                <a:tc>
                  <a:txBody>
                    <a:bodyPr/>
                    <a:lstStyle/>
                    <a:p>
                      <a:r>
                        <a:rPr lang="nb-NO" sz="800" dirty="0">
                          <a:solidFill>
                            <a:schemeClr val="accent1">
                              <a:lumMod val="75000"/>
                            </a:schemeClr>
                          </a:solidFill>
                          <a:latin typeface="Comic Sans MS" pitchFamily="66" charset="0"/>
                        </a:rPr>
                        <a:t>1209</a:t>
                      </a:r>
                    </a:p>
                  </a:txBody>
                  <a:tcPr>
                    <a:solidFill>
                      <a:schemeClr val="bg1"/>
                    </a:solidFill>
                  </a:tcPr>
                </a:tc>
                <a:tc>
                  <a:txBody>
                    <a:bodyPr/>
                    <a:lstStyle/>
                    <a:p>
                      <a:r>
                        <a:rPr lang="nb-NO" sz="800" baseline="0" dirty="0">
                          <a:solidFill>
                            <a:schemeClr val="accent1">
                              <a:lumMod val="75000"/>
                            </a:schemeClr>
                          </a:solidFill>
                          <a:latin typeface="Comic Sans MS" pitchFamily="66" charset="0"/>
                        </a:rPr>
                        <a:t>Hente kranfører ved bruk av to førstehjelpere.</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IK</a:t>
                      </a:r>
                    </a:p>
                  </a:txBody>
                  <a:tcPr>
                    <a:solidFill>
                      <a:schemeClr val="bg1"/>
                    </a:solidFill>
                  </a:tcPr>
                </a:tc>
                <a:tc>
                  <a:txBody>
                    <a:bodyPr/>
                    <a:lstStyle/>
                    <a:p>
                      <a:r>
                        <a:rPr lang="nb-NO" sz="800" baseline="0" dirty="0">
                          <a:solidFill>
                            <a:schemeClr val="accent1">
                              <a:lumMod val="75000"/>
                            </a:schemeClr>
                          </a:solidFill>
                          <a:latin typeface="Comic Sans MS" pitchFamily="66" charset="0"/>
                        </a:rPr>
                        <a:t>1220</a:t>
                      </a:r>
                    </a:p>
                  </a:txBody>
                  <a:tcPr>
                    <a:solidFill>
                      <a:schemeClr val="bg1"/>
                    </a:solidFill>
                  </a:tcPr>
                </a:tc>
                <a:tc>
                  <a:txBody>
                    <a:bodyPr/>
                    <a:lstStyle/>
                    <a:p>
                      <a:endParaRPr lang="nb-NO" sz="800" baseline="0" dirty="0">
                        <a:solidFill>
                          <a:srgbClr val="FF0000"/>
                        </a:solidFill>
                        <a:latin typeface="Comic Sans MS" pitchFamily="66" charset="0"/>
                      </a:endParaRPr>
                    </a:p>
                  </a:txBody>
                  <a:tcPr>
                    <a:solidFill>
                      <a:schemeClr val="bg1"/>
                    </a:solidFill>
                  </a:tcPr>
                </a:tc>
                <a:extLst>
                  <a:ext uri="{0D108BD9-81ED-4DB2-BD59-A6C34878D82A}">
                    <a16:rowId xmlns:a16="http://schemas.microsoft.com/office/drawing/2014/main" val="10004"/>
                  </a:ext>
                </a:extLst>
              </a:tr>
              <a:tr h="287332">
                <a:tc>
                  <a:txBody>
                    <a:bodyPr/>
                    <a:lstStyle/>
                    <a:p>
                      <a:endParaRPr lang="nb-NO" sz="800" dirty="0">
                        <a:solidFill>
                          <a:schemeClr val="accent1">
                            <a:lumMod val="75000"/>
                          </a:schemeClr>
                        </a:solidFill>
                        <a:latin typeface="Comic Sans MS" pitchFamily="66" charset="0"/>
                      </a:endParaRPr>
                    </a:p>
                  </a:txBody>
                  <a:tcPr>
                    <a:solidFill>
                      <a:schemeClr val="bg1"/>
                    </a:solidFill>
                  </a:tcPr>
                </a:tc>
                <a:tc>
                  <a:txBody>
                    <a:bodyPr/>
                    <a:lstStyle/>
                    <a:p>
                      <a:r>
                        <a:rPr lang="nb-NO" sz="800" baseline="0" dirty="0">
                          <a:solidFill>
                            <a:schemeClr val="accent1">
                              <a:lumMod val="75000"/>
                            </a:schemeClr>
                          </a:solidFill>
                          <a:latin typeface="Comic Sans MS" pitchFamily="66" charset="0"/>
                        </a:rPr>
                        <a:t>Stanse all drift på kaianlegg, sikre arbeidssteder.</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DK</a:t>
                      </a:r>
                    </a:p>
                  </a:txBody>
                  <a:tcPr>
                    <a:solidFill>
                      <a:schemeClr val="bg1"/>
                    </a:solidFill>
                  </a:tcPr>
                </a:tc>
                <a:tc>
                  <a:txBody>
                    <a:bodyPr/>
                    <a:lstStyle/>
                    <a:p>
                      <a:r>
                        <a:rPr lang="nb-NO" sz="800" baseline="0" dirty="0">
                          <a:solidFill>
                            <a:schemeClr val="accent1">
                              <a:lumMod val="75000"/>
                            </a:schemeClr>
                          </a:solidFill>
                          <a:latin typeface="Comic Sans MS" pitchFamily="66" charset="0"/>
                        </a:rPr>
                        <a:t>1225</a:t>
                      </a:r>
                    </a:p>
                  </a:txBody>
                  <a:tcPr>
                    <a:solidFill>
                      <a:schemeClr val="bg1"/>
                    </a:solidFill>
                  </a:tcPr>
                </a:tc>
                <a:tc>
                  <a:txBody>
                    <a:bodyPr/>
                    <a:lstStyle/>
                    <a:p>
                      <a:endParaRPr lang="nb-NO" sz="800" baseline="0" dirty="0">
                        <a:solidFill>
                          <a:srgbClr val="FF0000"/>
                        </a:solidFill>
                        <a:latin typeface="Comic Sans MS" pitchFamily="66" charset="0"/>
                      </a:endParaRPr>
                    </a:p>
                  </a:txBody>
                  <a:tcPr>
                    <a:solidFill>
                      <a:schemeClr val="bg1"/>
                    </a:solidFill>
                  </a:tcPr>
                </a:tc>
                <a:extLst>
                  <a:ext uri="{0D108BD9-81ED-4DB2-BD59-A6C34878D82A}">
                    <a16:rowId xmlns:a16="http://schemas.microsoft.com/office/drawing/2014/main" val="10005"/>
                  </a:ext>
                </a:extLst>
              </a:tr>
              <a:tr h="287332">
                <a:tc>
                  <a:txBody>
                    <a:bodyPr/>
                    <a:lstStyle/>
                    <a:p>
                      <a:r>
                        <a:rPr lang="nb-NO" sz="800" dirty="0">
                          <a:solidFill>
                            <a:schemeClr val="accent1">
                              <a:lumMod val="75000"/>
                            </a:schemeClr>
                          </a:solidFill>
                          <a:latin typeface="Comic Sans MS" pitchFamily="66" charset="0"/>
                        </a:rPr>
                        <a:t>1209</a:t>
                      </a:r>
                    </a:p>
                  </a:txBody>
                  <a:tcPr>
                    <a:solidFill>
                      <a:schemeClr val="bg1"/>
                    </a:solidFill>
                  </a:tcPr>
                </a:tc>
                <a:tc>
                  <a:txBody>
                    <a:bodyPr/>
                    <a:lstStyle/>
                    <a:p>
                      <a:r>
                        <a:rPr lang="nb-NO" sz="800" baseline="0" dirty="0">
                          <a:solidFill>
                            <a:schemeClr val="accent1">
                              <a:lumMod val="75000"/>
                            </a:schemeClr>
                          </a:solidFill>
                          <a:latin typeface="Comic Sans MS" pitchFamily="66" charset="0"/>
                        </a:rPr>
                        <a:t>Sette ut redningsbåt.</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DK</a:t>
                      </a:r>
                    </a:p>
                  </a:txBody>
                  <a:tcPr>
                    <a:solidFill>
                      <a:schemeClr val="bg1"/>
                    </a:solidFill>
                  </a:tcPr>
                </a:tc>
                <a:tc>
                  <a:txBody>
                    <a:bodyPr/>
                    <a:lstStyle/>
                    <a:p>
                      <a:r>
                        <a:rPr lang="nb-NO" sz="800" baseline="0" dirty="0">
                          <a:solidFill>
                            <a:schemeClr val="accent1">
                              <a:lumMod val="75000"/>
                            </a:schemeClr>
                          </a:solidFill>
                          <a:latin typeface="Comic Sans MS" pitchFamily="66" charset="0"/>
                        </a:rPr>
                        <a:t>1214</a:t>
                      </a:r>
                    </a:p>
                  </a:txBody>
                  <a:tcPr>
                    <a:solidFill>
                      <a:schemeClr val="bg1"/>
                    </a:solidFill>
                  </a:tcPr>
                </a:tc>
                <a:tc>
                  <a:txBody>
                    <a:bodyPr/>
                    <a:lstStyle/>
                    <a:p>
                      <a:r>
                        <a:rPr lang="nb-NO" sz="800" baseline="0" dirty="0">
                          <a:solidFill>
                            <a:srgbClr val="FF0000"/>
                          </a:solidFill>
                          <a:latin typeface="Comic Sans MS" pitchFamily="66" charset="0"/>
                        </a:rPr>
                        <a:t>1215</a:t>
                      </a:r>
                    </a:p>
                  </a:txBody>
                  <a:tcPr>
                    <a:solidFill>
                      <a:schemeClr val="bg1"/>
                    </a:solidFill>
                  </a:tcPr>
                </a:tc>
                <a:extLst>
                  <a:ext uri="{0D108BD9-81ED-4DB2-BD59-A6C34878D82A}">
                    <a16:rowId xmlns:a16="http://schemas.microsoft.com/office/drawing/2014/main" val="10006"/>
                  </a:ext>
                </a:extLst>
              </a:tr>
              <a:tr h="287332">
                <a:tc>
                  <a:txBody>
                    <a:bodyPr/>
                    <a:lstStyle/>
                    <a:p>
                      <a:r>
                        <a:rPr lang="nb-NO" sz="800" dirty="0">
                          <a:solidFill>
                            <a:schemeClr val="accent1">
                              <a:lumMod val="75000"/>
                            </a:schemeClr>
                          </a:solidFill>
                          <a:latin typeface="Comic Sans MS" pitchFamily="66" charset="0"/>
                        </a:rPr>
                        <a:t>1207</a:t>
                      </a:r>
                    </a:p>
                  </a:txBody>
                  <a:tcPr>
                    <a:solidFill>
                      <a:schemeClr val="bg1"/>
                    </a:solidFill>
                  </a:tcPr>
                </a:tc>
                <a:tc>
                  <a:txBody>
                    <a:bodyPr/>
                    <a:lstStyle/>
                    <a:p>
                      <a:r>
                        <a:rPr lang="nb-NO" sz="800" baseline="0" dirty="0">
                          <a:solidFill>
                            <a:schemeClr val="accent1">
                              <a:lumMod val="75000"/>
                            </a:schemeClr>
                          </a:solidFill>
                          <a:latin typeface="Comic Sans MS" pitchFamily="66" charset="0"/>
                        </a:rPr>
                        <a:t>Rapportere potensial til 2. linje.  </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OL</a:t>
                      </a:r>
                    </a:p>
                  </a:txBody>
                  <a:tcPr>
                    <a:solidFill>
                      <a:schemeClr val="bg1"/>
                    </a:solidFill>
                  </a:tcPr>
                </a:tc>
                <a:tc>
                  <a:txBody>
                    <a:bodyPr/>
                    <a:lstStyle/>
                    <a:p>
                      <a:r>
                        <a:rPr lang="nb-NO" sz="800" baseline="0" dirty="0">
                          <a:solidFill>
                            <a:schemeClr val="accent1">
                              <a:lumMod val="75000"/>
                            </a:schemeClr>
                          </a:solidFill>
                          <a:latin typeface="Comic Sans MS" pitchFamily="66" charset="0"/>
                        </a:rPr>
                        <a:t>1210</a:t>
                      </a:r>
                    </a:p>
                  </a:txBody>
                  <a:tcPr>
                    <a:solidFill>
                      <a:schemeClr val="bg1"/>
                    </a:solidFill>
                  </a:tcPr>
                </a:tc>
                <a:tc>
                  <a:txBody>
                    <a:bodyPr/>
                    <a:lstStyle/>
                    <a:p>
                      <a:r>
                        <a:rPr lang="nb-NO" sz="800" baseline="0" dirty="0">
                          <a:solidFill>
                            <a:srgbClr val="FF0000"/>
                          </a:solidFill>
                          <a:latin typeface="Comic Sans MS" pitchFamily="66" charset="0"/>
                        </a:rPr>
                        <a:t>1209</a:t>
                      </a:r>
                    </a:p>
                  </a:txBody>
                  <a:tcPr>
                    <a:solidFill>
                      <a:schemeClr val="bg1"/>
                    </a:solidFill>
                  </a:tcPr>
                </a:tc>
                <a:extLst>
                  <a:ext uri="{0D108BD9-81ED-4DB2-BD59-A6C34878D82A}">
                    <a16:rowId xmlns:a16="http://schemas.microsoft.com/office/drawing/2014/main" val="10007"/>
                  </a:ext>
                </a:extLst>
              </a:tr>
              <a:tr h="448711">
                <a:tc>
                  <a:txBody>
                    <a:bodyPr/>
                    <a:lstStyle/>
                    <a:p>
                      <a:r>
                        <a:rPr lang="nb-NO" sz="800" dirty="0">
                          <a:solidFill>
                            <a:schemeClr val="accent1">
                              <a:lumMod val="75000"/>
                            </a:schemeClr>
                          </a:solidFill>
                          <a:latin typeface="Comic Sans MS" pitchFamily="66" charset="0"/>
                        </a:rPr>
                        <a:t>1211</a:t>
                      </a:r>
                    </a:p>
                  </a:txBody>
                  <a:tcPr>
                    <a:solidFill>
                      <a:schemeClr val="bg1"/>
                    </a:solidFill>
                  </a:tcPr>
                </a:tc>
                <a:tc>
                  <a:txBody>
                    <a:bodyPr/>
                    <a:lstStyle/>
                    <a:p>
                      <a:r>
                        <a:rPr lang="nb-NO" sz="800" baseline="0" dirty="0">
                          <a:solidFill>
                            <a:schemeClr val="accent1">
                              <a:lumMod val="75000"/>
                            </a:schemeClr>
                          </a:solidFill>
                          <a:latin typeface="Comic Sans MS" pitchFamily="66" charset="0"/>
                        </a:rPr>
                        <a:t>Anmode nødetater om ressurs- og transportbehov i henhold til potensialet.</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OL</a:t>
                      </a:r>
                    </a:p>
                  </a:txBody>
                  <a:tcPr>
                    <a:solidFill>
                      <a:schemeClr val="bg1"/>
                    </a:solidFill>
                  </a:tcPr>
                </a:tc>
                <a:tc>
                  <a:txBody>
                    <a:bodyPr/>
                    <a:lstStyle/>
                    <a:p>
                      <a:r>
                        <a:rPr lang="nb-NO" sz="800" baseline="0" dirty="0">
                          <a:solidFill>
                            <a:schemeClr val="accent1">
                              <a:lumMod val="75000"/>
                            </a:schemeClr>
                          </a:solidFill>
                          <a:latin typeface="Comic Sans MS" pitchFamily="66" charset="0"/>
                        </a:rPr>
                        <a:t>1215</a:t>
                      </a:r>
                    </a:p>
                  </a:txBody>
                  <a:tcPr>
                    <a:solidFill>
                      <a:schemeClr val="bg1"/>
                    </a:solidFill>
                  </a:tcPr>
                </a:tc>
                <a:tc>
                  <a:txBody>
                    <a:bodyPr/>
                    <a:lstStyle/>
                    <a:p>
                      <a:r>
                        <a:rPr lang="nb-NO" sz="800" baseline="0" dirty="0">
                          <a:solidFill>
                            <a:srgbClr val="FF0000"/>
                          </a:solidFill>
                          <a:latin typeface="Comic Sans MS" pitchFamily="66" charset="0"/>
                        </a:rPr>
                        <a:t>1216</a:t>
                      </a:r>
                    </a:p>
                  </a:txBody>
                  <a:tcPr>
                    <a:solidFill>
                      <a:schemeClr val="bg1"/>
                    </a:solidFill>
                  </a:tcPr>
                </a:tc>
                <a:extLst>
                  <a:ext uri="{0D108BD9-81ED-4DB2-BD59-A6C34878D82A}">
                    <a16:rowId xmlns:a16="http://schemas.microsoft.com/office/drawing/2014/main" val="10008"/>
                  </a:ext>
                </a:extLst>
              </a:tr>
              <a:tr h="287332">
                <a:tc>
                  <a:txBody>
                    <a:bodyPr/>
                    <a:lstStyle/>
                    <a:p>
                      <a:r>
                        <a:rPr lang="nb-NO" sz="800" dirty="0">
                          <a:solidFill>
                            <a:schemeClr val="accent1">
                              <a:lumMod val="75000"/>
                            </a:schemeClr>
                          </a:solidFill>
                          <a:latin typeface="Comic Sans MS" pitchFamily="66" charset="0"/>
                        </a:rPr>
                        <a:t>1215</a:t>
                      </a:r>
                    </a:p>
                  </a:txBody>
                  <a:tcPr>
                    <a:solidFill>
                      <a:schemeClr val="bg1"/>
                    </a:solidFill>
                  </a:tcPr>
                </a:tc>
                <a:tc>
                  <a:txBody>
                    <a:bodyPr/>
                    <a:lstStyle/>
                    <a:p>
                      <a:r>
                        <a:rPr lang="nb-NO" sz="800" baseline="0" dirty="0">
                          <a:solidFill>
                            <a:schemeClr val="accent1">
                              <a:lumMod val="75000"/>
                            </a:schemeClr>
                          </a:solidFill>
                          <a:latin typeface="Comic Sans MS" pitchFamily="66" charset="0"/>
                        </a:rPr>
                        <a:t>Varsle, planlegge og avholde statusmøte kl. 1217.</a:t>
                      </a:r>
                    </a:p>
                  </a:txBody>
                  <a:tcPr>
                    <a:solidFill>
                      <a:schemeClr val="bg1"/>
                    </a:solidFill>
                  </a:tcPr>
                </a:tc>
                <a:tc>
                  <a:txBody>
                    <a:bodyPr/>
                    <a:lstStyle/>
                    <a:p>
                      <a:pPr algn="ctr"/>
                      <a:r>
                        <a:rPr lang="nb-NO" sz="800" baseline="0" dirty="0">
                          <a:solidFill>
                            <a:schemeClr val="accent1">
                              <a:lumMod val="75000"/>
                            </a:schemeClr>
                          </a:solidFill>
                          <a:latin typeface="Comic Sans MS" pitchFamily="66" charset="0"/>
                        </a:rPr>
                        <a:t>OL</a:t>
                      </a:r>
                    </a:p>
                  </a:txBody>
                  <a:tcPr>
                    <a:solidFill>
                      <a:schemeClr val="bg1"/>
                    </a:solidFill>
                  </a:tcPr>
                </a:tc>
                <a:tc>
                  <a:txBody>
                    <a:bodyPr/>
                    <a:lstStyle/>
                    <a:p>
                      <a:r>
                        <a:rPr lang="nb-NO" sz="800" baseline="0" dirty="0">
                          <a:solidFill>
                            <a:schemeClr val="accent1">
                              <a:lumMod val="75000"/>
                            </a:schemeClr>
                          </a:solidFill>
                          <a:latin typeface="Comic Sans MS" pitchFamily="66" charset="0"/>
                        </a:rPr>
                        <a:t>1218</a:t>
                      </a:r>
                    </a:p>
                  </a:txBody>
                  <a:tcPr>
                    <a:solidFill>
                      <a:schemeClr val="bg1"/>
                    </a:solidFill>
                  </a:tcPr>
                </a:tc>
                <a:tc>
                  <a:txBody>
                    <a:bodyPr/>
                    <a:lstStyle/>
                    <a:p>
                      <a:endParaRPr lang="nb-NO" sz="800" baseline="0" dirty="0">
                        <a:solidFill>
                          <a:srgbClr val="FF0000"/>
                        </a:solidFill>
                        <a:latin typeface="Comic Sans MS" pitchFamily="66" charset="0"/>
                      </a:endParaRPr>
                    </a:p>
                  </a:txBody>
                  <a:tcPr>
                    <a:solidFill>
                      <a:schemeClr val="bg1"/>
                    </a:solidFill>
                  </a:tcPr>
                </a:tc>
                <a:extLst>
                  <a:ext uri="{0D108BD9-81ED-4DB2-BD59-A6C34878D82A}">
                    <a16:rowId xmlns:a16="http://schemas.microsoft.com/office/drawing/2014/main" val="10009"/>
                  </a:ext>
                </a:extLst>
              </a:tr>
            </a:tbl>
          </a:graphicData>
        </a:graphic>
      </p:graphicFrame>
      <p:cxnSp>
        <p:nvCxnSpPr>
          <p:cNvPr id="8" name="Rett linje 7"/>
          <p:cNvCxnSpPr/>
          <p:nvPr/>
        </p:nvCxnSpPr>
        <p:spPr>
          <a:xfrm>
            <a:off x="3275856" y="1700808"/>
            <a:ext cx="0" cy="47525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Rett linje 9"/>
          <p:cNvCxnSpPr/>
          <p:nvPr/>
        </p:nvCxnSpPr>
        <p:spPr>
          <a:xfrm>
            <a:off x="7452320" y="1700808"/>
            <a:ext cx="0" cy="47525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a:off x="7884368" y="1700808"/>
            <a:ext cx="0" cy="47525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a:off x="8316416" y="1700808"/>
            <a:ext cx="0" cy="4752528"/>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4" name="Tabell 13"/>
          <p:cNvGraphicFramePr>
            <a:graphicFrameLocks noGrp="1"/>
          </p:cNvGraphicFramePr>
          <p:nvPr/>
        </p:nvGraphicFramePr>
        <p:xfrm>
          <a:off x="467544" y="1913384"/>
          <a:ext cx="1872208" cy="1371600"/>
        </p:xfrm>
        <a:graphic>
          <a:graphicData uri="http://schemas.openxmlformats.org/drawingml/2006/table">
            <a:tbl>
              <a:tblPr firstRow="1" bandRow="1">
                <a:tableStyleId>{5C22544A-7EE6-4342-B048-85BDC9FD1C3A}</a:tableStyleId>
              </a:tblPr>
              <a:tblGrid>
                <a:gridCol w="464709">
                  <a:extLst>
                    <a:ext uri="{9D8B030D-6E8A-4147-A177-3AD203B41FA5}">
                      <a16:colId xmlns:a16="http://schemas.microsoft.com/office/drawing/2014/main" val="20000"/>
                    </a:ext>
                  </a:extLst>
                </a:gridCol>
                <a:gridCol w="1407499">
                  <a:extLst>
                    <a:ext uri="{9D8B030D-6E8A-4147-A177-3AD203B41FA5}">
                      <a16:colId xmlns:a16="http://schemas.microsoft.com/office/drawing/2014/main" val="20001"/>
                    </a:ext>
                  </a:extLst>
                </a:gridCol>
              </a:tblGrid>
              <a:tr h="370840">
                <a:tc>
                  <a:txBody>
                    <a:bodyPr/>
                    <a:lstStyle/>
                    <a:p>
                      <a:r>
                        <a:rPr lang="nb-NO" sz="800" u="sng" dirty="0">
                          <a:solidFill>
                            <a:schemeClr val="accent1">
                              <a:lumMod val="75000"/>
                            </a:schemeClr>
                          </a:solidFill>
                          <a:latin typeface="Comic Sans MS" pitchFamily="66" charset="0"/>
                        </a:rPr>
                        <a:t>I</a:t>
                      </a:r>
                    </a:p>
                    <a:p>
                      <a:r>
                        <a:rPr lang="nb-NO" sz="800" dirty="0">
                          <a:solidFill>
                            <a:schemeClr val="accent1">
                              <a:lumMod val="75000"/>
                            </a:schemeClr>
                          </a:solidFill>
                          <a:latin typeface="Comic Sans MS" pitchFamily="66" charset="0"/>
                        </a:rPr>
                        <a:t>1205</a:t>
                      </a:r>
                    </a:p>
                  </a:txBody>
                  <a:tcPr>
                    <a:solidFill>
                      <a:schemeClr val="bg1"/>
                    </a:solidFill>
                  </a:tcPr>
                </a:tc>
                <a:tc>
                  <a:txBody>
                    <a:bodyPr/>
                    <a:lstStyle/>
                    <a:p>
                      <a:r>
                        <a:rPr lang="nb-NO" sz="800" dirty="0">
                          <a:solidFill>
                            <a:schemeClr val="accent1">
                              <a:lumMod val="75000"/>
                            </a:schemeClr>
                          </a:solidFill>
                          <a:latin typeface="Comic Sans MS" pitchFamily="66" charset="0"/>
                        </a:rPr>
                        <a:t>Sikre skadested</a:t>
                      </a:r>
                    </a:p>
                    <a:p>
                      <a:r>
                        <a:rPr lang="nb-NO" sz="800" dirty="0">
                          <a:solidFill>
                            <a:schemeClr val="accent1">
                              <a:lumMod val="75000"/>
                            </a:schemeClr>
                          </a:solidFill>
                          <a:latin typeface="Comic Sans MS" pitchFamily="66" charset="0"/>
                        </a:rPr>
                        <a:t>Redde</a:t>
                      </a:r>
                    </a:p>
                    <a:p>
                      <a:r>
                        <a:rPr lang="nb-NO" sz="800" dirty="0">
                          <a:solidFill>
                            <a:schemeClr val="accent1">
                              <a:lumMod val="75000"/>
                            </a:schemeClr>
                          </a:solidFill>
                          <a:latin typeface="Comic Sans MS" pitchFamily="66" charset="0"/>
                        </a:rPr>
                        <a:t>Søke</a:t>
                      </a:r>
                    </a:p>
                  </a:txBody>
                  <a:tcPr>
                    <a:solidFill>
                      <a:schemeClr val="bg1"/>
                    </a:solidFill>
                  </a:tcPr>
                </a:tc>
                <a:extLst>
                  <a:ext uri="{0D108BD9-81ED-4DB2-BD59-A6C34878D82A}">
                    <a16:rowId xmlns:a16="http://schemas.microsoft.com/office/drawing/2014/main" val="10000"/>
                  </a:ext>
                </a:extLst>
              </a:tr>
              <a:tr h="370840">
                <a:tc>
                  <a:txBody>
                    <a:bodyPr/>
                    <a:lstStyle/>
                    <a:p>
                      <a:r>
                        <a:rPr lang="nb-NO" sz="800" u="sng" dirty="0">
                          <a:solidFill>
                            <a:schemeClr val="accent1">
                              <a:lumMod val="75000"/>
                            </a:schemeClr>
                          </a:solidFill>
                          <a:latin typeface="Comic Sans MS" pitchFamily="66" charset="0"/>
                        </a:rPr>
                        <a:t>II</a:t>
                      </a:r>
                    </a:p>
                    <a:p>
                      <a:r>
                        <a:rPr lang="nb-NO" sz="800" dirty="0">
                          <a:solidFill>
                            <a:schemeClr val="accent1">
                              <a:lumMod val="75000"/>
                            </a:schemeClr>
                          </a:solidFill>
                          <a:latin typeface="Comic Sans MS" pitchFamily="66" charset="0"/>
                        </a:rPr>
                        <a:t>1218</a:t>
                      </a:r>
                    </a:p>
                  </a:txBody>
                  <a:tcPr>
                    <a:solidFill>
                      <a:schemeClr val="bg1"/>
                    </a:solidFill>
                  </a:tcPr>
                </a:tc>
                <a:tc>
                  <a:txBody>
                    <a:bodyPr/>
                    <a:lstStyle/>
                    <a:p>
                      <a:r>
                        <a:rPr lang="nb-NO" sz="800" dirty="0">
                          <a:solidFill>
                            <a:schemeClr val="accent1">
                              <a:lumMod val="75000"/>
                            </a:schemeClr>
                          </a:solidFill>
                          <a:latin typeface="Comic Sans MS" pitchFamily="66" charset="0"/>
                        </a:rPr>
                        <a:t>Søke </a:t>
                      </a:r>
                    </a:p>
                    <a:p>
                      <a:r>
                        <a:rPr lang="nb-NO" sz="800" dirty="0">
                          <a:solidFill>
                            <a:schemeClr val="accent1">
                              <a:lumMod val="75000"/>
                            </a:schemeClr>
                          </a:solidFill>
                          <a:latin typeface="Comic Sans MS" pitchFamily="66" charset="0"/>
                        </a:rPr>
                        <a:t>Førstehjelp</a:t>
                      </a:r>
                    </a:p>
                    <a:p>
                      <a:r>
                        <a:rPr lang="nb-NO" sz="800" dirty="0">
                          <a:solidFill>
                            <a:schemeClr val="accent1">
                              <a:lumMod val="75000"/>
                            </a:schemeClr>
                          </a:solidFill>
                          <a:latin typeface="Comic Sans MS" pitchFamily="66" charset="0"/>
                        </a:rPr>
                        <a:t>Forberede transport</a:t>
                      </a:r>
                    </a:p>
                  </a:txBody>
                  <a:tcPr>
                    <a:solidFill>
                      <a:schemeClr val="bg1"/>
                    </a:solidFill>
                  </a:tcPr>
                </a:tc>
                <a:extLst>
                  <a:ext uri="{0D108BD9-81ED-4DB2-BD59-A6C34878D82A}">
                    <a16:rowId xmlns:a16="http://schemas.microsoft.com/office/drawing/2014/main" val="10001"/>
                  </a:ext>
                </a:extLst>
              </a:tr>
              <a:tr h="370840">
                <a:tc>
                  <a:txBody>
                    <a:bodyPr/>
                    <a:lstStyle/>
                    <a:p>
                      <a:r>
                        <a:rPr lang="nb-NO" sz="800" u="sng" dirty="0">
                          <a:solidFill>
                            <a:schemeClr val="accent1">
                              <a:lumMod val="75000"/>
                            </a:schemeClr>
                          </a:solidFill>
                          <a:latin typeface="Comic Sans MS" pitchFamily="66" charset="0"/>
                        </a:rPr>
                        <a:t>III</a:t>
                      </a:r>
                    </a:p>
                    <a:p>
                      <a:r>
                        <a:rPr lang="nb-NO" sz="800" dirty="0">
                          <a:solidFill>
                            <a:schemeClr val="accent1">
                              <a:lumMod val="75000"/>
                            </a:schemeClr>
                          </a:solidFill>
                          <a:latin typeface="Comic Sans MS" pitchFamily="66" charset="0"/>
                        </a:rPr>
                        <a:t>1232</a:t>
                      </a:r>
                    </a:p>
                  </a:txBody>
                  <a:tcPr>
                    <a:solidFill>
                      <a:schemeClr val="bg1"/>
                    </a:solidFill>
                  </a:tcPr>
                </a:tc>
                <a:tc>
                  <a:txBody>
                    <a:bodyPr/>
                    <a:lstStyle/>
                    <a:p>
                      <a:r>
                        <a:rPr lang="nb-NO" sz="800" dirty="0">
                          <a:solidFill>
                            <a:schemeClr val="accent1">
                              <a:lumMod val="75000"/>
                            </a:schemeClr>
                          </a:solidFill>
                          <a:latin typeface="Comic Sans MS" pitchFamily="66" charset="0"/>
                        </a:rPr>
                        <a:t>Søke</a:t>
                      </a:r>
                    </a:p>
                    <a:p>
                      <a:r>
                        <a:rPr lang="nb-NO" sz="800" dirty="0">
                          <a:solidFill>
                            <a:schemeClr val="accent1">
                              <a:lumMod val="75000"/>
                            </a:schemeClr>
                          </a:solidFill>
                          <a:latin typeface="Comic Sans MS" pitchFamily="66" charset="0"/>
                        </a:rPr>
                        <a:t>Transport</a:t>
                      </a:r>
                      <a:r>
                        <a:rPr lang="nb-NO" sz="800" baseline="0" dirty="0">
                          <a:solidFill>
                            <a:schemeClr val="accent1">
                              <a:lumMod val="75000"/>
                            </a:schemeClr>
                          </a:solidFill>
                          <a:latin typeface="Comic Sans MS" pitchFamily="66" charset="0"/>
                        </a:rPr>
                        <a:t> </a:t>
                      </a:r>
                    </a:p>
                    <a:p>
                      <a:r>
                        <a:rPr lang="nb-NO" sz="800" dirty="0">
                          <a:solidFill>
                            <a:schemeClr val="accent1">
                              <a:lumMod val="75000"/>
                            </a:schemeClr>
                          </a:solidFill>
                          <a:latin typeface="Comic Sans MS" pitchFamily="66" charset="0"/>
                        </a:rPr>
                        <a:t>Undersøke konteiner</a:t>
                      </a:r>
                    </a:p>
                  </a:txBody>
                  <a:tcPr>
                    <a:solidFill>
                      <a:schemeClr val="bg1"/>
                    </a:solidFill>
                  </a:tcPr>
                </a:tc>
                <a:extLst>
                  <a:ext uri="{0D108BD9-81ED-4DB2-BD59-A6C34878D82A}">
                    <a16:rowId xmlns:a16="http://schemas.microsoft.com/office/drawing/2014/main" val="10002"/>
                  </a:ext>
                </a:extLst>
              </a:tr>
            </a:tbl>
          </a:graphicData>
        </a:graphic>
      </p:graphicFrame>
      <p:cxnSp>
        <p:nvCxnSpPr>
          <p:cNvPr id="15" name="Rett linje 14"/>
          <p:cNvCxnSpPr/>
          <p:nvPr/>
        </p:nvCxnSpPr>
        <p:spPr>
          <a:xfrm>
            <a:off x="899592" y="1695723"/>
            <a:ext cx="0" cy="47525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a:off x="467544" y="1988840"/>
            <a:ext cx="1656184" cy="3600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a:off x="467544" y="2420888"/>
            <a:ext cx="1656184" cy="3600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pil 4"/>
          <p:cNvCxnSpPr/>
          <p:nvPr/>
        </p:nvCxnSpPr>
        <p:spPr>
          <a:xfrm flipV="1">
            <a:off x="1638300" y="1485900"/>
            <a:ext cx="9525" cy="43624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Rett pil 7"/>
          <p:cNvCxnSpPr/>
          <p:nvPr/>
        </p:nvCxnSpPr>
        <p:spPr>
          <a:xfrm flipV="1">
            <a:off x="1638301" y="5829301"/>
            <a:ext cx="5695951"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Tabell 10"/>
          <p:cNvGraphicFramePr>
            <a:graphicFrameLocks noGrp="1"/>
          </p:cNvGraphicFramePr>
          <p:nvPr>
            <p:extLst>
              <p:ext uri="{D42A27DB-BD31-4B8C-83A1-F6EECF244321}">
                <p14:modId xmlns:p14="http://schemas.microsoft.com/office/powerpoint/2010/main" val="1815766062"/>
              </p:ext>
            </p:extLst>
          </p:nvPr>
        </p:nvGraphicFramePr>
        <p:xfrm>
          <a:off x="1819275" y="1771649"/>
          <a:ext cx="5162553" cy="3905250"/>
        </p:xfrm>
        <a:graphic>
          <a:graphicData uri="http://schemas.openxmlformats.org/drawingml/2006/table">
            <a:tbl>
              <a:tblPr firstRow="1" bandRow="1">
                <a:tableStyleId>{2D5ABB26-0587-4C30-8999-92F81FD0307C}</a:tableStyleId>
              </a:tblPr>
              <a:tblGrid>
                <a:gridCol w="1720851">
                  <a:extLst>
                    <a:ext uri="{9D8B030D-6E8A-4147-A177-3AD203B41FA5}">
                      <a16:colId xmlns:a16="http://schemas.microsoft.com/office/drawing/2014/main" val="20000"/>
                    </a:ext>
                  </a:extLst>
                </a:gridCol>
                <a:gridCol w="1720851">
                  <a:extLst>
                    <a:ext uri="{9D8B030D-6E8A-4147-A177-3AD203B41FA5}">
                      <a16:colId xmlns:a16="http://schemas.microsoft.com/office/drawing/2014/main" val="20001"/>
                    </a:ext>
                  </a:extLst>
                </a:gridCol>
                <a:gridCol w="1720851">
                  <a:extLst>
                    <a:ext uri="{9D8B030D-6E8A-4147-A177-3AD203B41FA5}">
                      <a16:colId xmlns:a16="http://schemas.microsoft.com/office/drawing/2014/main" val="20002"/>
                    </a:ext>
                  </a:extLst>
                </a:gridCol>
              </a:tblGrid>
              <a:tr h="1301750">
                <a:tc>
                  <a:txBody>
                    <a:bodyPr/>
                    <a:lstStyle/>
                    <a:p>
                      <a:endParaRPr lang="nb-NO" sz="1800" dirty="0"/>
                    </a:p>
                  </a:txBody>
                  <a:tcPr>
                    <a:solidFill>
                      <a:schemeClr val="accent1">
                        <a:lumMod val="60000"/>
                        <a:lumOff val="40000"/>
                      </a:schemeClr>
                    </a:solidFill>
                  </a:tcPr>
                </a:tc>
                <a:tc>
                  <a:txBody>
                    <a:bodyPr/>
                    <a:lstStyle/>
                    <a:p>
                      <a:endParaRPr lang="nb-NO" sz="1800" dirty="0"/>
                    </a:p>
                  </a:txBody>
                  <a:tcPr>
                    <a:solidFill>
                      <a:schemeClr val="accent1">
                        <a:lumMod val="75000"/>
                      </a:schemeClr>
                    </a:solidFill>
                  </a:tcPr>
                </a:tc>
                <a:tc>
                  <a:txBody>
                    <a:bodyPr/>
                    <a:lstStyle/>
                    <a:p>
                      <a:endParaRPr lang="nb-NO" sz="1800" dirty="0"/>
                    </a:p>
                  </a:txBody>
                  <a:tcPr>
                    <a:solidFill>
                      <a:schemeClr val="accent1">
                        <a:lumMod val="75000"/>
                      </a:schemeClr>
                    </a:solidFill>
                  </a:tcPr>
                </a:tc>
                <a:extLst>
                  <a:ext uri="{0D108BD9-81ED-4DB2-BD59-A6C34878D82A}">
                    <a16:rowId xmlns:a16="http://schemas.microsoft.com/office/drawing/2014/main" val="10000"/>
                  </a:ext>
                </a:extLst>
              </a:tr>
              <a:tr h="1301750">
                <a:tc>
                  <a:txBody>
                    <a:bodyPr/>
                    <a:lstStyle/>
                    <a:p>
                      <a:endParaRPr lang="nb-NO" sz="1800" dirty="0"/>
                    </a:p>
                  </a:txBody>
                  <a:tcPr>
                    <a:solidFill>
                      <a:schemeClr val="accent1">
                        <a:lumMod val="20000"/>
                        <a:lumOff val="80000"/>
                      </a:schemeClr>
                    </a:solidFill>
                  </a:tcPr>
                </a:tc>
                <a:tc>
                  <a:txBody>
                    <a:bodyPr/>
                    <a:lstStyle/>
                    <a:p>
                      <a:endParaRPr lang="nb-NO" sz="1800" dirty="0"/>
                    </a:p>
                  </a:txBody>
                  <a:tcPr>
                    <a:solidFill>
                      <a:schemeClr val="accent1">
                        <a:lumMod val="60000"/>
                        <a:lumOff val="40000"/>
                      </a:schemeClr>
                    </a:solidFill>
                  </a:tcPr>
                </a:tc>
                <a:tc>
                  <a:txBody>
                    <a:bodyPr/>
                    <a:lstStyle/>
                    <a:p>
                      <a:endParaRPr lang="nb-NO" sz="1800" dirty="0"/>
                    </a:p>
                  </a:txBody>
                  <a:tcPr>
                    <a:solidFill>
                      <a:schemeClr val="accent1">
                        <a:lumMod val="75000"/>
                      </a:schemeClr>
                    </a:solidFill>
                  </a:tcPr>
                </a:tc>
                <a:extLst>
                  <a:ext uri="{0D108BD9-81ED-4DB2-BD59-A6C34878D82A}">
                    <a16:rowId xmlns:a16="http://schemas.microsoft.com/office/drawing/2014/main" val="10001"/>
                  </a:ext>
                </a:extLst>
              </a:tr>
              <a:tr h="1301750">
                <a:tc>
                  <a:txBody>
                    <a:bodyPr/>
                    <a:lstStyle/>
                    <a:p>
                      <a:endParaRPr lang="nb-NO" sz="1800" dirty="0"/>
                    </a:p>
                  </a:txBody>
                  <a:tcPr>
                    <a:solidFill>
                      <a:schemeClr val="accent1">
                        <a:lumMod val="20000"/>
                        <a:lumOff val="80000"/>
                      </a:schemeClr>
                    </a:solidFill>
                  </a:tcPr>
                </a:tc>
                <a:tc>
                  <a:txBody>
                    <a:bodyPr/>
                    <a:lstStyle/>
                    <a:p>
                      <a:endParaRPr lang="nb-NO" sz="1800" dirty="0"/>
                    </a:p>
                  </a:txBody>
                  <a:tcPr>
                    <a:solidFill>
                      <a:schemeClr val="accent1">
                        <a:lumMod val="20000"/>
                        <a:lumOff val="80000"/>
                      </a:schemeClr>
                    </a:solidFill>
                  </a:tcPr>
                </a:tc>
                <a:tc>
                  <a:txBody>
                    <a:bodyPr/>
                    <a:lstStyle/>
                    <a:p>
                      <a:endParaRPr lang="nb-NO" sz="1800" dirty="0"/>
                    </a:p>
                  </a:txBody>
                  <a:tcP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13" name="TekstSylinder 12"/>
          <p:cNvSpPr txBox="1"/>
          <p:nvPr/>
        </p:nvSpPr>
        <p:spPr>
          <a:xfrm>
            <a:off x="1276351" y="1152526"/>
            <a:ext cx="752475" cy="369332"/>
          </a:xfrm>
          <a:prstGeom prst="rect">
            <a:avLst/>
          </a:prstGeom>
          <a:noFill/>
        </p:spPr>
        <p:txBody>
          <a:bodyPr wrap="square" rtlCol="0">
            <a:spAutoFit/>
          </a:bodyPr>
          <a:lstStyle/>
          <a:p>
            <a:r>
              <a:rPr lang="nb-NO" dirty="0"/>
              <a:t>HØY</a:t>
            </a:r>
          </a:p>
        </p:txBody>
      </p:sp>
      <p:sp>
        <p:nvSpPr>
          <p:cNvPr id="14" name="TekstSylinder 13"/>
          <p:cNvSpPr txBox="1"/>
          <p:nvPr/>
        </p:nvSpPr>
        <p:spPr>
          <a:xfrm>
            <a:off x="7315201" y="5648326"/>
            <a:ext cx="752475" cy="369332"/>
          </a:xfrm>
          <a:prstGeom prst="rect">
            <a:avLst/>
          </a:prstGeom>
          <a:noFill/>
        </p:spPr>
        <p:txBody>
          <a:bodyPr wrap="square" rtlCol="0">
            <a:spAutoFit/>
          </a:bodyPr>
          <a:lstStyle/>
          <a:p>
            <a:r>
              <a:rPr lang="nb-NO" dirty="0"/>
              <a:t>HØY</a:t>
            </a:r>
          </a:p>
        </p:txBody>
      </p:sp>
      <p:sp>
        <p:nvSpPr>
          <p:cNvPr id="15" name="TekstSylinder 14"/>
          <p:cNvSpPr txBox="1"/>
          <p:nvPr/>
        </p:nvSpPr>
        <p:spPr>
          <a:xfrm>
            <a:off x="1009651" y="5762626"/>
            <a:ext cx="752475" cy="369332"/>
          </a:xfrm>
          <a:prstGeom prst="rect">
            <a:avLst/>
          </a:prstGeom>
          <a:noFill/>
        </p:spPr>
        <p:txBody>
          <a:bodyPr wrap="square" rtlCol="0">
            <a:spAutoFit/>
          </a:bodyPr>
          <a:lstStyle/>
          <a:p>
            <a:r>
              <a:rPr lang="nb-NO" dirty="0"/>
              <a:t>LAV</a:t>
            </a:r>
          </a:p>
        </p:txBody>
      </p:sp>
      <p:sp>
        <p:nvSpPr>
          <p:cNvPr id="16" name="TekstSylinder 15"/>
          <p:cNvSpPr txBox="1"/>
          <p:nvPr/>
        </p:nvSpPr>
        <p:spPr>
          <a:xfrm rot="16200000">
            <a:off x="498024" y="3274947"/>
            <a:ext cx="1623327" cy="369332"/>
          </a:xfrm>
          <a:prstGeom prst="rect">
            <a:avLst/>
          </a:prstGeom>
          <a:noFill/>
        </p:spPr>
        <p:txBody>
          <a:bodyPr wrap="square" rtlCol="0">
            <a:spAutoFit/>
          </a:bodyPr>
          <a:lstStyle/>
          <a:p>
            <a:r>
              <a:rPr lang="nb-NO" dirty="0"/>
              <a:t>Sannsynlighet</a:t>
            </a:r>
          </a:p>
        </p:txBody>
      </p:sp>
      <p:sp>
        <p:nvSpPr>
          <p:cNvPr id="17" name="TekstSylinder 16"/>
          <p:cNvSpPr txBox="1"/>
          <p:nvPr/>
        </p:nvSpPr>
        <p:spPr>
          <a:xfrm>
            <a:off x="3831777" y="5932423"/>
            <a:ext cx="1464124" cy="369332"/>
          </a:xfrm>
          <a:prstGeom prst="rect">
            <a:avLst/>
          </a:prstGeom>
          <a:noFill/>
        </p:spPr>
        <p:txBody>
          <a:bodyPr wrap="square" rtlCol="0">
            <a:spAutoFit/>
          </a:bodyPr>
          <a:lstStyle/>
          <a:p>
            <a:r>
              <a:rPr lang="nb-NO" dirty="0"/>
              <a:t>Konsekvens</a:t>
            </a:r>
          </a:p>
        </p:txBody>
      </p:sp>
      <p:sp>
        <p:nvSpPr>
          <p:cNvPr id="18" name="Bindepunkt 17"/>
          <p:cNvSpPr/>
          <p:nvPr/>
        </p:nvSpPr>
        <p:spPr>
          <a:xfrm>
            <a:off x="2701024" y="4638671"/>
            <a:ext cx="371475" cy="304800"/>
          </a:xfrm>
          <a:prstGeom prst="flowChartConnector">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 name="Bindepunkt 19"/>
          <p:cNvSpPr/>
          <p:nvPr/>
        </p:nvSpPr>
        <p:spPr>
          <a:xfrm>
            <a:off x="2857501" y="3552825"/>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Bindepunkt 20"/>
          <p:cNvSpPr/>
          <p:nvPr/>
        </p:nvSpPr>
        <p:spPr>
          <a:xfrm>
            <a:off x="4219576" y="3676650"/>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2" name="Bindepunkt 21"/>
          <p:cNvSpPr/>
          <p:nvPr/>
        </p:nvSpPr>
        <p:spPr>
          <a:xfrm>
            <a:off x="1953979" y="2581281"/>
            <a:ext cx="371475"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accent3"/>
              </a:solidFill>
            </a:endParaRPr>
          </a:p>
        </p:txBody>
      </p:sp>
      <p:sp>
        <p:nvSpPr>
          <p:cNvPr id="23" name="Bindepunkt 22"/>
          <p:cNvSpPr/>
          <p:nvPr/>
        </p:nvSpPr>
        <p:spPr>
          <a:xfrm>
            <a:off x="5857878" y="5210183"/>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4" name="Bindepunkt 23"/>
          <p:cNvSpPr/>
          <p:nvPr/>
        </p:nvSpPr>
        <p:spPr>
          <a:xfrm>
            <a:off x="3733801" y="2647950"/>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5" name="Bindepunkt 24"/>
          <p:cNvSpPr/>
          <p:nvPr/>
        </p:nvSpPr>
        <p:spPr>
          <a:xfrm>
            <a:off x="5934076" y="3419475"/>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6" name="Bindepunkt 25"/>
          <p:cNvSpPr/>
          <p:nvPr/>
        </p:nvSpPr>
        <p:spPr>
          <a:xfrm>
            <a:off x="5328555" y="2607144"/>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8" name="Bindepunkt 27"/>
          <p:cNvSpPr/>
          <p:nvPr/>
        </p:nvSpPr>
        <p:spPr>
          <a:xfrm>
            <a:off x="4057635" y="450941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Bindepunkt 28"/>
          <p:cNvSpPr/>
          <p:nvPr/>
        </p:nvSpPr>
        <p:spPr>
          <a:xfrm>
            <a:off x="3664406" y="5086350"/>
            <a:ext cx="371475" cy="304800"/>
          </a:xfrm>
          <a:prstGeom prst="flowChartConnector">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0" name="Bindepunkt 29"/>
          <p:cNvSpPr/>
          <p:nvPr/>
        </p:nvSpPr>
        <p:spPr>
          <a:xfrm>
            <a:off x="1990725" y="379095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1" name="Bindepunkt 30"/>
          <p:cNvSpPr/>
          <p:nvPr/>
        </p:nvSpPr>
        <p:spPr>
          <a:xfrm>
            <a:off x="4429125" y="504825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2" name="Bindepunkt 31"/>
          <p:cNvSpPr/>
          <p:nvPr/>
        </p:nvSpPr>
        <p:spPr>
          <a:xfrm>
            <a:off x="2143125" y="512445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7" name="Tittel 36"/>
          <p:cNvSpPr>
            <a:spLocks noGrp="1"/>
          </p:cNvSpPr>
          <p:nvPr>
            <p:ph type="title"/>
          </p:nvPr>
        </p:nvSpPr>
        <p:spPr/>
        <p:txBody>
          <a:bodyPr>
            <a:normAutofit/>
          </a:bodyPr>
          <a:lstStyle/>
          <a:p>
            <a:r>
              <a:rPr lang="nb-NO" dirty="0"/>
              <a:t>Risikomatrise</a:t>
            </a:r>
          </a:p>
        </p:txBody>
      </p:sp>
      <p:sp>
        <p:nvSpPr>
          <p:cNvPr id="36" name="Bindepunkt 35"/>
          <p:cNvSpPr/>
          <p:nvPr/>
        </p:nvSpPr>
        <p:spPr>
          <a:xfrm>
            <a:off x="5934076" y="3440571"/>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Bindepunkt 37"/>
          <p:cNvSpPr/>
          <p:nvPr/>
        </p:nvSpPr>
        <p:spPr>
          <a:xfrm>
            <a:off x="5328554" y="2607144"/>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9" name="Bindepunkt 38"/>
          <p:cNvSpPr/>
          <p:nvPr/>
        </p:nvSpPr>
        <p:spPr>
          <a:xfrm>
            <a:off x="1944455" y="2569029"/>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0" name="Bindepunkt 39"/>
          <p:cNvSpPr/>
          <p:nvPr/>
        </p:nvSpPr>
        <p:spPr>
          <a:xfrm>
            <a:off x="3733801" y="2659521"/>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1" name="Bindepunkt 40"/>
          <p:cNvSpPr/>
          <p:nvPr/>
        </p:nvSpPr>
        <p:spPr>
          <a:xfrm>
            <a:off x="4219576" y="3667125"/>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3" name="Bindepunkt 42"/>
          <p:cNvSpPr/>
          <p:nvPr/>
        </p:nvSpPr>
        <p:spPr>
          <a:xfrm>
            <a:off x="4438652" y="5057783"/>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4" name="Bindepunkt 43"/>
          <p:cNvSpPr/>
          <p:nvPr/>
        </p:nvSpPr>
        <p:spPr>
          <a:xfrm>
            <a:off x="4067177" y="4509410"/>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5" name="Bindepunkt 44"/>
          <p:cNvSpPr/>
          <p:nvPr/>
        </p:nvSpPr>
        <p:spPr>
          <a:xfrm>
            <a:off x="2009775" y="3788229"/>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6" name="Bindepunkt 45"/>
          <p:cNvSpPr/>
          <p:nvPr/>
        </p:nvSpPr>
        <p:spPr>
          <a:xfrm>
            <a:off x="2857500" y="3566442"/>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7" name="Bindepunkt 46"/>
          <p:cNvSpPr/>
          <p:nvPr/>
        </p:nvSpPr>
        <p:spPr>
          <a:xfrm>
            <a:off x="2157415" y="5124450"/>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8" name="Bindepunkt 47"/>
          <p:cNvSpPr/>
          <p:nvPr/>
        </p:nvSpPr>
        <p:spPr>
          <a:xfrm>
            <a:off x="2705101" y="4650242"/>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Pil ned 1"/>
          <p:cNvSpPr/>
          <p:nvPr/>
        </p:nvSpPr>
        <p:spPr>
          <a:xfrm rot="2603473">
            <a:off x="3408151" y="2486798"/>
            <a:ext cx="1927221" cy="240973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Bindepunkt 48"/>
          <p:cNvSpPr/>
          <p:nvPr/>
        </p:nvSpPr>
        <p:spPr>
          <a:xfrm>
            <a:off x="3666182" y="5076800"/>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2" name="Bindepunkt 41"/>
          <p:cNvSpPr/>
          <p:nvPr/>
        </p:nvSpPr>
        <p:spPr>
          <a:xfrm>
            <a:off x="3666182" y="5086350"/>
            <a:ext cx="371475" cy="3048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TekstSylinder 2"/>
          <p:cNvSpPr txBox="1"/>
          <p:nvPr/>
        </p:nvSpPr>
        <p:spPr>
          <a:xfrm rot="18810698">
            <a:off x="3521391" y="3379108"/>
            <a:ext cx="1850690" cy="400110"/>
          </a:xfrm>
          <a:prstGeom prst="rect">
            <a:avLst/>
          </a:prstGeom>
          <a:noFill/>
        </p:spPr>
        <p:txBody>
          <a:bodyPr wrap="square" rtlCol="0">
            <a:spAutoFit/>
          </a:bodyPr>
          <a:lstStyle/>
          <a:p>
            <a:r>
              <a:rPr lang="nb-NO" sz="2000" b="1" dirty="0"/>
              <a:t>Risikostyring</a:t>
            </a:r>
          </a:p>
        </p:txBody>
      </p:sp>
      <p:sp>
        <p:nvSpPr>
          <p:cNvPr id="50" name="Plassholder for lysbildenummer 7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6</a:t>
            </a:fld>
            <a:endParaRPr lang="nb-NO" b="1" dirty="0">
              <a:solidFill>
                <a:schemeClr val="tx1"/>
              </a:solidFill>
            </a:endParaRPr>
          </a:p>
        </p:txBody>
      </p:sp>
      <p:sp>
        <p:nvSpPr>
          <p:cNvPr id="6" name="TekstSylinder 5"/>
          <p:cNvSpPr txBox="1"/>
          <p:nvPr/>
        </p:nvSpPr>
        <p:spPr>
          <a:xfrm>
            <a:off x="107504" y="6301755"/>
            <a:ext cx="1314842" cy="369332"/>
          </a:xfrm>
          <a:prstGeom prst="rect">
            <a:avLst/>
          </a:prstGeom>
          <a:noFill/>
        </p:spPr>
        <p:txBody>
          <a:bodyPr wrap="square" rtlCol="0">
            <a:spAutoFit/>
          </a:bodyPr>
          <a:lstStyle/>
          <a:p>
            <a:pPr algn="ctr"/>
            <a:r>
              <a:rPr lang="nb-NO" dirty="0">
                <a:solidFill>
                  <a:schemeClr val="tx2">
                    <a:lumMod val="75000"/>
                  </a:schemeClr>
                </a:solidFill>
              </a:rPr>
              <a:t>Sårbarhet</a:t>
            </a:r>
          </a:p>
        </p:txBody>
      </p:sp>
      <p:cxnSp>
        <p:nvCxnSpPr>
          <p:cNvPr id="9" name="Rett pil 8"/>
          <p:cNvCxnSpPr>
            <a:stCxn id="6" idx="3"/>
            <a:endCxn id="17" idx="1"/>
          </p:cNvCxnSpPr>
          <p:nvPr/>
        </p:nvCxnSpPr>
        <p:spPr>
          <a:xfrm flipV="1">
            <a:off x="1422346" y="6117089"/>
            <a:ext cx="2409431" cy="369332"/>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1" name="Rett pil 50"/>
          <p:cNvCxnSpPr>
            <a:stCxn id="6" idx="0"/>
            <a:endCxn id="16" idx="1"/>
          </p:cNvCxnSpPr>
          <p:nvPr/>
        </p:nvCxnSpPr>
        <p:spPr>
          <a:xfrm flipV="1">
            <a:off x="764925" y="4271277"/>
            <a:ext cx="544763" cy="203047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425601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3"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F738FBFF-5041-4CC2-8675-4B90F03B9A7A}" type="slidenum">
              <a:rPr lang="nb-NO" smtClean="0"/>
              <a:pPr/>
              <a:t>60</a:t>
            </a:fld>
            <a:endParaRPr lang="nb-NO"/>
          </a:p>
        </p:txBody>
      </p:sp>
      <p:graphicFrame>
        <p:nvGraphicFramePr>
          <p:cNvPr id="10" name="Objekt 9"/>
          <p:cNvGraphicFramePr>
            <a:graphicFrameLocks noChangeAspect="1"/>
          </p:cNvGraphicFramePr>
          <p:nvPr>
            <p:extLst/>
          </p:nvPr>
        </p:nvGraphicFramePr>
        <p:xfrm>
          <a:off x="589957" y="243365"/>
          <a:ext cx="7942483" cy="6353987"/>
        </p:xfrm>
        <a:graphic>
          <a:graphicData uri="http://schemas.openxmlformats.org/presentationml/2006/ole">
            <mc:AlternateContent xmlns:mc="http://schemas.openxmlformats.org/markup-compatibility/2006">
              <mc:Choice xmlns:v="urn:schemas-microsoft-com:vml" Requires="v">
                <p:oleObj spid="_x0000_s13320" name="Acrobat Document" r:id="rId3" imgW="40500221" imgH="32403915" progId="AcroExch.Document.7">
                  <p:embed/>
                </p:oleObj>
              </mc:Choice>
              <mc:Fallback>
                <p:oleObj name="Acrobat Document" r:id="rId3" imgW="40500221" imgH="32403915" progId="AcroExch.Document.7">
                  <p:embed/>
                  <p:pic>
                    <p:nvPicPr>
                      <p:cNvPr id="10" name="Objekt 9"/>
                      <p:cNvPicPr/>
                      <p:nvPr/>
                    </p:nvPicPr>
                    <p:blipFill>
                      <a:blip r:embed="rId4"/>
                      <a:stretch>
                        <a:fillRect/>
                      </a:stretch>
                    </p:blipFill>
                    <p:spPr>
                      <a:xfrm>
                        <a:off x="589957" y="243365"/>
                        <a:ext cx="7942483" cy="6353987"/>
                      </a:xfrm>
                      <a:prstGeom prst="rect">
                        <a:avLst/>
                      </a:prstGeom>
                    </p:spPr>
                  </p:pic>
                </p:oleObj>
              </mc:Fallback>
            </mc:AlternateContent>
          </a:graphicData>
        </a:graphic>
      </p:graphicFrame>
      <p:sp>
        <p:nvSpPr>
          <p:cNvPr id="5"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60</a:t>
            </a:fld>
            <a:endParaRPr lang="nb-NO" sz="1200" b="1" dirty="0"/>
          </a:p>
        </p:txBody>
      </p:sp>
    </p:spTree>
    <p:extLst>
      <p:ext uri="{BB962C8B-B14F-4D97-AF65-F5344CB8AC3E}">
        <p14:creationId xmlns:p14="http://schemas.microsoft.com/office/powerpoint/2010/main" val="3172929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Situasjonstavle</a:t>
            </a:r>
          </a:p>
        </p:txBody>
      </p:sp>
      <p:sp>
        <p:nvSpPr>
          <p:cNvPr id="225" name="Plassholder for lysbildenummer 224"/>
          <p:cNvSpPr>
            <a:spLocks noGrp="1"/>
          </p:cNvSpPr>
          <p:nvPr>
            <p:ph type="sldNum" sz="quarter" idx="12"/>
          </p:nvPr>
        </p:nvSpPr>
        <p:spPr>
          <a:xfrm>
            <a:off x="6974904" y="6453336"/>
            <a:ext cx="2133600" cy="365125"/>
          </a:xfrm>
        </p:spPr>
        <p:txBody>
          <a:bodyPr/>
          <a:lstStyle/>
          <a:p>
            <a:fld id="{F738FBFF-5041-4CC2-8675-4B90F03B9A7A}" type="slidenum">
              <a:rPr lang="nb-NO" b="1" smtClean="0">
                <a:solidFill>
                  <a:schemeClr val="tx1"/>
                </a:solidFill>
              </a:rPr>
              <a:pPr/>
              <a:t>61</a:t>
            </a:fld>
            <a:endParaRPr lang="nb-NO" b="1" dirty="0">
              <a:solidFill>
                <a:schemeClr val="tx1"/>
              </a:solidFill>
            </a:endParaRPr>
          </a:p>
        </p:txBody>
      </p:sp>
      <p:sp>
        <p:nvSpPr>
          <p:cNvPr id="355" name="Rektangel 354"/>
          <p:cNvSpPr/>
          <p:nvPr/>
        </p:nvSpPr>
        <p:spPr>
          <a:xfrm>
            <a:off x="435429" y="1328057"/>
            <a:ext cx="8011885" cy="381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6" name="Rektangel 355"/>
          <p:cNvSpPr/>
          <p:nvPr/>
        </p:nvSpPr>
        <p:spPr>
          <a:xfrm>
            <a:off x="6738257" y="1328057"/>
            <a:ext cx="1709057" cy="38535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7" name="Rektangel 356"/>
          <p:cNvSpPr/>
          <p:nvPr/>
        </p:nvSpPr>
        <p:spPr>
          <a:xfrm>
            <a:off x="435429" y="1328057"/>
            <a:ext cx="1088539" cy="38535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8" name="Rektangel 357"/>
          <p:cNvSpPr/>
          <p:nvPr/>
        </p:nvSpPr>
        <p:spPr>
          <a:xfrm>
            <a:off x="435429" y="5181696"/>
            <a:ext cx="8011885" cy="11537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4" name="TekstSylinder 363"/>
          <p:cNvSpPr txBox="1"/>
          <p:nvPr/>
        </p:nvSpPr>
        <p:spPr>
          <a:xfrm>
            <a:off x="3037129" y="1338937"/>
            <a:ext cx="2275114" cy="307777"/>
          </a:xfrm>
          <a:prstGeom prst="rect">
            <a:avLst/>
          </a:prstGeom>
          <a:noFill/>
        </p:spPr>
        <p:txBody>
          <a:bodyPr wrap="square" rtlCol="0">
            <a:spAutoFit/>
          </a:bodyPr>
          <a:lstStyle/>
          <a:p>
            <a:r>
              <a:rPr lang="nb-NO" sz="1400" b="1" u="sng" dirty="0">
                <a:solidFill>
                  <a:schemeClr val="bg1"/>
                </a:solidFill>
                <a:latin typeface="+mn-lt"/>
              </a:rPr>
              <a:t>SITUASJONSBESKRIVELSE</a:t>
            </a:r>
          </a:p>
        </p:txBody>
      </p:sp>
      <p:graphicFrame>
        <p:nvGraphicFramePr>
          <p:cNvPr id="367" name="Tabell 366"/>
          <p:cNvGraphicFramePr>
            <a:graphicFrameLocks noGrp="1"/>
          </p:cNvGraphicFramePr>
          <p:nvPr/>
        </p:nvGraphicFramePr>
        <p:xfrm>
          <a:off x="457200" y="1701799"/>
          <a:ext cx="1045030" cy="3458032"/>
        </p:xfrm>
        <a:graphic>
          <a:graphicData uri="http://schemas.openxmlformats.org/drawingml/2006/table">
            <a:tbl>
              <a:tblPr firstRow="1" bandRow="1">
                <a:tableStyleId>{5C22544A-7EE6-4342-B048-85BDC9FD1C3A}</a:tableStyleId>
              </a:tblPr>
              <a:tblGrid>
                <a:gridCol w="489857">
                  <a:extLst>
                    <a:ext uri="{9D8B030D-6E8A-4147-A177-3AD203B41FA5}">
                      <a16:colId xmlns:a16="http://schemas.microsoft.com/office/drawing/2014/main" val="20000"/>
                    </a:ext>
                  </a:extLst>
                </a:gridCol>
                <a:gridCol w="555173">
                  <a:extLst>
                    <a:ext uri="{9D8B030D-6E8A-4147-A177-3AD203B41FA5}">
                      <a16:colId xmlns:a16="http://schemas.microsoft.com/office/drawing/2014/main" val="20001"/>
                    </a:ext>
                  </a:extLst>
                </a:gridCol>
              </a:tblGrid>
              <a:tr h="432254">
                <a:tc>
                  <a:txBody>
                    <a:bodyPr/>
                    <a:lstStyle/>
                    <a:p>
                      <a:pPr algn="ctr"/>
                      <a:r>
                        <a:rPr lang="nb-NO" sz="1000" b="1" u="sng" dirty="0">
                          <a:solidFill>
                            <a:schemeClr val="tx1"/>
                          </a:solidFill>
                        </a:rPr>
                        <a:t>TID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sng" kern="1200" dirty="0">
                          <a:solidFill>
                            <a:schemeClr val="tx1"/>
                          </a:solidFill>
                          <a:latin typeface="+mn-lt"/>
                          <a:ea typeface="+mn-ea"/>
                          <a:cs typeface="+mn-cs"/>
                        </a:rPr>
                        <a:t>ENHET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2254">
                <a:tc>
                  <a:txBody>
                    <a:bodyPr/>
                    <a:lstStyle/>
                    <a:p>
                      <a:r>
                        <a:rPr lang="nb-NO" sz="1000" dirty="0">
                          <a:solidFill>
                            <a:schemeClr val="accent1">
                              <a:lumMod val="75000"/>
                            </a:schemeClr>
                          </a:solidFill>
                          <a:latin typeface="Comic Sans MS" pitchFamily="66" charset="0"/>
                        </a:rPr>
                        <a:t>1157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dirty="0">
                          <a:solidFill>
                            <a:schemeClr val="tx1"/>
                          </a:solidFill>
                          <a:latin typeface="+mn-lt"/>
                        </a:rPr>
                        <a:t>STAB</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254">
                <a:tc>
                  <a:txBody>
                    <a:bodyPr/>
                    <a:lstStyle/>
                    <a:p>
                      <a:r>
                        <a:rPr lang="nb-NO" sz="1000" dirty="0">
                          <a:solidFill>
                            <a:schemeClr val="accent1">
                              <a:lumMod val="75000"/>
                            </a:schemeClr>
                          </a:solidFill>
                          <a:latin typeface="Comic Sans MS" pitchFamily="66" charset="0"/>
                        </a:rPr>
                        <a:t>1158</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dirty="0">
                          <a:solidFill>
                            <a:schemeClr val="tx1"/>
                          </a:solidFill>
                          <a:latin typeface="+mn-lt"/>
                        </a:rPr>
                        <a:t>DRIFT LAND</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2254">
                <a:tc>
                  <a:txBody>
                    <a:bodyPr/>
                    <a:lstStyle/>
                    <a:p>
                      <a:r>
                        <a:rPr lang="nb-NO" sz="1000" dirty="0">
                          <a:solidFill>
                            <a:schemeClr val="accent1">
                              <a:lumMod val="75000"/>
                            </a:schemeClr>
                          </a:solidFill>
                          <a:latin typeface="Comic Sans MS" pitchFamily="66" charset="0"/>
                        </a:rPr>
                        <a:t>1158</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000" dirty="0">
                          <a:solidFill>
                            <a:schemeClr val="tx1"/>
                          </a:solidFill>
                          <a:latin typeface="+mn-lt"/>
                        </a:rPr>
                        <a:t>DRIFT</a:t>
                      </a:r>
                      <a:r>
                        <a:rPr lang="nb-NO" sz="1000" baseline="0" dirty="0">
                          <a:solidFill>
                            <a:schemeClr val="tx1"/>
                          </a:solidFill>
                          <a:latin typeface="+mn-lt"/>
                        </a:rPr>
                        <a:t> HAVN</a:t>
                      </a:r>
                      <a:endParaRPr lang="nb-NO" sz="1000" dirty="0">
                        <a:solidFill>
                          <a:schemeClr val="tx1"/>
                        </a:solidFill>
                        <a:latin typeface="+mn-l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2254">
                <a:tc>
                  <a:txBody>
                    <a:bodyPr/>
                    <a:lstStyle/>
                    <a:p>
                      <a:r>
                        <a:rPr lang="nb-NO" sz="1000" dirty="0">
                          <a:solidFill>
                            <a:schemeClr val="accent1">
                              <a:lumMod val="75000"/>
                            </a:schemeClr>
                          </a:solidFill>
                          <a:latin typeface="Comic Sans MS" pitchFamily="66" charset="0"/>
                        </a:rPr>
                        <a:t>1159</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000" dirty="0" err="1">
                          <a:solidFill>
                            <a:schemeClr val="accent1">
                              <a:lumMod val="75000"/>
                            </a:schemeClr>
                          </a:solidFill>
                          <a:latin typeface="Comic Sans MS" pitchFamily="66" charset="0"/>
                        </a:rPr>
                        <a:t>Redn</a:t>
                      </a:r>
                      <a:r>
                        <a:rPr lang="nb-NO" sz="1000" dirty="0">
                          <a:solidFill>
                            <a:schemeClr val="accent1">
                              <a:lumMod val="75000"/>
                            </a:schemeClr>
                          </a:solidFill>
                          <a:latin typeface="Comic Sans MS" pitchFamily="66" charset="0"/>
                        </a:rPr>
                        <a:t>.</a:t>
                      </a:r>
                      <a:r>
                        <a:rPr lang="nb-NO" sz="1000" baseline="0" dirty="0">
                          <a:solidFill>
                            <a:schemeClr val="accent1">
                              <a:lumMod val="75000"/>
                            </a:schemeClr>
                          </a:solidFill>
                          <a:latin typeface="Comic Sans MS" pitchFamily="66" charset="0"/>
                        </a:rPr>
                        <a:t> </a:t>
                      </a:r>
                      <a:r>
                        <a:rPr lang="nb-NO" sz="1000" baseline="0" dirty="0" err="1">
                          <a:solidFill>
                            <a:schemeClr val="accent1">
                              <a:lumMod val="75000"/>
                            </a:schemeClr>
                          </a:solidFill>
                          <a:latin typeface="Comic Sans MS" pitchFamily="66" charset="0"/>
                        </a:rPr>
                        <a:t>tj</a:t>
                      </a:r>
                      <a:r>
                        <a:rPr lang="nb-NO" sz="1000" baseline="0" dirty="0">
                          <a:solidFill>
                            <a:schemeClr val="accent1">
                              <a:lumMod val="75000"/>
                            </a:schemeClr>
                          </a:solidFill>
                          <a:latin typeface="Comic Sans MS" pitchFamily="66" charset="0"/>
                        </a:rPr>
                        <a:t>.</a:t>
                      </a:r>
                      <a:endParaRPr lang="nb-NO" sz="1000" dirty="0">
                        <a:solidFill>
                          <a:schemeClr val="accent1">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2254">
                <a:tc>
                  <a:txBody>
                    <a:bodyPr/>
                    <a:lstStyle/>
                    <a:p>
                      <a:r>
                        <a:rPr lang="nb-NO" sz="1000" dirty="0">
                          <a:solidFill>
                            <a:schemeClr val="accent1">
                              <a:lumMod val="75000"/>
                            </a:schemeClr>
                          </a:solidFill>
                          <a:latin typeface="Comic Sans MS" pitchFamily="66" charset="0"/>
                        </a:rPr>
                        <a:t>1208</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800" dirty="0">
                        <a:solidFill>
                          <a:schemeClr val="accent1">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2254">
                <a:tc>
                  <a:txBody>
                    <a:bodyPr/>
                    <a:lstStyle/>
                    <a:p>
                      <a:endParaRPr lang="nb-NO" sz="1000" dirty="0">
                        <a:solidFill>
                          <a:schemeClr val="accent1">
                            <a:lumMod val="75000"/>
                          </a:schemeClr>
                        </a:solidFill>
                        <a:latin typeface="Comic Sans MS" pitchFamily="66"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dirty="0">
                        <a:solidFill>
                          <a:schemeClr val="accent1">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32254">
                <a:tc>
                  <a:txBody>
                    <a:bodyPr/>
                    <a:lstStyle/>
                    <a:p>
                      <a:endParaRPr lang="nb-NO" sz="1000" dirty="0">
                        <a:solidFill>
                          <a:schemeClr val="accent1">
                            <a:lumMod val="75000"/>
                          </a:schemeClr>
                        </a:solidFill>
                        <a:latin typeface="Comic Sans MS" pitchFamily="66"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nb-NO" sz="1000" dirty="0">
                        <a:solidFill>
                          <a:schemeClr val="accent1">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7"/>
                  </a:ext>
                </a:extLst>
              </a:tr>
            </a:tbl>
          </a:graphicData>
        </a:graphic>
      </p:graphicFrame>
      <p:graphicFrame>
        <p:nvGraphicFramePr>
          <p:cNvPr id="368" name="Tabell 367"/>
          <p:cNvGraphicFramePr>
            <a:graphicFrameLocks noGrp="1"/>
          </p:cNvGraphicFramePr>
          <p:nvPr/>
        </p:nvGraphicFramePr>
        <p:xfrm>
          <a:off x="6760030" y="1701800"/>
          <a:ext cx="1665513" cy="3447142"/>
        </p:xfrm>
        <a:graphic>
          <a:graphicData uri="http://schemas.openxmlformats.org/drawingml/2006/table">
            <a:tbl>
              <a:tblPr firstRow="1" bandRow="1">
                <a:tableStyleId>{5C22544A-7EE6-4342-B048-85BDC9FD1C3A}</a:tableStyleId>
              </a:tblPr>
              <a:tblGrid>
                <a:gridCol w="488502">
                  <a:extLst>
                    <a:ext uri="{9D8B030D-6E8A-4147-A177-3AD203B41FA5}">
                      <a16:colId xmlns:a16="http://schemas.microsoft.com/office/drawing/2014/main" val="20000"/>
                    </a:ext>
                  </a:extLst>
                </a:gridCol>
                <a:gridCol w="842417">
                  <a:extLst>
                    <a:ext uri="{9D8B030D-6E8A-4147-A177-3AD203B41FA5}">
                      <a16:colId xmlns:a16="http://schemas.microsoft.com/office/drawing/2014/main" val="20001"/>
                    </a:ext>
                  </a:extLst>
                </a:gridCol>
                <a:gridCol w="334594">
                  <a:extLst>
                    <a:ext uri="{9D8B030D-6E8A-4147-A177-3AD203B41FA5}">
                      <a16:colId xmlns:a16="http://schemas.microsoft.com/office/drawing/2014/main" val="20002"/>
                    </a:ext>
                  </a:extLst>
                </a:gridCol>
              </a:tblGrid>
              <a:tr h="381184">
                <a:tc>
                  <a:txBody>
                    <a:bodyPr/>
                    <a:lstStyle/>
                    <a:p>
                      <a:pPr algn="ctr"/>
                      <a:r>
                        <a:rPr lang="nb-NO" sz="1000" b="1" u="none" dirty="0">
                          <a:solidFill>
                            <a:schemeClr val="tx1"/>
                          </a:solidFill>
                        </a:rPr>
                        <a:t>ETA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KJØRETØY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TA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60037">
                <a:tc gridSpan="2">
                  <a:txBody>
                    <a:bodyPr/>
                    <a:lstStyle/>
                    <a:p>
                      <a:pPr algn="ctr"/>
                      <a:endParaRPr lang="nb-NO"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nb-NO"/>
                    </a:p>
                  </a:txBody>
                  <a:tcPr/>
                </a:tc>
                <a:tc>
                  <a:txBody>
                    <a:bodyPr/>
                    <a:lstStyle/>
                    <a:p>
                      <a:pPr algn="ctr"/>
                      <a:endParaRPr lang="nb-NO"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184">
                <a:tc>
                  <a:txBody>
                    <a:bodyPr/>
                    <a:lstStyle/>
                    <a:p>
                      <a:pPr algn="ctr"/>
                      <a:r>
                        <a:rPr lang="nb-NO" sz="1000" b="1" u="none" dirty="0">
                          <a:solidFill>
                            <a:schemeClr val="tx1"/>
                          </a:solidFill>
                        </a:rPr>
                        <a:t>ETA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FARTØY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TA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62369">
                <a:tc gridSpan="2">
                  <a:txBody>
                    <a:bodyPr/>
                    <a:lstStyle/>
                    <a:p>
                      <a:pPr algn="ctr"/>
                      <a:endParaRPr lang="nb-NO"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nb-NO"/>
                    </a:p>
                  </a:txBody>
                  <a:tcPr/>
                </a:tc>
                <a:tc>
                  <a:txBody>
                    <a:bodyPr/>
                    <a:lstStyle/>
                    <a:p>
                      <a:pPr algn="ctr"/>
                      <a:endParaRPr lang="nb-NO"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1184">
                <a:tc>
                  <a:txBody>
                    <a:bodyPr/>
                    <a:lstStyle/>
                    <a:p>
                      <a:pPr algn="ctr"/>
                      <a:r>
                        <a:rPr lang="nb-NO" sz="1000" b="1" u="none" dirty="0">
                          <a:solidFill>
                            <a:schemeClr val="tx1"/>
                          </a:solidFill>
                        </a:rPr>
                        <a:t>ETA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ANDRE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TA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1184">
                <a:tc gridSpan="2">
                  <a:txBody>
                    <a:bodyPr/>
                    <a:lstStyle/>
                    <a:p>
                      <a:pPr algn="ctr"/>
                      <a:endParaRPr lang="nb-NO"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nb-NO"/>
                    </a:p>
                  </a:txBody>
                  <a:tcPr/>
                </a:tc>
                <a:tc>
                  <a:txBody>
                    <a:bodyPr/>
                    <a:lstStyle/>
                    <a:p>
                      <a:pPr algn="ctr"/>
                      <a:endParaRPr lang="nb-NO" dirty="0"/>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5"/>
                  </a:ext>
                </a:extLst>
              </a:tr>
            </a:tbl>
          </a:graphicData>
        </a:graphic>
      </p:graphicFrame>
      <p:graphicFrame>
        <p:nvGraphicFramePr>
          <p:cNvPr id="370" name="Tabell 369"/>
          <p:cNvGraphicFramePr>
            <a:graphicFrameLocks noGrp="1"/>
          </p:cNvGraphicFramePr>
          <p:nvPr/>
        </p:nvGraphicFramePr>
        <p:xfrm>
          <a:off x="446313" y="5207001"/>
          <a:ext cx="4870813" cy="1117599"/>
        </p:xfrm>
        <a:graphic>
          <a:graphicData uri="http://schemas.openxmlformats.org/drawingml/2006/table">
            <a:tbl>
              <a:tblPr firstRow="1" bandRow="1">
                <a:tableStyleId>{5C22544A-7EE6-4342-B048-85BDC9FD1C3A}</a:tableStyleId>
              </a:tblPr>
              <a:tblGrid>
                <a:gridCol w="740230">
                  <a:extLst>
                    <a:ext uri="{9D8B030D-6E8A-4147-A177-3AD203B41FA5}">
                      <a16:colId xmlns:a16="http://schemas.microsoft.com/office/drawing/2014/main" val="20000"/>
                    </a:ext>
                  </a:extLst>
                </a:gridCol>
                <a:gridCol w="321879">
                  <a:extLst>
                    <a:ext uri="{9D8B030D-6E8A-4147-A177-3AD203B41FA5}">
                      <a16:colId xmlns:a16="http://schemas.microsoft.com/office/drawing/2014/main" val="20001"/>
                    </a:ext>
                  </a:extLst>
                </a:gridCol>
                <a:gridCol w="552586">
                  <a:extLst>
                    <a:ext uri="{9D8B030D-6E8A-4147-A177-3AD203B41FA5}">
                      <a16:colId xmlns:a16="http://schemas.microsoft.com/office/drawing/2014/main" val="20002"/>
                    </a:ext>
                  </a:extLst>
                </a:gridCol>
                <a:gridCol w="333849">
                  <a:extLst>
                    <a:ext uri="{9D8B030D-6E8A-4147-A177-3AD203B41FA5}">
                      <a16:colId xmlns:a16="http://schemas.microsoft.com/office/drawing/2014/main" val="20003"/>
                    </a:ext>
                  </a:extLst>
                </a:gridCol>
                <a:gridCol w="538959">
                  <a:extLst>
                    <a:ext uri="{9D8B030D-6E8A-4147-A177-3AD203B41FA5}">
                      <a16:colId xmlns:a16="http://schemas.microsoft.com/office/drawing/2014/main" val="20004"/>
                    </a:ext>
                  </a:extLst>
                </a:gridCol>
                <a:gridCol w="425494">
                  <a:extLst>
                    <a:ext uri="{9D8B030D-6E8A-4147-A177-3AD203B41FA5}">
                      <a16:colId xmlns:a16="http://schemas.microsoft.com/office/drawing/2014/main" val="20005"/>
                    </a:ext>
                  </a:extLst>
                </a:gridCol>
                <a:gridCol w="512774">
                  <a:extLst>
                    <a:ext uri="{9D8B030D-6E8A-4147-A177-3AD203B41FA5}">
                      <a16:colId xmlns:a16="http://schemas.microsoft.com/office/drawing/2014/main" val="20006"/>
                    </a:ext>
                  </a:extLst>
                </a:gridCol>
                <a:gridCol w="419533">
                  <a:extLst>
                    <a:ext uri="{9D8B030D-6E8A-4147-A177-3AD203B41FA5}">
                      <a16:colId xmlns:a16="http://schemas.microsoft.com/office/drawing/2014/main" val="20007"/>
                    </a:ext>
                  </a:extLst>
                </a:gridCol>
                <a:gridCol w="644639">
                  <a:extLst>
                    <a:ext uri="{9D8B030D-6E8A-4147-A177-3AD203B41FA5}">
                      <a16:colId xmlns:a16="http://schemas.microsoft.com/office/drawing/2014/main" val="20008"/>
                    </a:ext>
                  </a:extLst>
                </a:gridCol>
                <a:gridCol w="380870">
                  <a:extLst>
                    <a:ext uri="{9D8B030D-6E8A-4147-A177-3AD203B41FA5}">
                      <a16:colId xmlns:a16="http://schemas.microsoft.com/office/drawing/2014/main" val="20009"/>
                    </a:ext>
                  </a:extLst>
                </a:gridCol>
              </a:tblGrid>
              <a:tr h="372533">
                <a:tc gridSpan="2">
                  <a:txBody>
                    <a:bodyPr/>
                    <a:lstStyle/>
                    <a:p>
                      <a:endParaRPr lang="nb-NO"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dirty="0">
                          <a:solidFill>
                            <a:schemeClr val="tx1"/>
                          </a:solidFill>
                        </a:rPr>
                        <a:t>OPPTALT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mpd="sng">
                      <a:noFill/>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dirty="0">
                          <a:solidFill>
                            <a:schemeClr val="tx1"/>
                          </a:solidFill>
                        </a:rPr>
                        <a:t>SAVNET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mpd="sng">
                      <a:noFill/>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dirty="0">
                          <a:solidFill>
                            <a:schemeClr val="tx1"/>
                          </a:solidFill>
                        </a:rPr>
                        <a:t>UT</a:t>
                      </a:r>
                      <a:r>
                        <a:rPr lang="nb-NO" sz="1200" baseline="0" dirty="0">
                          <a:solidFill>
                            <a:schemeClr val="tx1"/>
                          </a:solidFill>
                        </a:rPr>
                        <a:t> PORTEN</a:t>
                      </a:r>
                      <a:endParaRPr lang="nb-NO" sz="12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mpd="sng">
                      <a:noFill/>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dirty="0">
                          <a:solidFill>
                            <a:schemeClr val="tx1"/>
                          </a:solidFill>
                        </a:rPr>
                        <a:t>PÅ</a:t>
                      </a:r>
                      <a:r>
                        <a:rPr lang="nb-NO" sz="1200" baseline="0" dirty="0">
                          <a:solidFill>
                            <a:schemeClr val="tx1"/>
                          </a:solidFill>
                        </a:rPr>
                        <a:t> ANLEGG</a:t>
                      </a:r>
                      <a:endParaRPr lang="nb-NO" sz="12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extLst>
                  <a:ext uri="{0D108BD9-81ED-4DB2-BD59-A6C34878D82A}">
                    <a16:rowId xmlns:a16="http://schemas.microsoft.com/office/drawing/2014/main" val="10000"/>
                  </a:ext>
                </a:extLst>
              </a:tr>
              <a:tr h="372533">
                <a:tc>
                  <a:txBody>
                    <a:bodyPr/>
                    <a:lstStyle/>
                    <a:p>
                      <a:pPr algn="ctr"/>
                      <a:r>
                        <a:rPr lang="nb-NO" sz="800" b="1" dirty="0"/>
                        <a:t>SKADET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914400" rtl="0" eaLnBrk="1" fontAlgn="base" latinLnBrk="0" hangingPunct="1">
                        <a:spcBef>
                          <a:spcPct val="0"/>
                        </a:spcBef>
                        <a:spcAft>
                          <a:spcPct val="0"/>
                        </a:spcAft>
                      </a:pPr>
                      <a:r>
                        <a:rPr lang="nb-NO" sz="1600" b="1" kern="1200" dirty="0">
                          <a:solidFill>
                            <a:srgbClr val="FF0000"/>
                          </a:solidFill>
                          <a:latin typeface="+mn-lt"/>
                          <a:ea typeface="+mn-ea"/>
                          <a:cs typeface="+mn-cs"/>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algn="ctr"/>
                      <a:endParaRPr lang="nb-NO" sz="1200" b="1" i="0" kern="1200" dirty="0">
                        <a:solidFill>
                          <a:schemeClr val="accent1">
                            <a:lumMod val="75000"/>
                          </a:schemeClr>
                        </a:solidFill>
                        <a:latin typeface="Comic Sans MS"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marL="0" algn="ctr" defTabSz="914400" rtl="0" eaLnBrk="1" latinLnBrk="0" hangingPunct="1"/>
                      <a:r>
                        <a:rPr lang="nb-NO" sz="1200" b="1" i="0" kern="1200" dirty="0">
                          <a:solidFill>
                            <a:schemeClr val="accent1">
                              <a:lumMod val="75000"/>
                            </a:schemeClr>
                          </a:solidFill>
                          <a:latin typeface="Comic Sans MS" pitchFamily="66" charset="0"/>
                          <a:ea typeface="+mn-ea"/>
                          <a:cs typeface="+mn-cs"/>
                        </a:rPr>
                        <a:t>2</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b="1" i="0" kern="1200" dirty="0">
                          <a:solidFill>
                            <a:schemeClr val="accent1">
                              <a:lumMod val="75000"/>
                            </a:schemeClr>
                          </a:solidFill>
                          <a:latin typeface="Comic Sans MS" pitchFamily="66" charset="0"/>
                          <a:ea typeface="+mn-ea"/>
                          <a:cs typeface="+mn-cs"/>
                        </a:rPr>
                        <a:t>0</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b="1" i="0" dirty="0">
                          <a:solidFill>
                            <a:schemeClr val="accent1">
                              <a:lumMod val="75000"/>
                            </a:schemeClr>
                          </a:solidFill>
                          <a:latin typeface="Comic Sans MS" pitchFamily="66" charset="0"/>
                        </a:rPr>
                        <a:t>250</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extLst>
                  <a:ext uri="{0D108BD9-81ED-4DB2-BD59-A6C34878D82A}">
                    <a16:rowId xmlns:a16="http://schemas.microsoft.com/office/drawing/2014/main" val="10001"/>
                  </a:ext>
                </a:extLst>
              </a:tr>
              <a:tr h="372533">
                <a:tc>
                  <a:txBody>
                    <a:bodyPr/>
                    <a:lstStyle/>
                    <a:p>
                      <a:pPr algn="ctr"/>
                      <a:r>
                        <a:rPr lang="nb-NO" sz="800" b="1" baseline="0" dirty="0"/>
                        <a:t>PERSONELL PÅ SJØ</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rtl="0" fontAlgn="base">
                        <a:spcBef>
                          <a:spcPct val="0"/>
                        </a:spcBef>
                        <a:spcAft>
                          <a:spcPct val="0"/>
                        </a:spcAft>
                      </a:pPr>
                      <a:endParaRPr lang="nb-NO" sz="1600" b="1"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nb-NO" sz="800" b="1" dirty="0"/>
                        <a:t>INNSATS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nb-NO" sz="1000" b="1" i="0" kern="1200" dirty="0">
                        <a:solidFill>
                          <a:schemeClr val="accent1">
                            <a:lumMod val="75000"/>
                          </a:schemeClr>
                        </a:solidFill>
                        <a:latin typeface="Comic Sans MS"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nb-NO" sz="800" b="1" dirty="0"/>
                        <a:t>SAML 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rtl="0" fontAlgn="base">
                        <a:spcBef>
                          <a:spcPct val="0"/>
                        </a:spcBef>
                        <a:spcAft>
                          <a:spcPct val="0"/>
                        </a:spcAft>
                      </a:pPr>
                      <a:r>
                        <a:rPr lang="nb-NO" sz="1200" b="1" kern="1200" dirty="0">
                          <a:solidFill>
                            <a:schemeClr val="accent1">
                              <a:lumMod val="75000"/>
                            </a:schemeClr>
                          </a:solidFill>
                          <a:latin typeface="+mn-lt"/>
                          <a:ea typeface="+mn-ea"/>
                          <a:cs typeface="+mn-cs"/>
                        </a:rPr>
                        <a:t>103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nb-NO" sz="800" b="1" dirty="0"/>
                        <a:t>SAML 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fontAlgn="base" latinLnBrk="0" hangingPunct="1">
                        <a:spcBef>
                          <a:spcPct val="0"/>
                        </a:spcBef>
                        <a:spcAft>
                          <a:spcPct val="0"/>
                        </a:spcAft>
                      </a:pPr>
                      <a:r>
                        <a:rPr lang="nb-NO" sz="1200" b="1" kern="1200" dirty="0">
                          <a:solidFill>
                            <a:schemeClr val="accent1">
                              <a:lumMod val="75000"/>
                            </a:schemeClr>
                          </a:solidFill>
                          <a:latin typeface="+mn-lt"/>
                          <a:ea typeface="+mn-ea"/>
                          <a:cs typeface="+mn-cs"/>
                        </a:rPr>
                        <a:t>123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nb-NO" sz="800" b="1" dirty="0"/>
                        <a:t>PÅGREPET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nb-NO" sz="12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377" name="Rektangel 376"/>
          <p:cNvSpPr/>
          <p:nvPr/>
        </p:nvSpPr>
        <p:spPr>
          <a:xfrm>
            <a:off x="446315" y="1338943"/>
            <a:ext cx="1066800" cy="359229"/>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9" name="TekstSylinder 358"/>
          <p:cNvSpPr txBox="1"/>
          <p:nvPr/>
        </p:nvSpPr>
        <p:spPr>
          <a:xfrm>
            <a:off x="500753" y="1338955"/>
            <a:ext cx="1001484" cy="307777"/>
          </a:xfrm>
          <a:prstGeom prst="rect">
            <a:avLst/>
          </a:prstGeom>
          <a:noFill/>
        </p:spPr>
        <p:txBody>
          <a:bodyPr wrap="square" rtlCol="0">
            <a:spAutoFit/>
          </a:bodyPr>
          <a:lstStyle/>
          <a:p>
            <a:r>
              <a:rPr lang="nb-NO" sz="1400" b="1" u="sng" dirty="0">
                <a:solidFill>
                  <a:schemeClr val="bg1"/>
                </a:solidFill>
                <a:latin typeface="+mn-lt"/>
              </a:rPr>
              <a:t>VARSLING</a:t>
            </a:r>
          </a:p>
        </p:txBody>
      </p:sp>
      <p:sp>
        <p:nvSpPr>
          <p:cNvPr id="379" name="Rektangel 378"/>
          <p:cNvSpPr/>
          <p:nvPr/>
        </p:nvSpPr>
        <p:spPr>
          <a:xfrm>
            <a:off x="6749143" y="1338942"/>
            <a:ext cx="1698172" cy="370115"/>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3" name="TekstSylinder 362"/>
          <p:cNvSpPr txBox="1"/>
          <p:nvPr/>
        </p:nvSpPr>
        <p:spPr>
          <a:xfrm>
            <a:off x="7108389" y="1349838"/>
            <a:ext cx="1208311" cy="307777"/>
          </a:xfrm>
          <a:prstGeom prst="rect">
            <a:avLst/>
          </a:prstGeom>
          <a:noFill/>
        </p:spPr>
        <p:txBody>
          <a:bodyPr wrap="square" rtlCol="0">
            <a:spAutoFit/>
          </a:bodyPr>
          <a:lstStyle/>
          <a:p>
            <a:r>
              <a:rPr lang="nb-NO" sz="1400" b="1" u="sng" dirty="0">
                <a:solidFill>
                  <a:schemeClr val="bg1"/>
                </a:solidFill>
                <a:latin typeface="+mn-lt"/>
              </a:rPr>
              <a:t>RESSURSER</a:t>
            </a:r>
          </a:p>
        </p:txBody>
      </p:sp>
      <p:sp>
        <p:nvSpPr>
          <p:cNvPr id="380" name="Rektangel 379"/>
          <p:cNvSpPr/>
          <p:nvPr/>
        </p:nvSpPr>
        <p:spPr>
          <a:xfrm>
            <a:off x="446314" y="5203372"/>
            <a:ext cx="1066800" cy="380999"/>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6" name="TekstSylinder 375"/>
          <p:cNvSpPr txBox="1"/>
          <p:nvPr/>
        </p:nvSpPr>
        <p:spPr>
          <a:xfrm>
            <a:off x="424542" y="5225140"/>
            <a:ext cx="1088570" cy="276999"/>
          </a:xfrm>
          <a:prstGeom prst="rect">
            <a:avLst/>
          </a:prstGeom>
          <a:noFill/>
        </p:spPr>
        <p:txBody>
          <a:bodyPr wrap="square" rtlCol="0">
            <a:spAutoFit/>
          </a:bodyPr>
          <a:lstStyle/>
          <a:p>
            <a:pPr algn="ctr"/>
            <a:r>
              <a:rPr lang="nb-NO" sz="1200" b="1" u="sng" dirty="0">
                <a:solidFill>
                  <a:schemeClr val="bg1"/>
                </a:solidFill>
                <a:latin typeface="+mn-lt"/>
              </a:rPr>
              <a:t>PERSONELL</a:t>
            </a:r>
          </a:p>
        </p:txBody>
      </p:sp>
      <p:sp>
        <p:nvSpPr>
          <p:cNvPr id="382" name="TekstSylinder 381"/>
          <p:cNvSpPr txBox="1"/>
          <p:nvPr/>
        </p:nvSpPr>
        <p:spPr>
          <a:xfrm>
            <a:off x="4169222" y="5573490"/>
            <a:ext cx="119743" cy="369332"/>
          </a:xfrm>
          <a:prstGeom prst="rect">
            <a:avLst/>
          </a:prstGeom>
          <a:noFill/>
        </p:spPr>
        <p:txBody>
          <a:bodyPr wrap="square" rtlCol="0">
            <a:spAutoFit/>
          </a:bodyPr>
          <a:lstStyle/>
          <a:p>
            <a:r>
              <a:rPr lang="nb-NO" dirty="0"/>
              <a:t>=</a:t>
            </a:r>
          </a:p>
        </p:txBody>
      </p:sp>
      <p:sp>
        <p:nvSpPr>
          <p:cNvPr id="383" name="TekstSylinder 382"/>
          <p:cNvSpPr txBox="1"/>
          <p:nvPr/>
        </p:nvSpPr>
        <p:spPr>
          <a:xfrm>
            <a:off x="3233070" y="5573483"/>
            <a:ext cx="119743" cy="369332"/>
          </a:xfrm>
          <a:prstGeom prst="rect">
            <a:avLst/>
          </a:prstGeom>
          <a:noFill/>
        </p:spPr>
        <p:txBody>
          <a:bodyPr wrap="square" rtlCol="0">
            <a:spAutoFit/>
          </a:bodyPr>
          <a:lstStyle/>
          <a:p>
            <a:r>
              <a:rPr lang="nb-NO" dirty="0"/>
              <a:t>+</a:t>
            </a:r>
          </a:p>
        </p:txBody>
      </p:sp>
      <p:graphicFrame>
        <p:nvGraphicFramePr>
          <p:cNvPr id="387" name="Tabell 386"/>
          <p:cNvGraphicFramePr>
            <a:graphicFrameLocks noGrp="1"/>
          </p:cNvGraphicFramePr>
          <p:nvPr/>
        </p:nvGraphicFramePr>
        <p:xfrm>
          <a:off x="5323113" y="5170713"/>
          <a:ext cx="1415144" cy="1153887"/>
        </p:xfrm>
        <a:graphic>
          <a:graphicData uri="http://schemas.openxmlformats.org/drawingml/2006/table">
            <a:tbl>
              <a:tblPr firstRow="1" bandRow="1">
                <a:tableStyleId>{5C22544A-7EE6-4342-B048-85BDC9FD1C3A}</a:tableStyleId>
              </a:tblPr>
              <a:tblGrid>
                <a:gridCol w="729344">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384629">
                <a:tc>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solidFill>
                            <a:schemeClr val="tx1"/>
                          </a:solidFill>
                        </a:rPr>
                        <a:t>VIND: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4629">
                <a:tc>
                  <a:txBody>
                    <a:bodyPr/>
                    <a:lstStyle/>
                    <a:p>
                      <a:r>
                        <a:rPr lang="nb-NO" sz="800" b="1" dirty="0"/>
                        <a:t>TEMP. LUFT: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t>TEMP. SJØ: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4629">
                <a:tc>
                  <a:txBody>
                    <a:bodyPr/>
                    <a:lstStyle/>
                    <a:p>
                      <a:r>
                        <a:rPr lang="nb-NO" sz="800" b="1" dirty="0"/>
                        <a:t>FLO:</a:t>
                      </a:r>
                    </a:p>
                    <a:p>
                      <a:r>
                        <a:rPr lang="nb-NO" sz="1000" b="1" kern="1200" dirty="0">
                          <a:solidFill>
                            <a:schemeClr val="accent1">
                              <a:lumMod val="75000"/>
                            </a:schemeClr>
                          </a:solidFill>
                          <a:latin typeface="Comic Sans MS" pitchFamily="66" charset="0"/>
                          <a:ea typeface="+mn-ea"/>
                          <a:cs typeface="+mn-cs"/>
                        </a:rPr>
                        <a:t>    1001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t>FJÆRE:</a:t>
                      </a:r>
                    </a:p>
                    <a:p>
                      <a:pPr marL="0" algn="l" defTabSz="914400" rtl="0" eaLnBrk="1" latinLnBrk="0" hangingPunct="1"/>
                      <a:r>
                        <a:rPr lang="nb-NO" sz="1000" b="1" kern="1200" dirty="0">
                          <a:solidFill>
                            <a:schemeClr val="accent1">
                              <a:lumMod val="75000"/>
                            </a:schemeClr>
                          </a:solidFill>
                          <a:latin typeface="Comic Sans MS" pitchFamily="66" charset="0"/>
                          <a:ea typeface="+mn-ea"/>
                          <a:cs typeface="+mn-cs"/>
                        </a:rPr>
                        <a:t>   1550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388" name="Rektangel 387"/>
          <p:cNvSpPr/>
          <p:nvPr/>
        </p:nvSpPr>
        <p:spPr>
          <a:xfrm>
            <a:off x="5323115" y="5192486"/>
            <a:ext cx="729342" cy="359228"/>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u="sng" dirty="0">
                <a:solidFill>
                  <a:schemeClr val="bg1"/>
                </a:solidFill>
                <a:cs typeface="Arial" charset="0"/>
              </a:rPr>
              <a:t>VÆR</a:t>
            </a:r>
          </a:p>
        </p:txBody>
      </p:sp>
      <p:sp>
        <p:nvSpPr>
          <p:cNvPr id="389" name="Rektangel 388"/>
          <p:cNvSpPr/>
          <p:nvPr/>
        </p:nvSpPr>
        <p:spPr>
          <a:xfrm>
            <a:off x="1534886" y="5595258"/>
            <a:ext cx="849085" cy="337456"/>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chemeClr val="accent1">
                    <a:lumMod val="75000"/>
                  </a:schemeClr>
                </a:solidFill>
                <a:latin typeface="Comic Sans MS" pitchFamily="66" charset="0"/>
              </a:rPr>
              <a:t>248</a:t>
            </a:r>
          </a:p>
        </p:txBody>
      </p:sp>
      <p:graphicFrame>
        <p:nvGraphicFramePr>
          <p:cNvPr id="390" name="Tabell 389"/>
          <p:cNvGraphicFramePr>
            <a:graphicFrameLocks noGrp="1"/>
          </p:cNvGraphicFramePr>
          <p:nvPr/>
        </p:nvGraphicFramePr>
        <p:xfrm>
          <a:off x="6749142" y="5170713"/>
          <a:ext cx="1687288" cy="1153887"/>
        </p:xfrm>
        <a:graphic>
          <a:graphicData uri="http://schemas.openxmlformats.org/drawingml/2006/table">
            <a:tbl>
              <a:tblPr firstRow="1" bandRow="1">
                <a:tableStyleId>{5C22544A-7EE6-4342-B048-85BDC9FD1C3A}</a:tableStyleId>
              </a:tblPr>
              <a:tblGrid>
                <a:gridCol w="843644">
                  <a:extLst>
                    <a:ext uri="{9D8B030D-6E8A-4147-A177-3AD203B41FA5}">
                      <a16:colId xmlns:a16="http://schemas.microsoft.com/office/drawing/2014/main" val="20000"/>
                    </a:ext>
                  </a:extLst>
                </a:gridCol>
                <a:gridCol w="843644">
                  <a:extLst>
                    <a:ext uri="{9D8B030D-6E8A-4147-A177-3AD203B41FA5}">
                      <a16:colId xmlns:a16="http://schemas.microsoft.com/office/drawing/2014/main" val="20001"/>
                    </a:ext>
                  </a:extLst>
                </a:gridCol>
              </a:tblGrid>
              <a:tr h="384629">
                <a:tc>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dirty="0">
                          <a:solidFill>
                            <a:schemeClr val="tx1"/>
                          </a:solidFill>
                        </a:rPr>
                        <a:t>FORRIGE</a:t>
                      </a:r>
                      <a:r>
                        <a:rPr lang="nb-NO" sz="800" baseline="0" dirty="0">
                          <a:solidFill>
                            <a:schemeClr val="tx1"/>
                          </a:solidFill>
                        </a:rPr>
                        <a:t> </a:t>
                      </a:r>
                      <a:r>
                        <a:rPr lang="nb-NO" sz="800" dirty="0">
                          <a:solidFill>
                            <a:schemeClr val="tx1"/>
                          </a:solidFill>
                        </a:rPr>
                        <a:t>PA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84629">
                <a:tc>
                  <a:txBody>
                    <a:bodyPr/>
                    <a:lstStyle/>
                    <a:p>
                      <a:pPr marL="228600" indent="-228600">
                        <a:buNone/>
                      </a:pPr>
                      <a:r>
                        <a:rPr lang="nb-NO" sz="800" b="1" kern="1200" baseline="0" dirty="0">
                          <a:solidFill>
                            <a:schemeClr val="dk1"/>
                          </a:solidFill>
                          <a:latin typeface="+mn-lt"/>
                          <a:ea typeface="+mn-ea"/>
                          <a:cs typeface="+mn-cs"/>
                        </a:rPr>
                        <a:t>ALARM</a:t>
                      </a:r>
                      <a:endParaRPr lang="nb-NO" sz="1000" kern="1200" dirty="0">
                        <a:solidFill>
                          <a:schemeClr val="accent1">
                            <a:lumMod val="75000"/>
                          </a:schemeClr>
                        </a:solidFill>
                        <a:latin typeface="Comic Sans MS" pitchFamily="66"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kern="1200" dirty="0">
                          <a:solidFill>
                            <a:schemeClr val="dk1"/>
                          </a:solidFill>
                          <a:latin typeface="+mn-lt"/>
                          <a:ea typeface="+mn-ea"/>
                          <a:cs typeface="+mn-cs"/>
                        </a:rPr>
                        <a:t>FØRSTE</a:t>
                      </a:r>
                      <a:r>
                        <a:rPr lang="nb-NO" sz="800" b="1" kern="1200" baseline="0" dirty="0">
                          <a:solidFill>
                            <a:schemeClr val="dk1"/>
                          </a:solidFill>
                          <a:latin typeface="+mn-lt"/>
                          <a:ea typeface="+mn-ea"/>
                          <a:cs typeface="+mn-cs"/>
                        </a:rPr>
                        <a:t> </a:t>
                      </a:r>
                      <a:r>
                        <a:rPr lang="nb-NO" sz="800" b="1" kern="1200" dirty="0">
                          <a:solidFill>
                            <a:schemeClr val="dk1"/>
                          </a:solidFill>
                          <a:latin typeface="+mn-lt"/>
                          <a:ea typeface="+mn-ea"/>
                          <a:cs typeface="+mn-cs"/>
                        </a:rPr>
                        <a:t>PA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4629">
                <a:tc>
                  <a:txBody>
                    <a:bodyPr/>
                    <a:lstStyle/>
                    <a:p>
                      <a:pPr marL="0" algn="l" defTabSz="914400" rtl="0" eaLnBrk="1" latinLnBrk="0" hangingPunct="1"/>
                      <a:r>
                        <a:rPr lang="nb-NO" sz="800" b="1" kern="1200" dirty="0">
                          <a:solidFill>
                            <a:schemeClr val="dk1"/>
                          </a:solidFill>
                          <a:latin typeface="+mn-lt"/>
                          <a:ea typeface="+mn-ea"/>
                          <a:cs typeface="+mn-cs"/>
                        </a:rPr>
                        <a:t>PERS.</a:t>
                      </a:r>
                      <a:r>
                        <a:rPr lang="nb-NO" sz="800" b="1" kern="1200" baseline="0" dirty="0">
                          <a:solidFill>
                            <a:schemeClr val="dk1"/>
                          </a:solidFill>
                          <a:latin typeface="+mn-lt"/>
                          <a:ea typeface="+mn-ea"/>
                          <a:cs typeface="+mn-cs"/>
                        </a:rPr>
                        <a:t> KONTR.</a:t>
                      </a:r>
                      <a:endParaRPr lang="nb-NO" sz="8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t>STANS ANLEGG</a:t>
                      </a:r>
                      <a:endParaRPr lang="nb-NO" sz="1050" b="1" dirty="0">
                        <a:solidFill>
                          <a:schemeClr val="dk1"/>
                        </a:solidFill>
                        <a:latin typeface="+mn-lt"/>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391" name="Rektangel 390"/>
          <p:cNvSpPr/>
          <p:nvPr/>
        </p:nvSpPr>
        <p:spPr>
          <a:xfrm>
            <a:off x="6760027" y="5192486"/>
            <a:ext cx="827315" cy="348343"/>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1" u="sng" dirty="0">
              <a:solidFill>
                <a:schemeClr val="bg1"/>
              </a:solidFill>
              <a:cs typeface="Arial" charset="0"/>
            </a:endParaRPr>
          </a:p>
        </p:txBody>
      </p:sp>
      <p:sp>
        <p:nvSpPr>
          <p:cNvPr id="392" name="TekstSylinder 391"/>
          <p:cNvSpPr txBox="1"/>
          <p:nvPr/>
        </p:nvSpPr>
        <p:spPr>
          <a:xfrm>
            <a:off x="6716483" y="5236026"/>
            <a:ext cx="957943" cy="276999"/>
          </a:xfrm>
          <a:prstGeom prst="rect">
            <a:avLst/>
          </a:prstGeom>
          <a:noFill/>
        </p:spPr>
        <p:txBody>
          <a:bodyPr wrap="square" rtlCol="0">
            <a:spAutoFit/>
          </a:bodyPr>
          <a:lstStyle/>
          <a:p>
            <a:r>
              <a:rPr lang="nb-NO" sz="1200" b="1" u="sng" dirty="0">
                <a:solidFill>
                  <a:schemeClr val="bg1"/>
                </a:solidFill>
                <a:latin typeface="+mn-lt"/>
              </a:rPr>
              <a:t>MILEPÆLER</a:t>
            </a:r>
          </a:p>
        </p:txBody>
      </p:sp>
      <p:sp>
        <p:nvSpPr>
          <p:cNvPr id="393" name="TekstSylinder 392"/>
          <p:cNvSpPr txBox="1"/>
          <p:nvPr/>
        </p:nvSpPr>
        <p:spPr>
          <a:xfrm>
            <a:off x="7859485" y="5279575"/>
            <a:ext cx="566058" cy="276999"/>
          </a:xfrm>
          <a:prstGeom prst="rect">
            <a:avLst/>
          </a:prstGeom>
          <a:noFill/>
        </p:spPr>
        <p:txBody>
          <a:bodyPr wrap="square" rtlCol="0">
            <a:spAutoFit/>
          </a:bodyPr>
          <a:lstStyle/>
          <a:p>
            <a:r>
              <a:rPr lang="nb-NO" sz="1200" b="1" dirty="0">
                <a:solidFill>
                  <a:schemeClr val="dk1"/>
                </a:solidFill>
                <a:latin typeface="+mn-lt"/>
                <a:cs typeface="+mn-cs"/>
              </a:rPr>
              <a:t> </a:t>
            </a:r>
            <a:r>
              <a:rPr lang="nb-NO" sz="1200" b="1" dirty="0">
                <a:solidFill>
                  <a:srgbClr val="FF0000"/>
                </a:solidFill>
                <a:latin typeface="+mn-lt"/>
                <a:cs typeface="+mn-cs"/>
              </a:rPr>
              <a:t> </a:t>
            </a:r>
            <a:r>
              <a:rPr lang="nb-NO" sz="1000" b="1" dirty="0">
                <a:solidFill>
                  <a:srgbClr val="FF0000"/>
                </a:solidFill>
                <a:latin typeface="Comic Sans MS" pitchFamily="66" charset="0"/>
                <a:cs typeface="+mn-cs"/>
              </a:rPr>
              <a:t>1206</a:t>
            </a:r>
          </a:p>
        </p:txBody>
      </p:sp>
      <p:sp>
        <p:nvSpPr>
          <p:cNvPr id="381" name="TekstSylinder 380"/>
          <p:cNvSpPr txBox="1"/>
          <p:nvPr/>
        </p:nvSpPr>
        <p:spPr>
          <a:xfrm>
            <a:off x="2275110" y="5573491"/>
            <a:ext cx="119743" cy="369332"/>
          </a:xfrm>
          <a:prstGeom prst="rect">
            <a:avLst/>
          </a:prstGeom>
          <a:noFill/>
        </p:spPr>
        <p:txBody>
          <a:bodyPr wrap="square" rtlCol="0">
            <a:spAutoFit/>
          </a:bodyPr>
          <a:lstStyle/>
          <a:p>
            <a:r>
              <a:rPr lang="nb-NO" dirty="0"/>
              <a:t>+</a:t>
            </a:r>
          </a:p>
        </p:txBody>
      </p:sp>
      <p:sp>
        <p:nvSpPr>
          <p:cNvPr id="394" name="TekstSylinder 393"/>
          <p:cNvSpPr txBox="1"/>
          <p:nvPr/>
        </p:nvSpPr>
        <p:spPr>
          <a:xfrm>
            <a:off x="7097485" y="5627916"/>
            <a:ext cx="631372"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1156</a:t>
            </a:r>
          </a:p>
        </p:txBody>
      </p:sp>
      <p:sp>
        <p:nvSpPr>
          <p:cNvPr id="395" name="TekstSylinder 394"/>
          <p:cNvSpPr txBox="1"/>
          <p:nvPr/>
        </p:nvSpPr>
        <p:spPr>
          <a:xfrm>
            <a:off x="7892139" y="5649695"/>
            <a:ext cx="566058"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1157</a:t>
            </a:r>
          </a:p>
        </p:txBody>
      </p:sp>
      <p:sp>
        <p:nvSpPr>
          <p:cNvPr id="396" name="TekstSylinder 395"/>
          <p:cNvSpPr txBox="1"/>
          <p:nvPr/>
        </p:nvSpPr>
        <p:spPr>
          <a:xfrm>
            <a:off x="1992087" y="6008917"/>
            <a:ext cx="424542"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20</a:t>
            </a:r>
          </a:p>
        </p:txBody>
      </p:sp>
      <p:sp>
        <p:nvSpPr>
          <p:cNvPr id="397" name="TekstSylinder 396"/>
          <p:cNvSpPr txBox="1"/>
          <p:nvPr/>
        </p:nvSpPr>
        <p:spPr>
          <a:xfrm>
            <a:off x="5965371" y="5323119"/>
            <a:ext cx="620486"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 m/s</a:t>
            </a:r>
          </a:p>
        </p:txBody>
      </p:sp>
      <p:sp>
        <p:nvSpPr>
          <p:cNvPr id="399" name="Pil opp 398"/>
          <p:cNvSpPr/>
          <p:nvPr/>
        </p:nvSpPr>
        <p:spPr>
          <a:xfrm rot="3229159">
            <a:off x="6506386" y="5215944"/>
            <a:ext cx="112915" cy="214367"/>
          </a:xfrm>
          <a:prstGeom prst="up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1" name="TekstSylinder 400"/>
          <p:cNvSpPr txBox="1"/>
          <p:nvPr/>
        </p:nvSpPr>
        <p:spPr>
          <a:xfrm>
            <a:off x="5562599" y="5704119"/>
            <a:ext cx="446315" cy="246221"/>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22C</a:t>
            </a:r>
          </a:p>
        </p:txBody>
      </p:sp>
      <p:sp>
        <p:nvSpPr>
          <p:cNvPr id="402" name="TekstSylinder 401"/>
          <p:cNvSpPr txBox="1"/>
          <p:nvPr/>
        </p:nvSpPr>
        <p:spPr>
          <a:xfrm>
            <a:off x="957943" y="3897082"/>
            <a:ext cx="631371" cy="400110"/>
          </a:xfrm>
          <a:prstGeom prst="rect">
            <a:avLst/>
          </a:prstGeom>
          <a:noFill/>
        </p:spPr>
        <p:txBody>
          <a:bodyPr wrap="square" rtlCol="0">
            <a:spAutoFit/>
          </a:bodyPr>
          <a:lstStyle/>
          <a:p>
            <a:r>
              <a:rPr lang="nb-NO" sz="1000" dirty="0">
                <a:solidFill>
                  <a:schemeClr val="accent1">
                    <a:lumMod val="75000"/>
                  </a:schemeClr>
                </a:solidFill>
                <a:latin typeface="+mn-lt"/>
              </a:rPr>
              <a:t>Dykker- båt</a:t>
            </a:r>
          </a:p>
        </p:txBody>
      </p:sp>
      <p:sp>
        <p:nvSpPr>
          <p:cNvPr id="405" name="TekstSylinder 404"/>
          <p:cNvSpPr txBox="1"/>
          <p:nvPr/>
        </p:nvSpPr>
        <p:spPr>
          <a:xfrm>
            <a:off x="6770910" y="4746181"/>
            <a:ext cx="566058"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1236</a:t>
            </a:r>
          </a:p>
        </p:txBody>
      </p:sp>
      <p:sp>
        <p:nvSpPr>
          <p:cNvPr id="406" name="TekstSylinder 405"/>
          <p:cNvSpPr txBox="1"/>
          <p:nvPr/>
        </p:nvSpPr>
        <p:spPr>
          <a:xfrm>
            <a:off x="7119247" y="4757067"/>
            <a:ext cx="1099462" cy="246221"/>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  Luftamb</a:t>
            </a:r>
            <a:r>
              <a:rPr lang="nb-NO" sz="1000" b="1" dirty="0">
                <a:solidFill>
                  <a:schemeClr val="accent1">
                    <a:lumMod val="75000"/>
                  </a:schemeClr>
                </a:solidFill>
                <a:latin typeface="+mn-lt"/>
                <a:cs typeface="+mn-cs"/>
              </a:rPr>
              <a:t>.</a:t>
            </a:r>
            <a:endParaRPr lang="nb-NO" sz="1000" b="1" dirty="0">
              <a:solidFill>
                <a:schemeClr val="accent1">
                  <a:lumMod val="75000"/>
                </a:schemeClr>
              </a:solidFill>
              <a:latin typeface="Comic Sans MS" pitchFamily="66" charset="0"/>
              <a:cs typeface="+mn-cs"/>
            </a:endParaRPr>
          </a:p>
        </p:txBody>
      </p:sp>
      <p:sp>
        <p:nvSpPr>
          <p:cNvPr id="699" name="TekstSylinder 698"/>
          <p:cNvSpPr txBox="1"/>
          <p:nvPr/>
        </p:nvSpPr>
        <p:spPr>
          <a:xfrm>
            <a:off x="7783275" y="6074245"/>
            <a:ext cx="566058"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1232</a:t>
            </a:r>
          </a:p>
        </p:txBody>
      </p:sp>
      <p:sp>
        <p:nvSpPr>
          <p:cNvPr id="197" name="TekstSylinder 196"/>
          <p:cNvSpPr txBox="1"/>
          <p:nvPr/>
        </p:nvSpPr>
        <p:spPr>
          <a:xfrm>
            <a:off x="6248403" y="5704121"/>
            <a:ext cx="435429" cy="246221"/>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16C</a:t>
            </a:r>
          </a:p>
        </p:txBody>
      </p:sp>
      <p:sp>
        <p:nvSpPr>
          <p:cNvPr id="198" name="TekstSylinder 197"/>
          <p:cNvSpPr txBox="1"/>
          <p:nvPr/>
        </p:nvSpPr>
        <p:spPr>
          <a:xfrm>
            <a:off x="6781792" y="3614033"/>
            <a:ext cx="566058" cy="707886"/>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1214</a:t>
            </a:r>
          </a:p>
          <a:p>
            <a:r>
              <a:rPr lang="nb-NO" sz="1000" b="1" dirty="0">
                <a:solidFill>
                  <a:schemeClr val="accent1">
                    <a:lumMod val="75000"/>
                  </a:schemeClr>
                </a:solidFill>
                <a:latin typeface="Comic Sans MS" pitchFamily="66" charset="0"/>
                <a:cs typeface="+mn-cs"/>
              </a:rPr>
              <a:t>1216</a:t>
            </a:r>
          </a:p>
          <a:p>
            <a:r>
              <a:rPr lang="nb-NO" sz="1000" b="1" dirty="0">
                <a:solidFill>
                  <a:schemeClr val="accent1">
                    <a:lumMod val="75000"/>
                  </a:schemeClr>
                </a:solidFill>
                <a:latin typeface="Comic Sans MS" pitchFamily="66" charset="0"/>
                <a:cs typeface="+mn-cs"/>
              </a:rPr>
              <a:t>1232</a:t>
            </a:r>
          </a:p>
          <a:p>
            <a:endParaRPr lang="nb-NO" sz="1000" b="1" dirty="0">
              <a:solidFill>
                <a:schemeClr val="accent1">
                  <a:lumMod val="75000"/>
                </a:schemeClr>
              </a:solidFill>
              <a:latin typeface="Comic Sans MS" pitchFamily="66" charset="0"/>
              <a:cs typeface="+mn-cs"/>
            </a:endParaRPr>
          </a:p>
        </p:txBody>
      </p:sp>
      <p:sp>
        <p:nvSpPr>
          <p:cNvPr id="199" name="TekstSylinder 198"/>
          <p:cNvSpPr txBox="1"/>
          <p:nvPr/>
        </p:nvSpPr>
        <p:spPr>
          <a:xfrm>
            <a:off x="7184559" y="3603147"/>
            <a:ext cx="936184" cy="553998"/>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Dykkerbåt</a:t>
            </a:r>
          </a:p>
          <a:p>
            <a:r>
              <a:rPr lang="nb-NO" sz="1000" b="1" dirty="0">
                <a:solidFill>
                  <a:schemeClr val="accent1">
                    <a:lumMod val="75000"/>
                  </a:schemeClr>
                </a:solidFill>
                <a:latin typeface="Comic Sans MS" pitchFamily="66" charset="0"/>
                <a:cs typeface="+mn-cs"/>
              </a:rPr>
              <a:t>Redningsbåt</a:t>
            </a:r>
          </a:p>
          <a:p>
            <a:r>
              <a:rPr lang="nb-NO" sz="1000" b="1" dirty="0">
                <a:solidFill>
                  <a:schemeClr val="accent1">
                    <a:lumMod val="75000"/>
                  </a:schemeClr>
                </a:solidFill>
                <a:latin typeface="Comic Sans MS" pitchFamily="66" charset="0"/>
                <a:cs typeface="+mn-cs"/>
              </a:rPr>
              <a:t>Brannbåt</a:t>
            </a:r>
            <a:endParaRPr lang="nb-NO" sz="1200" b="1" dirty="0">
              <a:solidFill>
                <a:schemeClr val="accent1">
                  <a:lumMod val="75000"/>
                </a:schemeClr>
              </a:solidFill>
              <a:latin typeface="+mn-lt"/>
              <a:cs typeface="+mn-cs"/>
            </a:endParaRPr>
          </a:p>
        </p:txBody>
      </p:sp>
      <p:sp>
        <p:nvSpPr>
          <p:cNvPr id="200" name="TekstSylinder 199"/>
          <p:cNvSpPr txBox="1"/>
          <p:nvPr/>
        </p:nvSpPr>
        <p:spPr>
          <a:xfrm>
            <a:off x="6781788" y="2079103"/>
            <a:ext cx="566058" cy="1015663"/>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1225</a:t>
            </a:r>
          </a:p>
          <a:p>
            <a:r>
              <a:rPr lang="nb-NO" sz="1000" b="1" dirty="0">
                <a:solidFill>
                  <a:schemeClr val="accent1">
                    <a:lumMod val="75000"/>
                  </a:schemeClr>
                </a:solidFill>
                <a:latin typeface="Comic Sans MS" pitchFamily="66" charset="0"/>
                <a:cs typeface="+mn-cs"/>
              </a:rPr>
              <a:t>1227</a:t>
            </a:r>
          </a:p>
          <a:p>
            <a:r>
              <a:rPr lang="nb-NO" sz="1000" b="1" dirty="0">
                <a:solidFill>
                  <a:schemeClr val="accent1">
                    <a:lumMod val="75000"/>
                  </a:schemeClr>
                </a:solidFill>
                <a:latin typeface="Comic Sans MS" pitchFamily="66" charset="0"/>
                <a:cs typeface="+mn-cs"/>
              </a:rPr>
              <a:t>1231</a:t>
            </a:r>
          </a:p>
          <a:p>
            <a:r>
              <a:rPr lang="nb-NO" sz="1000" b="1" dirty="0">
                <a:solidFill>
                  <a:schemeClr val="accent1">
                    <a:lumMod val="75000"/>
                  </a:schemeClr>
                </a:solidFill>
                <a:latin typeface="Comic Sans MS" pitchFamily="66" charset="0"/>
                <a:cs typeface="+mn-cs"/>
              </a:rPr>
              <a:t>1228</a:t>
            </a:r>
          </a:p>
          <a:p>
            <a:r>
              <a:rPr lang="nb-NO" sz="1000" b="1" dirty="0">
                <a:solidFill>
                  <a:schemeClr val="accent1">
                    <a:lumMod val="75000"/>
                  </a:schemeClr>
                </a:solidFill>
                <a:latin typeface="Comic Sans MS" pitchFamily="66" charset="0"/>
                <a:cs typeface="+mn-cs"/>
              </a:rPr>
              <a:t>1235</a:t>
            </a:r>
          </a:p>
          <a:p>
            <a:endParaRPr lang="nb-NO" sz="1000" b="1" dirty="0">
              <a:solidFill>
                <a:schemeClr val="accent1">
                  <a:lumMod val="75000"/>
                </a:schemeClr>
              </a:solidFill>
              <a:latin typeface="Comic Sans MS" pitchFamily="66" charset="0"/>
              <a:cs typeface="+mn-cs"/>
            </a:endParaRPr>
          </a:p>
        </p:txBody>
      </p:sp>
      <p:sp>
        <p:nvSpPr>
          <p:cNvPr id="201" name="TekstSylinder 200"/>
          <p:cNvSpPr txBox="1"/>
          <p:nvPr/>
        </p:nvSpPr>
        <p:spPr>
          <a:xfrm>
            <a:off x="7184555" y="2079103"/>
            <a:ext cx="794674" cy="1046440"/>
          </a:xfrm>
          <a:prstGeom prst="rect">
            <a:avLst/>
          </a:prstGeom>
          <a:noFill/>
        </p:spPr>
        <p:txBody>
          <a:bodyPr wrap="square" rtlCol="0">
            <a:spAutoFit/>
          </a:bodyPr>
          <a:lstStyle/>
          <a:p>
            <a:pPr algn="ctr"/>
            <a:r>
              <a:rPr lang="nb-NO" sz="1000" b="1" dirty="0">
                <a:solidFill>
                  <a:schemeClr val="accent1">
                    <a:lumMod val="75000"/>
                  </a:schemeClr>
                </a:solidFill>
                <a:latin typeface="Comic Sans MS" pitchFamily="66" charset="0"/>
                <a:cs typeface="+mn-cs"/>
              </a:rPr>
              <a:t>Brann 1</a:t>
            </a:r>
          </a:p>
          <a:p>
            <a:pPr algn="ctr"/>
            <a:r>
              <a:rPr lang="nb-NO" sz="1000" b="1" dirty="0">
                <a:solidFill>
                  <a:schemeClr val="accent1">
                    <a:lumMod val="75000"/>
                  </a:schemeClr>
                </a:solidFill>
                <a:latin typeface="Comic Sans MS" pitchFamily="66" charset="0"/>
                <a:cs typeface="+mn-cs"/>
              </a:rPr>
              <a:t>Brann 2</a:t>
            </a:r>
          </a:p>
          <a:p>
            <a:pPr algn="ctr"/>
            <a:r>
              <a:rPr lang="nb-NO" sz="1000" b="1" dirty="0">
                <a:solidFill>
                  <a:schemeClr val="accent1">
                    <a:lumMod val="75000"/>
                  </a:schemeClr>
                </a:solidFill>
                <a:latin typeface="Comic Sans MS" pitchFamily="66" charset="0"/>
                <a:cs typeface="+mn-cs"/>
              </a:rPr>
              <a:t>Politi 1</a:t>
            </a:r>
          </a:p>
          <a:p>
            <a:pPr algn="ctr"/>
            <a:r>
              <a:rPr lang="nb-NO" sz="1000" b="1" dirty="0" err="1">
                <a:solidFill>
                  <a:schemeClr val="accent1">
                    <a:lumMod val="75000"/>
                  </a:schemeClr>
                </a:solidFill>
                <a:latin typeface="Comic Sans MS" pitchFamily="66" charset="0"/>
                <a:cs typeface="+mn-cs"/>
              </a:rPr>
              <a:t>Amb</a:t>
            </a:r>
            <a:r>
              <a:rPr lang="nb-NO" sz="1000" b="1" dirty="0">
                <a:solidFill>
                  <a:schemeClr val="accent1">
                    <a:lumMod val="75000"/>
                  </a:schemeClr>
                </a:solidFill>
                <a:latin typeface="Comic Sans MS" pitchFamily="66" charset="0"/>
                <a:cs typeface="+mn-cs"/>
              </a:rPr>
              <a:t>. 1</a:t>
            </a:r>
          </a:p>
          <a:p>
            <a:pPr algn="ctr"/>
            <a:r>
              <a:rPr lang="nb-NO" sz="1000" b="1" dirty="0">
                <a:solidFill>
                  <a:schemeClr val="accent1">
                    <a:lumMod val="75000"/>
                  </a:schemeClr>
                </a:solidFill>
                <a:latin typeface="Comic Sans MS" pitchFamily="66" charset="0"/>
                <a:cs typeface="+mn-cs"/>
              </a:rPr>
              <a:t>Amb.2</a:t>
            </a:r>
          </a:p>
          <a:p>
            <a:pPr algn="ctr"/>
            <a:endParaRPr lang="nb-NO" sz="1200" b="1" dirty="0">
              <a:solidFill>
                <a:schemeClr val="accent1">
                  <a:lumMod val="75000"/>
                </a:schemeClr>
              </a:solidFill>
              <a:latin typeface="+mn-lt"/>
              <a:cs typeface="+mn-cs"/>
            </a:endParaRPr>
          </a:p>
        </p:txBody>
      </p:sp>
      <p:sp>
        <p:nvSpPr>
          <p:cNvPr id="202" name="TekstSylinder 201"/>
          <p:cNvSpPr txBox="1"/>
          <p:nvPr/>
        </p:nvSpPr>
        <p:spPr>
          <a:xfrm>
            <a:off x="8000985" y="3614032"/>
            <a:ext cx="555184" cy="400110"/>
          </a:xfrm>
          <a:prstGeom prst="rect">
            <a:avLst/>
          </a:prstGeom>
          <a:noFill/>
        </p:spPr>
        <p:txBody>
          <a:bodyPr wrap="square" rtlCol="0">
            <a:spAutoFit/>
          </a:bodyPr>
          <a:lstStyle/>
          <a:p>
            <a:r>
              <a:rPr lang="nb-NO" sz="1000" b="1" dirty="0">
                <a:solidFill>
                  <a:srgbClr val="FF0000"/>
                </a:solidFill>
                <a:latin typeface="Comic Sans MS" pitchFamily="66" charset="0"/>
                <a:cs typeface="+mn-cs"/>
              </a:rPr>
              <a:t>1214</a:t>
            </a:r>
          </a:p>
          <a:p>
            <a:r>
              <a:rPr lang="nb-NO" sz="1000" b="1" dirty="0">
                <a:solidFill>
                  <a:srgbClr val="FF0000"/>
                </a:solidFill>
                <a:latin typeface="Comic Sans MS" pitchFamily="66" charset="0"/>
                <a:cs typeface="+mn-cs"/>
              </a:rPr>
              <a:t>1215</a:t>
            </a:r>
            <a:endParaRPr lang="nb-NO" sz="1200" b="1" dirty="0">
              <a:solidFill>
                <a:srgbClr val="FF0000"/>
              </a:solidFill>
              <a:latin typeface="+mn-lt"/>
              <a:cs typeface="+mn-cs"/>
            </a:endParaRPr>
          </a:p>
        </p:txBody>
      </p:sp>
      <p:sp>
        <p:nvSpPr>
          <p:cNvPr id="204" name="Rettvinklet trekant 203"/>
          <p:cNvSpPr/>
          <p:nvPr/>
        </p:nvSpPr>
        <p:spPr>
          <a:xfrm rot="5400000">
            <a:off x="4963893" y="5965368"/>
            <a:ext cx="326574" cy="348360"/>
          </a:xfrm>
          <a:prstGeom prst="rtTriangl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5" name="TekstSylinder 204"/>
          <p:cNvSpPr txBox="1"/>
          <p:nvPr/>
        </p:nvSpPr>
        <p:spPr>
          <a:xfrm>
            <a:off x="4942113" y="5932712"/>
            <a:ext cx="206828" cy="276999"/>
          </a:xfrm>
          <a:prstGeom prst="rect">
            <a:avLst/>
          </a:prstGeom>
          <a:noFill/>
        </p:spPr>
        <p:txBody>
          <a:bodyPr wrap="square" rtlCol="0">
            <a:spAutoFit/>
          </a:bodyPr>
          <a:lstStyle/>
          <a:p>
            <a:r>
              <a:rPr lang="nb-NO" sz="1200" b="1" dirty="0">
                <a:solidFill>
                  <a:schemeClr val="accent1">
                    <a:lumMod val="75000"/>
                  </a:schemeClr>
                </a:solidFill>
                <a:latin typeface="+mn-lt"/>
                <a:cs typeface="+mn-cs"/>
              </a:rPr>
              <a:t>0</a:t>
            </a:r>
          </a:p>
        </p:txBody>
      </p:sp>
      <p:sp>
        <p:nvSpPr>
          <p:cNvPr id="206" name="TekstSylinder 205"/>
          <p:cNvSpPr txBox="1"/>
          <p:nvPr/>
        </p:nvSpPr>
        <p:spPr>
          <a:xfrm>
            <a:off x="5072741" y="6085112"/>
            <a:ext cx="206828" cy="276999"/>
          </a:xfrm>
          <a:prstGeom prst="rect">
            <a:avLst/>
          </a:prstGeom>
          <a:noFill/>
        </p:spPr>
        <p:txBody>
          <a:bodyPr wrap="square" rtlCol="0">
            <a:spAutoFit/>
          </a:bodyPr>
          <a:lstStyle/>
          <a:p>
            <a:r>
              <a:rPr lang="nb-NO" sz="1200" b="1" dirty="0">
                <a:solidFill>
                  <a:schemeClr val="accent1">
                    <a:lumMod val="75000"/>
                  </a:schemeClr>
                </a:solidFill>
                <a:latin typeface="+mn-lt"/>
                <a:cs typeface="+mn-cs"/>
              </a:rPr>
              <a:t>0</a:t>
            </a:r>
          </a:p>
        </p:txBody>
      </p:sp>
      <p:sp>
        <p:nvSpPr>
          <p:cNvPr id="207" name="TekstSylinder 206"/>
          <p:cNvSpPr txBox="1"/>
          <p:nvPr/>
        </p:nvSpPr>
        <p:spPr>
          <a:xfrm>
            <a:off x="8011873" y="2090032"/>
            <a:ext cx="555184" cy="246221"/>
          </a:xfrm>
          <a:prstGeom prst="rect">
            <a:avLst/>
          </a:prstGeom>
          <a:noFill/>
        </p:spPr>
        <p:txBody>
          <a:bodyPr wrap="square" rtlCol="0">
            <a:spAutoFit/>
          </a:bodyPr>
          <a:lstStyle/>
          <a:p>
            <a:r>
              <a:rPr lang="nb-NO" sz="1000" b="1" dirty="0">
                <a:solidFill>
                  <a:srgbClr val="FF0000"/>
                </a:solidFill>
                <a:latin typeface="Comic Sans MS" pitchFamily="66" charset="0"/>
                <a:cs typeface="+mn-cs"/>
              </a:rPr>
              <a:t>1224</a:t>
            </a:r>
          </a:p>
        </p:txBody>
      </p:sp>
      <p:grpSp>
        <p:nvGrpSpPr>
          <p:cNvPr id="3" name="Gruppe 240"/>
          <p:cNvGrpSpPr/>
          <p:nvPr/>
        </p:nvGrpSpPr>
        <p:grpSpPr>
          <a:xfrm>
            <a:off x="1545771" y="1730829"/>
            <a:ext cx="5170715" cy="3429000"/>
            <a:chOff x="457200" y="1436914"/>
            <a:chExt cx="8284029" cy="4855029"/>
          </a:xfrm>
        </p:grpSpPr>
        <p:grpSp>
          <p:nvGrpSpPr>
            <p:cNvPr id="4" name="Gruppe 425"/>
            <p:cNvGrpSpPr/>
            <p:nvPr/>
          </p:nvGrpSpPr>
          <p:grpSpPr>
            <a:xfrm>
              <a:off x="457200" y="1436914"/>
              <a:ext cx="8284029" cy="4855029"/>
              <a:chOff x="457200" y="1436914"/>
              <a:chExt cx="8284029" cy="4855029"/>
            </a:xfrm>
          </p:grpSpPr>
          <p:sp>
            <p:nvSpPr>
              <p:cNvPr id="520" name="Rektangel 2"/>
              <p:cNvSpPr/>
              <p:nvPr/>
            </p:nvSpPr>
            <p:spPr>
              <a:xfrm>
                <a:off x="457200" y="1436914"/>
                <a:ext cx="8284029" cy="485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1" name="Rektangel 520"/>
              <p:cNvSpPr/>
              <p:nvPr/>
            </p:nvSpPr>
            <p:spPr>
              <a:xfrm rot="5400000">
                <a:off x="2841171" y="-620485"/>
                <a:ext cx="2623460" cy="6999515"/>
              </a:xfrm>
              <a:prstGeom prst="rect">
                <a:avLst/>
              </a:prstGeom>
              <a:solidFill>
                <a:schemeClr val="bg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22" name="Rektangel 521"/>
              <p:cNvSpPr/>
              <p:nvPr/>
            </p:nvSpPr>
            <p:spPr>
              <a:xfrm>
                <a:off x="478971" y="4691744"/>
                <a:ext cx="8175171" cy="156754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3" name="Rektangel 522"/>
              <p:cNvSpPr/>
              <p:nvPr/>
            </p:nvSpPr>
            <p:spPr>
              <a:xfrm>
                <a:off x="478972" y="4201886"/>
                <a:ext cx="8229600" cy="47897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4" name="Rektangel 8"/>
              <p:cNvSpPr/>
              <p:nvPr/>
            </p:nvSpPr>
            <p:spPr>
              <a:xfrm>
                <a:off x="7554686" y="4676330"/>
                <a:ext cx="1153886" cy="15784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5" name="Rektangel 9"/>
              <p:cNvSpPr/>
              <p:nvPr/>
            </p:nvSpPr>
            <p:spPr>
              <a:xfrm>
                <a:off x="7805057" y="470262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6" name="Rektangel 525"/>
              <p:cNvSpPr/>
              <p:nvPr/>
            </p:nvSpPr>
            <p:spPr>
              <a:xfrm>
                <a:off x="7805053" y="554084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7" name="Rektangel 526"/>
              <p:cNvSpPr/>
              <p:nvPr/>
            </p:nvSpPr>
            <p:spPr>
              <a:xfrm>
                <a:off x="7805045" y="592184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8" name="Rektangel 527"/>
              <p:cNvSpPr/>
              <p:nvPr/>
            </p:nvSpPr>
            <p:spPr>
              <a:xfrm>
                <a:off x="7805041" y="512716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9" name="Rektangel 528"/>
              <p:cNvSpPr/>
              <p:nvPr/>
            </p:nvSpPr>
            <p:spPr>
              <a:xfrm rot="5400000">
                <a:off x="-783739" y="2775893"/>
                <a:ext cx="2677816" cy="152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0" name="Rektangel 529"/>
              <p:cNvSpPr/>
              <p:nvPr/>
            </p:nvSpPr>
            <p:spPr>
              <a:xfrm>
                <a:off x="598714" y="4680857"/>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1" name="Rektangel 530"/>
              <p:cNvSpPr/>
              <p:nvPr/>
            </p:nvSpPr>
            <p:spPr>
              <a:xfrm>
                <a:off x="1284528" y="4691739"/>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2" name="Rektangel 531"/>
              <p:cNvSpPr/>
              <p:nvPr/>
            </p:nvSpPr>
            <p:spPr>
              <a:xfrm>
                <a:off x="2754134" y="4691735"/>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3" name="Rektangel 532"/>
              <p:cNvSpPr/>
              <p:nvPr/>
            </p:nvSpPr>
            <p:spPr>
              <a:xfrm>
                <a:off x="3472606" y="469173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4" name="Rektangel 533"/>
              <p:cNvSpPr/>
              <p:nvPr/>
            </p:nvSpPr>
            <p:spPr>
              <a:xfrm>
                <a:off x="7064978" y="4887680"/>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5" name="Rektangel 534"/>
              <p:cNvSpPr/>
              <p:nvPr/>
            </p:nvSpPr>
            <p:spPr>
              <a:xfrm>
                <a:off x="7064974" y="5301344"/>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6" name="Rektangel 535"/>
              <p:cNvSpPr/>
              <p:nvPr/>
            </p:nvSpPr>
            <p:spPr>
              <a:xfrm>
                <a:off x="7064970" y="571500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7" name="Rektangel 536"/>
              <p:cNvSpPr/>
              <p:nvPr/>
            </p:nvSpPr>
            <p:spPr>
              <a:xfrm>
                <a:off x="7064966" y="608512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8" name="Rektangel 537"/>
              <p:cNvSpPr/>
              <p:nvPr/>
            </p:nvSpPr>
            <p:spPr>
              <a:xfrm>
                <a:off x="5998150" y="4702626"/>
                <a:ext cx="468009" cy="838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9" name="Rektangel 538"/>
              <p:cNvSpPr/>
              <p:nvPr/>
            </p:nvSpPr>
            <p:spPr>
              <a:xfrm>
                <a:off x="2057430" y="470262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0" name="Rektangel 539"/>
              <p:cNvSpPr/>
              <p:nvPr/>
            </p:nvSpPr>
            <p:spPr>
              <a:xfrm>
                <a:off x="1480457" y="4702629"/>
                <a:ext cx="555172" cy="14586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1" name="TekstSylinder 540"/>
              <p:cNvSpPr txBox="1"/>
              <p:nvPr/>
            </p:nvSpPr>
            <p:spPr>
              <a:xfrm rot="16200000">
                <a:off x="1306223" y="5257837"/>
                <a:ext cx="903517" cy="215444"/>
              </a:xfrm>
              <a:prstGeom prst="rect">
                <a:avLst/>
              </a:prstGeom>
              <a:noFill/>
            </p:spPr>
            <p:txBody>
              <a:bodyPr wrap="square" rtlCol="0">
                <a:spAutoFit/>
              </a:bodyPr>
              <a:lstStyle/>
              <a:p>
                <a:r>
                  <a:rPr lang="nb-NO" sz="800" b="1" dirty="0"/>
                  <a:t>Tørrdokk</a:t>
                </a:r>
              </a:p>
            </p:txBody>
          </p:sp>
          <p:cxnSp>
            <p:nvCxnSpPr>
              <p:cNvPr id="542" name="Rett linje 541"/>
              <p:cNvCxnSpPr/>
              <p:nvPr/>
            </p:nvCxnSpPr>
            <p:spPr>
              <a:xfrm>
                <a:off x="6466114" y="5562601"/>
                <a:ext cx="0" cy="707570"/>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43" name="Rektangel 542"/>
              <p:cNvSpPr/>
              <p:nvPr/>
            </p:nvSpPr>
            <p:spPr>
              <a:xfrm>
                <a:off x="1284494" y="5170743"/>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4" name="Rektangel 543"/>
              <p:cNvSpPr/>
              <p:nvPr/>
            </p:nvSpPr>
            <p:spPr>
              <a:xfrm>
                <a:off x="6106985" y="4702649"/>
                <a:ext cx="228600" cy="217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5" name="Rektangel 544"/>
              <p:cNvSpPr/>
              <p:nvPr/>
            </p:nvSpPr>
            <p:spPr>
              <a:xfrm>
                <a:off x="5083727" y="4408736"/>
                <a:ext cx="370015" cy="228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46" name="Rett linje 545"/>
              <p:cNvCxnSpPr/>
              <p:nvPr/>
            </p:nvCxnSpPr>
            <p:spPr>
              <a:xfrm>
                <a:off x="805543" y="4430486"/>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547" name="Rektangel 546"/>
              <p:cNvSpPr/>
              <p:nvPr/>
            </p:nvSpPr>
            <p:spPr>
              <a:xfrm>
                <a:off x="8479973" y="1469572"/>
                <a:ext cx="228597" cy="271054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8" name="Rektangel 547"/>
              <p:cNvSpPr/>
              <p:nvPr/>
            </p:nvSpPr>
            <p:spPr>
              <a:xfrm>
                <a:off x="7892144" y="1469572"/>
                <a:ext cx="598713" cy="60959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9" name="Sekskant 548"/>
              <p:cNvSpPr/>
              <p:nvPr/>
            </p:nvSpPr>
            <p:spPr>
              <a:xfrm>
                <a:off x="3690266" y="3701146"/>
                <a:ext cx="446314" cy="381000"/>
              </a:xfrm>
              <a:prstGeom prst="hexagon">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0" name="Rektangel 549"/>
              <p:cNvSpPr/>
              <p:nvPr/>
            </p:nvSpPr>
            <p:spPr>
              <a:xfrm>
                <a:off x="7652657" y="2340430"/>
                <a:ext cx="718457" cy="1774370"/>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1" name="Rektangel 550"/>
              <p:cNvSpPr/>
              <p:nvPr/>
            </p:nvSpPr>
            <p:spPr>
              <a:xfrm>
                <a:off x="7609114" y="4125687"/>
                <a:ext cx="762001" cy="54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2" name="Rektangel 551"/>
              <p:cNvSpPr/>
              <p:nvPr/>
            </p:nvSpPr>
            <p:spPr>
              <a:xfrm>
                <a:off x="7522029" y="1600199"/>
                <a:ext cx="348341" cy="74022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3" name="Rektangel 552"/>
              <p:cNvSpPr/>
              <p:nvPr/>
            </p:nvSpPr>
            <p:spPr>
              <a:xfrm rot="5400000">
                <a:off x="6547756" y="3075217"/>
                <a:ext cx="2090057"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4" name="Trekk ut 553"/>
              <p:cNvSpPr/>
              <p:nvPr/>
            </p:nvSpPr>
            <p:spPr>
              <a:xfrm rot="5400000" flipH="1" flipV="1">
                <a:off x="930728" y="4958440"/>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5" name="Trekk ut 554"/>
              <p:cNvSpPr/>
              <p:nvPr/>
            </p:nvSpPr>
            <p:spPr>
              <a:xfrm flipV="1">
                <a:off x="5236029" y="4648198"/>
                <a:ext cx="76200" cy="881744"/>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3" name="Rektangel 672"/>
              <p:cNvSpPr/>
              <p:nvPr/>
            </p:nvSpPr>
            <p:spPr>
              <a:xfrm rot="5400000">
                <a:off x="7394123" y="3083384"/>
                <a:ext cx="2090056" cy="1034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9" name="Trekk ut 688"/>
              <p:cNvSpPr/>
              <p:nvPr/>
            </p:nvSpPr>
            <p:spPr>
              <a:xfrm rot="5400000">
                <a:off x="6653893" y="4476754"/>
                <a:ext cx="70753" cy="664031"/>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90" name="Rett linje 689"/>
              <p:cNvCxnSpPr/>
              <p:nvPr/>
            </p:nvCxnSpPr>
            <p:spPr>
              <a:xfrm flipV="1">
                <a:off x="7424057" y="4191001"/>
                <a:ext cx="1012372" cy="58782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691" name="Rett linje 690"/>
              <p:cNvCxnSpPr/>
              <p:nvPr/>
            </p:nvCxnSpPr>
            <p:spPr>
              <a:xfrm>
                <a:off x="8436429" y="2111829"/>
                <a:ext cx="0" cy="209005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692" name="Rektangel 691"/>
              <p:cNvSpPr/>
              <p:nvPr/>
            </p:nvSpPr>
            <p:spPr>
              <a:xfrm>
                <a:off x="478971" y="1469571"/>
                <a:ext cx="7391400" cy="1088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93" name="Rett linje 692"/>
              <p:cNvCxnSpPr/>
              <p:nvPr/>
            </p:nvCxnSpPr>
            <p:spPr>
              <a:xfrm>
                <a:off x="544285" y="1534885"/>
                <a:ext cx="1" cy="3374572"/>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cxnSp>
            <p:nvCxnSpPr>
              <p:cNvPr id="700" name="Rett linje 699"/>
              <p:cNvCxnSpPr/>
              <p:nvPr/>
            </p:nvCxnSpPr>
            <p:spPr>
              <a:xfrm flipV="1">
                <a:off x="576943" y="1534885"/>
                <a:ext cx="7304314" cy="1"/>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sp>
            <p:nvSpPr>
              <p:cNvPr id="701" name="Bindepunkt 700"/>
              <p:cNvSpPr/>
              <p:nvPr/>
            </p:nvSpPr>
            <p:spPr>
              <a:xfrm>
                <a:off x="6574971" y="4506685"/>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2" name="Bindepunkt 701"/>
              <p:cNvSpPr/>
              <p:nvPr/>
            </p:nvSpPr>
            <p:spPr>
              <a:xfrm>
                <a:off x="6749143" y="4506681"/>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3" name="Bindepunkt 702"/>
              <p:cNvSpPr/>
              <p:nvPr/>
            </p:nvSpPr>
            <p:spPr>
              <a:xfrm>
                <a:off x="6934201" y="4506677"/>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04" name="Rett linje 703"/>
              <p:cNvCxnSpPr/>
              <p:nvPr/>
            </p:nvCxnSpPr>
            <p:spPr>
              <a:xfrm flipV="1">
                <a:off x="6476999" y="4321629"/>
                <a:ext cx="10887"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05" name="Rett linje 704"/>
              <p:cNvCxnSpPr/>
              <p:nvPr/>
            </p:nvCxnSpPr>
            <p:spPr>
              <a:xfrm flipH="1" flipV="1">
                <a:off x="7119257" y="4332514"/>
                <a:ext cx="2"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06" name="Rett linje 705"/>
              <p:cNvCxnSpPr/>
              <p:nvPr/>
            </p:nvCxnSpPr>
            <p:spPr>
              <a:xfrm>
                <a:off x="6509658" y="4354287"/>
                <a:ext cx="620485" cy="1088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07" name="Rektangel 706"/>
              <p:cNvSpPr/>
              <p:nvPr/>
            </p:nvSpPr>
            <p:spPr>
              <a:xfrm>
                <a:off x="5993699" y="2471066"/>
                <a:ext cx="1509286" cy="5225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8" name="Rektangel 707"/>
              <p:cNvSpPr/>
              <p:nvPr/>
            </p:nvSpPr>
            <p:spPr>
              <a:xfrm rot="5400000">
                <a:off x="6607616" y="2340418"/>
                <a:ext cx="288467" cy="1687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09" name="Rett linje 708"/>
              <p:cNvCxnSpPr/>
              <p:nvPr/>
            </p:nvCxnSpPr>
            <p:spPr>
              <a:xfrm>
                <a:off x="7576456" y="2993572"/>
                <a:ext cx="3" cy="116477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10" name="Rett linje 709"/>
              <p:cNvCxnSpPr/>
              <p:nvPr/>
            </p:nvCxnSpPr>
            <p:spPr>
              <a:xfrm>
                <a:off x="7619950" y="4147448"/>
                <a:ext cx="772937" cy="54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11" name="Rett linje 710"/>
              <p:cNvCxnSpPr/>
              <p:nvPr/>
            </p:nvCxnSpPr>
            <p:spPr>
              <a:xfrm>
                <a:off x="5976257" y="1621970"/>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12" name="Rektangel 711"/>
              <p:cNvSpPr/>
              <p:nvPr/>
            </p:nvSpPr>
            <p:spPr>
              <a:xfrm>
                <a:off x="7837714" y="1959428"/>
                <a:ext cx="533400" cy="489857"/>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3" name="Trekk ut 712"/>
              <p:cNvSpPr/>
              <p:nvPr/>
            </p:nvSpPr>
            <p:spPr>
              <a:xfrm rot="5400000" flipH="1" flipV="1">
                <a:off x="2411220" y="4980208"/>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14" name="Rett linje 713"/>
              <p:cNvCxnSpPr/>
              <p:nvPr/>
            </p:nvCxnSpPr>
            <p:spPr>
              <a:xfrm>
                <a:off x="1295389" y="470267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5" name="Rett linje 714"/>
              <p:cNvCxnSpPr/>
              <p:nvPr/>
            </p:nvCxnSpPr>
            <p:spPr>
              <a:xfrm>
                <a:off x="1447789" y="4702675"/>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6" name="Rett linje 715"/>
              <p:cNvCxnSpPr/>
              <p:nvPr/>
            </p:nvCxnSpPr>
            <p:spPr>
              <a:xfrm>
                <a:off x="2764991" y="4713557"/>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7" name="Rektangel 716"/>
              <p:cNvSpPr/>
              <p:nvPr/>
            </p:nvSpPr>
            <p:spPr>
              <a:xfrm rot="5400000">
                <a:off x="555148" y="1774361"/>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8" name="Rektangel 717"/>
              <p:cNvSpPr/>
              <p:nvPr/>
            </p:nvSpPr>
            <p:spPr>
              <a:xfrm rot="5400000">
                <a:off x="805522" y="1774357"/>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9" name="Rektangel 718"/>
              <p:cNvSpPr/>
              <p:nvPr/>
            </p:nvSpPr>
            <p:spPr>
              <a:xfrm rot="5400000">
                <a:off x="1055896" y="1774353"/>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0" name="Rektangel 719"/>
              <p:cNvSpPr/>
              <p:nvPr/>
            </p:nvSpPr>
            <p:spPr>
              <a:xfrm rot="5400000">
                <a:off x="5499998" y="2539084"/>
                <a:ext cx="446315"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1" name="Rektangel 720"/>
              <p:cNvSpPr/>
              <p:nvPr/>
            </p:nvSpPr>
            <p:spPr>
              <a:xfrm rot="5400000">
                <a:off x="1306270" y="1774349"/>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22" name="Rett linje 721"/>
              <p:cNvCxnSpPr/>
              <p:nvPr/>
            </p:nvCxnSpPr>
            <p:spPr>
              <a:xfrm flipH="1">
                <a:off x="3091539" y="2002972"/>
                <a:ext cx="4" cy="228599"/>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23" name="TekstSylinder 722"/>
              <p:cNvSpPr txBox="1"/>
              <p:nvPr/>
            </p:nvSpPr>
            <p:spPr>
              <a:xfrm>
                <a:off x="914375" y="1621909"/>
                <a:ext cx="217730" cy="217747"/>
              </a:xfrm>
              <a:prstGeom prst="rect">
                <a:avLst/>
              </a:prstGeom>
              <a:noFill/>
            </p:spPr>
            <p:txBody>
              <a:bodyPr wrap="square" rtlCol="0">
                <a:spAutoFit/>
              </a:bodyPr>
              <a:lstStyle/>
              <a:p>
                <a:pPr algn="ctr"/>
                <a:endParaRPr lang="nb-NO" sz="800" b="1" dirty="0"/>
              </a:p>
            </p:txBody>
          </p:sp>
          <p:sp>
            <p:nvSpPr>
              <p:cNvPr id="724" name="TekstSylinder 723"/>
              <p:cNvSpPr txBox="1"/>
              <p:nvPr/>
            </p:nvSpPr>
            <p:spPr>
              <a:xfrm>
                <a:off x="1164749" y="1621905"/>
                <a:ext cx="217730" cy="217747"/>
              </a:xfrm>
              <a:prstGeom prst="rect">
                <a:avLst/>
              </a:prstGeom>
              <a:noFill/>
            </p:spPr>
            <p:txBody>
              <a:bodyPr wrap="square" rtlCol="0">
                <a:spAutoFit/>
              </a:bodyPr>
              <a:lstStyle/>
              <a:p>
                <a:pPr algn="ctr"/>
                <a:endParaRPr lang="nb-NO" sz="800" b="1" dirty="0"/>
              </a:p>
            </p:txBody>
          </p:sp>
          <p:sp>
            <p:nvSpPr>
              <p:cNvPr id="725" name="Rektangel 724"/>
              <p:cNvSpPr/>
              <p:nvPr/>
            </p:nvSpPr>
            <p:spPr>
              <a:xfrm rot="5400000">
                <a:off x="62584" y="2860213"/>
                <a:ext cx="1932232" cy="6858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6" name="Rektangel 725"/>
              <p:cNvSpPr/>
              <p:nvPr/>
            </p:nvSpPr>
            <p:spPr>
              <a:xfrm rot="5400000">
                <a:off x="1279081" y="3107882"/>
                <a:ext cx="1469574" cy="6531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7" name="Rektangel 726"/>
              <p:cNvSpPr/>
              <p:nvPr/>
            </p:nvSpPr>
            <p:spPr>
              <a:xfrm rot="5400000">
                <a:off x="2237036" y="3107893"/>
                <a:ext cx="1458681" cy="66398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28" name="Rett linje 727"/>
              <p:cNvCxnSpPr/>
              <p:nvPr/>
            </p:nvCxnSpPr>
            <p:spPr>
              <a:xfrm flipH="1">
                <a:off x="5998029" y="4158347"/>
                <a:ext cx="1513114" cy="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29" name="Rett linje 728"/>
              <p:cNvCxnSpPr/>
              <p:nvPr/>
            </p:nvCxnSpPr>
            <p:spPr>
              <a:xfrm>
                <a:off x="5976257" y="3668501"/>
                <a:ext cx="0" cy="446317"/>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0" name="Rett linje 729"/>
              <p:cNvCxnSpPr/>
              <p:nvPr/>
            </p:nvCxnSpPr>
            <p:spPr>
              <a:xfrm>
                <a:off x="5976257" y="3026229"/>
                <a:ext cx="0" cy="6096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31" name="Bindepunkt 730"/>
              <p:cNvSpPr/>
              <p:nvPr/>
            </p:nvSpPr>
            <p:spPr>
              <a:xfrm>
                <a:off x="4604672" y="1981198"/>
                <a:ext cx="500750" cy="478975"/>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2" name="Rektangel 731"/>
              <p:cNvSpPr/>
              <p:nvPr/>
            </p:nvSpPr>
            <p:spPr>
              <a:xfrm rot="5400000">
                <a:off x="2163520" y="1347096"/>
                <a:ext cx="397347" cy="91441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3" name="Rektangel 732"/>
              <p:cNvSpPr/>
              <p:nvPr/>
            </p:nvSpPr>
            <p:spPr>
              <a:xfrm rot="5400000">
                <a:off x="3673937" y="3129655"/>
                <a:ext cx="457203" cy="44629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4" name="TekstSylinder 733"/>
              <p:cNvSpPr txBox="1"/>
              <p:nvPr/>
            </p:nvSpPr>
            <p:spPr>
              <a:xfrm>
                <a:off x="3875354" y="2901047"/>
                <a:ext cx="282993" cy="461665"/>
              </a:xfrm>
              <a:prstGeom prst="rect">
                <a:avLst/>
              </a:prstGeom>
              <a:noFill/>
            </p:spPr>
            <p:txBody>
              <a:bodyPr wrap="square" rtlCol="0">
                <a:spAutoFit/>
              </a:bodyPr>
              <a:lstStyle/>
              <a:p>
                <a:pPr algn="ctr"/>
                <a:r>
                  <a:rPr lang="nb-NO" sz="2400" b="1" dirty="0">
                    <a:solidFill>
                      <a:srgbClr val="FF0000"/>
                    </a:solidFill>
                  </a:rPr>
                  <a:t>+</a:t>
                </a:r>
              </a:p>
            </p:txBody>
          </p:sp>
          <p:sp>
            <p:nvSpPr>
              <p:cNvPr id="735" name="Sekskant 734"/>
              <p:cNvSpPr/>
              <p:nvPr/>
            </p:nvSpPr>
            <p:spPr>
              <a:xfrm>
                <a:off x="3722924" y="2667004"/>
                <a:ext cx="359220" cy="315683"/>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6" name="TekstSylinder 735"/>
              <p:cNvSpPr txBox="1"/>
              <p:nvPr/>
            </p:nvSpPr>
            <p:spPr>
              <a:xfrm>
                <a:off x="3738167" y="2616192"/>
                <a:ext cx="326539" cy="307777"/>
              </a:xfrm>
              <a:prstGeom prst="rect">
                <a:avLst/>
              </a:prstGeom>
              <a:noFill/>
            </p:spPr>
            <p:txBody>
              <a:bodyPr wrap="square" rtlCol="0">
                <a:spAutoFit/>
              </a:bodyPr>
              <a:lstStyle/>
              <a:p>
                <a:pPr algn="ctr"/>
                <a:r>
                  <a:rPr lang="nb-NO" sz="1400" b="1" dirty="0"/>
                  <a:t>H</a:t>
                </a:r>
              </a:p>
            </p:txBody>
          </p:sp>
          <p:cxnSp>
            <p:nvCxnSpPr>
              <p:cNvPr id="737" name="Rett linje 736"/>
              <p:cNvCxnSpPr/>
              <p:nvPr/>
            </p:nvCxnSpPr>
            <p:spPr>
              <a:xfrm flipH="1">
                <a:off x="3897092" y="3352800"/>
                <a:ext cx="239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8" name="Rett linje 737"/>
              <p:cNvCxnSpPr/>
              <p:nvPr/>
            </p:nvCxnSpPr>
            <p:spPr>
              <a:xfrm flipV="1">
                <a:off x="3897086" y="3113316"/>
                <a:ext cx="2" cy="228598"/>
              </a:xfrm>
              <a:prstGeom prst="line">
                <a:avLst/>
              </a:prstGeom>
            </p:spPr>
            <p:style>
              <a:lnRef idx="1">
                <a:schemeClr val="accent1"/>
              </a:lnRef>
              <a:fillRef idx="0">
                <a:schemeClr val="accent1"/>
              </a:fillRef>
              <a:effectRef idx="0">
                <a:schemeClr val="accent1"/>
              </a:effectRef>
              <a:fontRef idx="minor">
                <a:schemeClr val="tx1"/>
              </a:fontRef>
            </p:style>
          </p:cxnSp>
          <p:sp>
            <p:nvSpPr>
              <p:cNvPr id="739" name="Rektangel 738"/>
              <p:cNvSpPr/>
              <p:nvPr/>
            </p:nvSpPr>
            <p:spPr>
              <a:xfrm>
                <a:off x="4370636" y="3728391"/>
                <a:ext cx="974250" cy="3428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0" name="Rektangel 739"/>
              <p:cNvSpPr/>
              <p:nvPr/>
            </p:nvSpPr>
            <p:spPr>
              <a:xfrm rot="5400000">
                <a:off x="3635810" y="1627412"/>
                <a:ext cx="517090"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1" name="Rektangel 740"/>
              <p:cNvSpPr/>
              <p:nvPr/>
            </p:nvSpPr>
            <p:spPr>
              <a:xfrm rot="5400000">
                <a:off x="4520298" y="3061626"/>
                <a:ext cx="685811" cy="3537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2" name="Rektangel 741"/>
              <p:cNvSpPr/>
              <p:nvPr/>
            </p:nvSpPr>
            <p:spPr>
              <a:xfrm>
                <a:off x="3635829" y="2536370"/>
                <a:ext cx="522514"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3" name="Rektangel 742"/>
              <p:cNvSpPr/>
              <p:nvPr/>
            </p:nvSpPr>
            <p:spPr>
              <a:xfrm rot="16200000">
                <a:off x="3053440" y="1387925"/>
                <a:ext cx="375562" cy="7892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4" name="Rektangel 743"/>
              <p:cNvSpPr/>
              <p:nvPr/>
            </p:nvSpPr>
            <p:spPr>
              <a:xfrm rot="16200000">
                <a:off x="1613789" y="1679130"/>
                <a:ext cx="375562" cy="1850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45" name="Rett linje 744"/>
              <p:cNvCxnSpPr/>
              <p:nvPr/>
            </p:nvCxnSpPr>
            <p:spPr>
              <a:xfrm>
                <a:off x="3091544" y="1567543"/>
                <a:ext cx="0" cy="3810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46" name="Rektangel 745"/>
              <p:cNvSpPr/>
              <p:nvPr/>
            </p:nvSpPr>
            <p:spPr>
              <a:xfrm>
                <a:off x="3679434" y="6008914"/>
                <a:ext cx="1175595" cy="163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7" name="Rektangel 746"/>
              <p:cNvSpPr/>
              <p:nvPr/>
            </p:nvSpPr>
            <p:spPr>
              <a:xfrm rot="5400000">
                <a:off x="5538107" y="2958194"/>
                <a:ext cx="364671" cy="4680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8" name="Rektangel 747"/>
              <p:cNvSpPr/>
              <p:nvPr/>
            </p:nvSpPr>
            <p:spPr>
              <a:xfrm rot="5400000">
                <a:off x="6229349" y="2027467"/>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9" name="Rektangel 748"/>
              <p:cNvSpPr/>
              <p:nvPr/>
            </p:nvSpPr>
            <p:spPr>
              <a:xfrm rot="5400000">
                <a:off x="6915163" y="2038349"/>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0" name="Rektangel 749"/>
              <p:cNvSpPr/>
              <p:nvPr/>
            </p:nvSpPr>
            <p:spPr>
              <a:xfrm rot="5400000">
                <a:off x="7039222" y="2266957"/>
                <a:ext cx="642257" cy="2775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1" name="Rektangel 750"/>
              <p:cNvSpPr/>
              <p:nvPr/>
            </p:nvSpPr>
            <p:spPr>
              <a:xfrm rot="5400000">
                <a:off x="5816790" y="2266941"/>
                <a:ext cx="642257" cy="2776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2" name="Beslutning 751"/>
              <p:cNvSpPr/>
              <p:nvPr/>
            </p:nvSpPr>
            <p:spPr>
              <a:xfrm>
                <a:off x="7010403" y="5671455"/>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3" name="Rektangel 752"/>
              <p:cNvSpPr/>
              <p:nvPr/>
            </p:nvSpPr>
            <p:spPr>
              <a:xfrm rot="5400000">
                <a:off x="7443099" y="4090297"/>
                <a:ext cx="277604" cy="555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4" name="Rektangel 753"/>
              <p:cNvSpPr/>
              <p:nvPr/>
            </p:nvSpPr>
            <p:spPr>
              <a:xfrm rot="16200000">
                <a:off x="2166254" y="1469568"/>
                <a:ext cx="168734" cy="17036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55" name="Rett linje 754"/>
              <p:cNvCxnSpPr>
                <a:stCxn id="754" idx="0"/>
              </p:cNvCxnSpPr>
              <p:nvPr/>
            </p:nvCxnSpPr>
            <p:spPr>
              <a:xfrm flipV="1">
                <a:off x="1398813" y="2318661"/>
                <a:ext cx="1703616" cy="271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56" name="Rektangel 755"/>
              <p:cNvSpPr/>
              <p:nvPr/>
            </p:nvSpPr>
            <p:spPr>
              <a:xfrm>
                <a:off x="5486396" y="3320144"/>
                <a:ext cx="468090" cy="1741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57" name="Rett linje 756"/>
              <p:cNvCxnSpPr/>
              <p:nvPr/>
            </p:nvCxnSpPr>
            <p:spPr>
              <a:xfrm>
                <a:off x="3635863"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Rett linje 757"/>
              <p:cNvCxnSpPr/>
              <p:nvPr/>
            </p:nvCxnSpPr>
            <p:spPr>
              <a:xfrm>
                <a:off x="3494345"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9" name="Rektangel 758"/>
              <p:cNvSpPr/>
              <p:nvPr/>
            </p:nvSpPr>
            <p:spPr>
              <a:xfrm>
                <a:off x="3472572" y="5192507"/>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0" name="Trekk ut 759"/>
              <p:cNvSpPr/>
              <p:nvPr/>
            </p:nvSpPr>
            <p:spPr>
              <a:xfrm rot="5400000" flipH="1">
                <a:off x="3897095" y="4974779"/>
                <a:ext cx="108857" cy="587812"/>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61" name="Rett linje 760"/>
              <p:cNvCxnSpPr/>
              <p:nvPr/>
            </p:nvCxnSpPr>
            <p:spPr>
              <a:xfrm>
                <a:off x="805539" y="4604658"/>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762" name="Rektangel 761"/>
              <p:cNvSpPr/>
              <p:nvPr/>
            </p:nvSpPr>
            <p:spPr>
              <a:xfrm rot="5400000">
                <a:off x="5811353" y="3203115"/>
                <a:ext cx="571520" cy="2068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3" name="Beslutning 762"/>
              <p:cNvSpPr/>
              <p:nvPr/>
            </p:nvSpPr>
            <p:spPr>
              <a:xfrm>
                <a:off x="3690261" y="4724386"/>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4" name="Ellipse 763"/>
              <p:cNvSpPr/>
              <p:nvPr/>
            </p:nvSpPr>
            <p:spPr>
              <a:xfrm>
                <a:off x="3069771" y="4201886"/>
                <a:ext cx="239486" cy="152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5" name="TekstSylinder 764"/>
              <p:cNvSpPr txBox="1"/>
              <p:nvPr/>
            </p:nvSpPr>
            <p:spPr>
              <a:xfrm>
                <a:off x="2982662" y="4169202"/>
                <a:ext cx="446326" cy="215444"/>
              </a:xfrm>
              <a:prstGeom prst="rect">
                <a:avLst/>
              </a:prstGeom>
              <a:noFill/>
              <a:ln>
                <a:noFill/>
              </a:ln>
            </p:spPr>
            <p:txBody>
              <a:bodyPr wrap="square" rtlCol="0">
                <a:spAutoFit/>
              </a:bodyPr>
              <a:lstStyle/>
              <a:p>
                <a:pPr algn="ctr"/>
                <a:endParaRPr lang="nb-NO" sz="800" b="1" dirty="0">
                  <a:latin typeface="Comic Sans MS" pitchFamily="66" charset="0"/>
                </a:endParaRPr>
              </a:p>
            </p:txBody>
          </p:sp>
          <p:sp>
            <p:nvSpPr>
              <p:cNvPr id="766" name="Frihåndsform 765"/>
              <p:cNvSpPr/>
              <p:nvPr/>
            </p:nvSpPr>
            <p:spPr>
              <a:xfrm>
                <a:off x="2155371" y="5131366"/>
                <a:ext cx="587829" cy="289720"/>
              </a:xfrm>
              <a:custGeom>
                <a:avLst/>
                <a:gdLst>
                  <a:gd name="connsiteX0" fmla="*/ 0 w 587829"/>
                  <a:gd name="connsiteY0" fmla="*/ 278834 h 289720"/>
                  <a:gd name="connsiteX1" fmla="*/ 10886 w 587829"/>
                  <a:gd name="connsiteY1" fmla="*/ 104663 h 289720"/>
                  <a:gd name="connsiteX2" fmla="*/ 21772 w 587829"/>
                  <a:gd name="connsiteY2" fmla="*/ 72005 h 289720"/>
                  <a:gd name="connsiteX3" fmla="*/ 54429 w 587829"/>
                  <a:gd name="connsiteY3" fmla="*/ 61120 h 289720"/>
                  <a:gd name="connsiteX4" fmla="*/ 65315 w 587829"/>
                  <a:gd name="connsiteY4" fmla="*/ 104663 h 289720"/>
                  <a:gd name="connsiteX5" fmla="*/ 97972 w 587829"/>
                  <a:gd name="connsiteY5" fmla="*/ 169977 h 289720"/>
                  <a:gd name="connsiteX6" fmla="*/ 108858 w 587829"/>
                  <a:gd name="connsiteY6" fmla="*/ 235291 h 289720"/>
                  <a:gd name="connsiteX7" fmla="*/ 119743 w 587829"/>
                  <a:gd name="connsiteY7" fmla="*/ 278834 h 289720"/>
                  <a:gd name="connsiteX8" fmla="*/ 163286 w 587829"/>
                  <a:gd name="connsiteY8" fmla="*/ 126434 h 289720"/>
                  <a:gd name="connsiteX9" fmla="*/ 185058 w 587829"/>
                  <a:gd name="connsiteY9" fmla="*/ 93777 h 289720"/>
                  <a:gd name="connsiteX10" fmla="*/ 195943 w 587829"/>
                  <a:gd name="connsiteY10" fmla="*/ 61120 h 289720"/>
                  <a:gd name="connsiteX11" fmla="*/ 206829 w 587829"/>
                  <a:gd name="connsiteY11" fmla="*/ 93777 h 289720"/>
                  <a:gd name="connsiteX12" fmla="*/ 228600 w 587829"/>
                  <a:gd name="connsiteY12" fmla="*/ 126434 h 289720"/>
                  <a:gd name="connsiteX13" fmla="*/ 250372 w 587829"/>
                  <a:gd name="connsiteY13" fmla="*/ 191748 h 289720"/>
                  <a:gd name="connsiteX14" fmla="*/ 261258 w 587829"/>
                  <a:gd name="connsiteY14" fmla="*/ 257063 h 289720"/>
                  <a:gd name="connsiteX15" fmla="*/ 272143 w 587829"/>
                  <a:gd name="connsiteY15" fmla="*/ 180863 h 289720"/>
                  <a:gd name="connsiteX16" fmla="*/ 293915 w 587829"/>
                  <a:gd name="connsiteY16" fmla="*/ 115548 h 289720"/>
                  <a:gd name="connsiteX17" fmla="*/ 337458 w 587829"/>
                  <a:gd name="connsiteY17" fmla="*/ 50234 h 289720"/>
                  <a:gd name="connsiteX18" fmla="*/ 348343 w 587829"/>
                  <a:gd name="connsiteY18" fmla="*/ 6691 h 289720"/>
                  <a:gd name="connsiteX19" fmla="*/ 359229 w 587829"/>
                  <a:gd name="connsiteY19" fmla="*/ 61120 h 289720"/>
                  <a:gd name="connsiteX20" fmla="*/ 370115 w 587829"/>
                  <a:gd name="connsiteY20" fmla="*/ 93777 h 289720"/>
                  <a:gd name="connsiteX21" fmla="*/ 381000 w 587829"/>
                  <a:gd name="connsiteY21" fmla="*/ 180863 h 289720"/>
                  <a:gd name="connsiteX22" fmla="*/ 391886 w 587829"/>
                  <a:gd name="connsiteY22" fmla="*/ 246177 h 289720"/>
                  <a:gd name="connsiteX23" fmla="*/ 413658 w 587829"/>
                  <a:gd name="connsiteY23" fmla="*/ 224405 h 289720"/>
                  <a:gd name="connsiteX24" fmla="*/ 457200 w 587829"/>
                  <a:gd name="connsiteY24" fmla="*/ 159091 h 289720"/>
                  <a:gd name="connsiteX25" fmla="*/ 468086 w 587829"/>
                  <a:gd name="connsiteY25" fmla="*/ 115548 h 289720"/>
                  <a:gd name="connsiteX26" fmla="*/ 489858 w 587829"/>
                  <a:gd name="connsiteY26" fmla="*/ 50234 h 289720"/>
                  <a:gd name="connsiteX27" fmla="*/ 500743 w 587829"/>
                  <a:gd name="connsiteY27" fmla="*/ 82891 h 289720"/>
                  <a:gd name="connsiteX28" fmla="*/ 522515 w 587829"/>
                  <a:gd name="connsiteY28" fmla="*/ 257063 h 289720"/>
                  <a:gd name="connsiteX29" fmla="*/ 533400 w 587829"/>
                  <a:gd name="connsiteY29" fmla="*/ 289720 h 289720"/>
                  <a:gd name="connsiteX30" fmla="*/ 566058 w 587829"/>
                  <a:gd name="connsiteY30" fmla="*/ 93777 h 289720"/>
                  <a:gd name="connsiteX31" fmla="*/ 587829 w 587829"/>
                  <a:gd name="connsiteY31" fmla="*/ 50234 h 2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7829" h="289720">
                    <a:moveTo>
                      <a:pt x="0" y="278834"/>
                    </a:moveTo>
                    <a:cubicBezTo>
                      <a:pt x="3629" y="220777"/>
                      <a:pt x="4796" y="162514"/>
                      <a:pt x="10886" y="104663"/>
                    </a:cubicBezTo>
                    <a:cubicBezTo>
                      <a:pt x="12087" y="93251"/>
                      <a:pt x="13658" y="80119"/>
                      <a:pt x="21772" y="72005"/>
                    </a:cubicBezTo>
                    <a:cubicBezTo>
                      <a:pt x="29886" y="63891"/>
                      <a:pt x="43543" y="64748"/>
                      <a:pt x="54429" y="61120"/>
                    </a:cubicBezTo>
                    <a:cubicBezTo>
                      <a:pt x="58058" y="75634"/>
                      <a:pt x="59422" y="90912"/>
                      <a:pt x="65315" y="104663"/>
                    </a:cubicBezTo>
                    <a:cubicBezTo>
                      <a:pt x="92414" y="167894"/>
                      <a:pt x="83858" y="106467"/>
                      <a:pt x="97972" y="169977"/>
                    </a:cubicBezTo>
                    <a:cubicBezTo>
                      <a:pt x="102760" y="191523"/>
                      <a:pt x="104529" y="213648"/>
                      <a:pt x="108858" y="235291"/>
                    </a:cubicBezTo>
                    <a:cubicBezTo>
                      <a:pt x="111792" y="249961"/>
                      <a:pt x="116115" y="264320"/>
                      <a:pt x="119743" y="278834"/>
                    </a:cubicBezTo>
                    <a:cubicBezTo>
                      <a:pt x="122645" y="267226"/>
                      <a:pt x="150794" y="145171"/>
                      <a:pt x="163286" y="126434"/>
                    </a:cubicBezTo>
                    <a:lnTo>
                      <a:pt x="185058" y="93777"/>
                    </a:lnTo>
                    <a:cubicBezTo>
                      <a:pt x="188686" y="82891"/>
                      <a:pt x="184469" y="61120"/>
                      <a:pt x="195943" y="61120"/>
                    </a:cubicBezTo>
                    <a:cubicBezTo>
                      <a:pt x="207418" y="61120"/>
                      <a:pt x="201697" y="83514"/>
                      <a:pt x="206829" y="93777"/>
                    </a:cubicBezTo>
                    <a:cubicBezTo>
                      <a:pt x="212680" y="105479"/>
                      <a:pt x="223287" y="114479"/>
                      <a:pt x="228600" y="126434"/>
                    </a:cubicBezTo>
                    <a:cubicBezTo>
                      <a:pt x="237921" y="147405"/>
                      <a:pt x="250372" y="191748"/>
                      <a:pt x="250372" y="191748"/>
                    </a:cubicBezTo>
                    <a:cubicBezTo>
                      <a:pt x="254001" y="213520"/>
                      <a:pt x="241516" y="266934"/>
                      <a:pt x="261258" y="257063"/>
                    </a:cubicBezTo>
                    <a:cubicBezTo>
                      <a:pt x="284207" y="245589"/>
                      <a:pt x="266374" y="205864"/>
                      <a:pt x="272143" y="180863"/>
                    </a:cubicBezTo>
                    <a:cubicBezTo>
                      <a:pt x="277303" y="158501"/>
                      <a:pt x="281185" y="134643"/>
                      <a:pt x="293915" y="115548"/>
                    </a:cubicBezTo>
                    <a:lnTo>
                      <a:pt x="337458" y="50234"/>
                    </a:lnTo>
                    <a:cubicBezTo>
                      <a:pt x="341086" y="35720"/>
                      <a:pt x="334962" y="0"/>
                      <a:pt x="348343" y="6691"/>
                    </a:cubicBezTo>
                    <a:cubicBezTo>
                      <a:pt x="364892" y="14966"/>
                      <a:pt x="354741" y="43170"/>
                      <a:pt x="359229" y="61120"/>
                    </a:cubicBezTo>
                    <a:cubicBezTo>
                      <a:pt x="362012" y="72252"/>
                      <a:pt x="366486" y="82891"/>
                      <a:pt x="370115" y="93777"/>
                    </a:cubicBezTo>
                    <a:cubicBezTo>
                      <a:pt x="373743" y="122806"/>
                      <a:pt x="376863" y="151902"/>
                      <a:pt x="381000" y="180863"/>
                    </a:cubicBezTo>
                    <a:cubicBezTo>
                      <a:pt x="384121" y="202713"/>
                      <a:pt x="378643" y="228520"/>
                      <a:pt x="391886" y="246177"/>
                    </a:cubicBezTo>
                    <a:cubicBezTo>
                      <a:pt x="398044" y="254388"/>
                      <a:pt x="407500" y="232616"/>
                      <a:pt x="413658" y="224405"/>
                    </a:cubicBezTo>
                    <a:cubicBezTo>
                      <a:pt x="429357" y="203472"/>
                      <a:pt x="457200" y="159091"/>
                      <a:pt x="457200" y="159091"/>
                    </a:cubicBezTo>
                    <a:cubicBezTo>
                      <a:pt x="460829" y="144577"/>
                      <a:pt x="463787" y="129878"/>
                      <a:pt x="468086" y="115548"/>
                    </a:cubicBezTo>
                    <a:cubicBezTo>
                      <a:pt x="474681" y="93567"/>
                      <a:pt x="489858" y="50234"/>
                      <a:pt x="489858" y="50234"/>
                    </a:cubicBezTo>
                    <a:cubicBezTo>
                      <a:pt x="493486" y="61120"/>
                      <a:pt x="498493" y="71639"/>
                      <a:pt x="500743" y="82891"/>
                    </a:cubicBezTo>
                    <a:cubicBezTo>
                      <a:pt x="517350" y="165928"/>
                      <a:pt x="507420" y="166491"/>
                      <a:pt x="522515" y="257063"/>
                    </a:cubicBezTo>
                    <a:cubicBezTo>
                      <a:pt x="524401" y="268381"/>
                      <a:pt x="529772" y="278834"/>
                      <a:pt x="533400" y="289720"/>
                    </a:cubicBezTo>
                    <a:cubicBezTo>
                      <a:pt x="546193" y="136213"/>
                      <a:pt x="530468" y="200547"/>
                      <a:pt x="566058" y="93777"/>
                    </a:cubicBezTo>
                    <a:cubicBezTo>
                      <a:pt x="578567" y="56250"/>
                      <a:pt x="568829" y="69234"/>
                      <a:pt x="587829" y="50234"/>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67" name="Trekk ut 766"/>
              <p:cNvSpPr/>
              <p:nvPr/>
            </p:nvSpPr>
            <p:spPr>
              <a:xfrm rot="20523453" flipH="1">
                <a:off x="2697700" y="4551645"/>
                <a:ext cx="101889" cy="63943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68" name="Rett linje 767"/>
              <p:cNvCxnSpPr/>
              <p:nvPr/>
            </p:nvCxnSpPr>
            <p:spPr>
              <a:xfrm>
                <a:off x="2917391" y="4713553"/>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9" name="Rektangel 768"/>
              <p:cNvSpPr/>
              <p:nvPr/>
            </p:nvSpPr>
            <p:spPr>
              <a:xfrm>
                <a:off x="2764986" y="5181625"/>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0" name="TekstSylinder 769"/>
              <p:cNvSpPr txBox="1"/>
              <p:nvPr/>
            </p:nvSpPr>
            <p:spPr>
              <a:xfrm>
                <a:off x="2547140" y="4959356"/>
                <a:ext cx="369111" cy="566505"/>
              </a:xfrm>
              <a:prstGeom prst="rect">
                <a:avLst/>
              </a:prstGeom>
              <a:noFill/>
            </p:spPr>
            <p:txBody>
              <a:bodyPr wrap="square" rtlCol="0">
                <a:spAutoFit/>
              </a:bodyPr>
              <a:lstStyle/>
              <a:p>
                <a:r>
                  <a:rPr lang="nb-NO" sz="2000" b="1" dirty="0">
                    <a:solidFill>
                      <a:srgbClr val="FF0000"/>
                    </a:solidFill>
                  </a:rPr>
                  <a:t>X</a:t>
                </a:r>
              </a:p>
            </p:txBody>
          </p:sp>
          <p:sp>
            <p:nvSpPr>
              <p:cNvPr id="771" name="Beslutning 770"/>
              <p:cNvSpPr/>
              <p:nvPr/>
            </p:nvSpPr>
            <p:spPr>
              <a:xfrm>
                <a:off x="2296888" y="4735265"/>
                <a:ext cx="45719" cy="15240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2" name="Frihåndsform 771"/>
              <p:cNvSpPr/>
              <p:nvPr/>
            </p:nvSpPr>
            <p:spPr>
              <a:xfrm>
                <a:off x="3624942" y="4724400"/>
                <a:ext cx="241285" cy="164166"/>
              </a:xfrm>
              <a:custGeom>
                <a:avLst/>
                <a:gdLst>
                  <a:gd name="connsiteX0" fmla="*/ 0 w 241285"/>
                  <a:gd name="connsiteY0" fmla="*/ 0 h 164166"/>
                  <a:gd name="connsiteX1" fmla="*/ 43543 w 241285"/>
                  <a:gd name="connsiteY1" fmla="*/ 76200 h 164166"/>
                  <a:gd name="connsiteX2" fmla="*/ 65315 w 241285"/>
                  <a:gd name="connsiteY2" fmla="*/ 97971 h 164166"/>
                  <a:gd name="connsiteX3" fmla="*/ 130629 w 241285"/>
                  <a:gd name="connsiteY3" fmla="*/ 119743 h 164166"/>
                  <a:gd name="connsiteX4" fmla="*/ 97972 w 241285"/>
                  <a:gd name="connsiteY4" fmla="*/ 130629 h 164166"/>
                  <a:gd name="connsiteX5" fmla="*/ 76200 w 241285"/>
                  <a:gd name="connsiteY5" fmla="*/ 152400 h 164166"/>
                  <a:gd name="connsiteX6" fmla="*/ 21772 w 241285"/>
                  <a:gd name="connsiteY6" fmla="*/ 163286 h 16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85" h="164166">
                    <a:moveTo>
                      <a:pt x="0" y="0"/>
                    </a:moveTo>
                    <a:cubicBezTo>
                      <a:pt x="241285" y="120641"/>
                      <a:pt x="128164" y="33890"/>
                      <a:pt x="43543" y="76200"/>
                    </a:cubicBezTo>
                    <a:cubicBezTo>
                      <a:pt x="34363" y="80790"/>
                      <a:pt x="56135" y="93381"/>
                      <a:pt x="65315" y="97971"/>
                    </a:cubicBezTo>
                    <a:cubicBezTo>
                      <a:pt x="85841" y="108234"/>
                      <a:pt x="130629" y="119743"/>
                      <a:pt x="130629" y="119743"/>
                    </a:cubicBezTo>
                    <a:cubicBezTo>
                      <a:pt x="119743" y="123372"/>
                      <a:pt x="107811" y="124725"/>
                      <a:pt x="97972" y="130629"/>
                    </a:cubicBezTo>
                    <a:cubicBezTo>
                      <a:pt x="89171" y="135909"/>
                      <a:pt x="85380" y="147810"/>
                      <a:pt x="76200" y="152400"/>
                    </a:cubicBezTo>
                    <a:cubicBezTo>
                      <a:pt x="52668" y="164166"/>
                      <a:pt x="41911" y="163286"/>
                      <a:pt x="21772" y="163286"/>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73" name="Rektangel 772"/>
              <p:cNvSpPr/>
              <p:nvPr/>
            </p:nvSpPr>
            <p:spPr>
              <a:xfrm rot="20507482">
                <a:off x="2515085" y="4443750"/>
                <a:ext cx="288996" cy="14436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5" name="Gruppe 384"/>
              <p:cNvGrpSpPr/>
              <p:nvPr/>
            </p:nvGrpSpPr>
            <p:grpSpPr>
              <a:xfrm rot="21327013">
                <a:off x="2404335" y="4360491"/>
                <a:ext cx="265393" cy="299427"/>
                <a:chOff x="3984171" y="3145971"/>
                <a:chExt cx="250372" cy="272143"/>
              </a:xfrm>
            </p:grpSpPr>
            <p:sp>
              <p:nvSpPr>
                <p:cNvPr id="796" name="Ellipse 795"/>
                <p:cNvSpPr/>
                <p:nvPr/>
              </p:nvSpPr>
              <p:spPr>
                <a:xfrm>
                  <a:off x="4136571" y="3145971"/>
                  <a:ext cx="97972" cy="762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97" name="Rett linje 796"/>
                <p:cNvCxnSpPr/>
                <p:nvPr/>
              </p:nvCxnSpPr>
              <p:spPr>
                <a:xfrm flipH="1">
                  <a:off x="4060371" y="3189513"/>
                  <a:ext cx="114301" cy="1524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8" name="Rett linje 797"/>
                <p:cNvCxnSpPr/>
                <p:nvPr/>
              </p:nvCxnSpPr>
              <p:spPr>
                <a:xfrm flipH="1">
                  <a:off x="3984171" y="3320142"/>
                  <a:ext cx="92532" cy="43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9" name="Rett linje 798"/>
                <p:cNvCxnSpPr/>
                <p:nvPr/>
              </p:nvCxnSpPr>
              <p:spPr>
                <a:xfrm flipH="1">
                  <a:off x="4038600" y="3331029"/>
                  <a:ext cx="43543" cy="87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0" name="Rett linje 799"/>
                <p:cNvCxnSpPr/>
                <p:nvPr/>
              </p:nvCxnSpPr>
              <p:spPr>
                <a:xfrm>
                  <a:off x="4060371" y="3233057"/>
                  <a:ext cx="119743"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75" name="Trekk ut 774"/>
              <p:cNvSpPr/>
              <p:nvPr/>
            </p:nvSpPr>
            <p:spPr>
              <a:xfrm>
                <a:off x="8294911" y="2090056"/>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776" name="Trekk ut 775"/>
              <p:cNvSpPr/>
              <p:nvPr/>
            </p:nvSpPr>
            <p:spPr>
              <a:xfrm>
                <a:off x="5388425" y="2895598"/>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777" name="Trekk ut 776"/>
              <p:cNvSpPr/>
              <p:nvPr/>
            </p:nvSpPr>
            <p:spPr>
              <a:xfrm>
                <a:off x="3026225" y="2264227"/>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778" name="Beslutning 777"/>
              <p:cNvSpPr/>
              <p:nvPr/>
            </p:nvSpPr>
            <p:spPr>
              <a:xfrm>
                <a:off x="2373086" y="480057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9" name="Beslutning 778"/>
              <p:cNvSpPr/>
              <p:nvPr/>
            </p:nvSpPr>
            <p:spPr>
              <a:xfrm>
                <a:off x="1589290" y="478968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0" name="Beslutning 779"/>
              <p:cNvSpPr/>
              <p:nvPr/>
            </p:nvSpPr>
            <p:spPr>
              <a:xfrm>
                <a:off x="3722890" y="47352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1" name="Beslutning 780"/>
              <p:cNvSpPr/>
              <p:nvPr/>
            </p:nvSpPr>
            <p:spPr>
              <a:xfrm rot="5400000">
                <a:off x="5148919" y="42780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2" name="Beslutning 781"/>
              <p:cNvSpPr/>
              <p:nvPr/>
            </p:nvSpPr>
            <p:spPr>
              <a:xfrm rot="5400000">
                <a:off x="5159804" y="4724370"/>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3" name="Beslutning 782"/>
              <p:cNvSpPr/>
              <p:nvPr/>
            </p:nvSpPr>
            <p:spPr>
              <a:xfrm rot="5400000">
                <a:off x="4348815" y="5426503"/>
                <a:ext cx="228619"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4" name="Beslutning 783"/>
              <p:cNvSpPr/>
              <p:nvPr/>
            </p:nvSpPr>
            <p:spPr>
              <a:xfrm rot="10800000">
                <a:off x="6504198" y="4729828"/>
                <a:ext cx="293914"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 name="Gruppe 414"/>
              <p:cNvGrpSpPr/>
              <p:nvPr/>
            </p:nvGrpSpPr>
            <p:grpSpPr>
              <a:xfrm>
                <a:off x="4667746" y="1834290"/>
                <a:ext cx="350568" cy="571453"/>
                <a:chOff x="4667746" y="1834290"/>
                <a:chExt cx="350568" cy="571453"/>
              </a:xfrm>
            </p:grpSpPr>
            <p:sp>
              <p:nvSpPr>
                <p:cNvPr id="794" name="Pil opp 793"/>
                <p:cNvSpPr/>
                <p:nvPr/>
              </p:nvSpPr>
              <p:spPr>
                <a:xfrm>
                  <a:off x="4702628" y="2198914"/>
                  <a:ext cx="315686" cy="20682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chemeClr val="tx1"/>
                      </a:solidFill>
                    </a:ln>
                    <a:solidFill>
                      <a:schemeClr val="tx1"/>
                    </a:solidFill>
                  </a:endParaRPr>
                </a:p>
              </p:txBody>
            </p:sp>
            <p:sp>
              <p:nvSpPr>
                <p:cNvPr id="795" name="TekstSylinder 794"/>
                <p:cNvSpPr txBox="1"/>
                <p:nvPr/>
              </p:nvSpPr>
              <p:spPr>
                <a:xfrm>
                  <a:off x="4667746" y="1834290"/>
                  <a:ext cx="163287" cy="338553"/>
                </a:xfrm>
                <a:prstGeom prst="rect">
                  <a:avLst/>
                </a:prstGeom>
                <a:noFill/>
              </p:spPr>
              <p:txBody>
                <a:bodyPr wrap="square" rtlCol="0">
                  <a:spAutoFit/>
                </a:bodyPr>
                <a:lstStyle/>
                <a:p>
                  <a:r>
                    <a:rPr lang="nb-NO" sz="1600" b="1" dirty="0">
                      <a:ln>
                        <a:solidFill>
                          <a:schemeClr val="bg1"/>
                        </a:solidFill>
                      </a:ln>
                    </a:rPr>
                    <a:t>N</a:t>
                  </a:r>
                </a:p>
              </p:txBody>
            </p:sp>
          </p:grpSp>
          <p:grpSp>
            <p:nvGrpSpPr>
              <p:cNvPr id="7" name="Gruppe 417"/>
              <p:cNvGrpSpPr/>
              <p:nvPr/>
            </p:nvGrpSpPr>
            <p:grpSpPr>
              <a:xfrm rot="21327013">
                <a:off x="4037207" y="3097695"/>
                <a:ext cx="265399" cy="299428"/>
                <a:chOff x="5306092" y="1361449"/>
                <a:chExt cx="250382" cy="272142"/>
              </a:xfrm>
            </p:grpSpPr>
            <p:sp>
              <p:nvSpPr>
                <p:cNvPr id="789" name="Ellipse 788"/>
                <p:cNvSpPr/>
                <p:nvPr/>
              </p:nvSpPr>
              <p:spPr>
                <a:xfrm>
                  <a:off x="5458500" y="1361449"/>
                  <a:ext cx="97974" cy="762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90" name="Rett linje 789"/>
                <p:cNvCxnSpPr/>
                <p:nvPr/>
              </p:nvCxnSpPr>
              <p:spPr>
                <a:xfrm flipH="1">
                  <a:off x="5382299" y="1404991"/>
                  <a:ext cx="114302"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1" name="Rett linje 790"/>
                <p:cNvCxnSpPr/>
                <p:nvPr/>
              </p:nvCxnSpPr>
              <p:spPr>
                <a:xfrm flipH="1">
                  <a:off x="5306092" y="1535619"/>
                  <a:ext cx="92533" cy="43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2" name="Rett linje 791"/>
                <p:cNvCxnSpPr/>
                <p:nvPr/>
              </p:nvCxnSpPr>
              <p:spPr>
                <a:xfrm flipH="1">
                  <a:off x="5360523" y="1546506"/>
                  <a:ext cx="43543" cy="87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3" name="Rett linje 792"/>
                <p:cNvCxnSpPr/>
                <p:nvPr/>
              </p:nvCxnSpPr>
              <p:spPr>
                <a:xfrm>
                  <a:off x="5382299" y="1448535"/>
                  <a:ext cx="119745"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87" name="Frihåndsform 786"/>
              <p:cNvSpPr/>
              <p:nvPr/>
            </p:nvSpPr>
            <p:spPr>
              <a:xfrm>
                <a:off x="6966856" y="5671457"/>
                <a:ext cx="241285" cy="164166"/>
              </a:xfrm>
              <a:custGeom>
                <a:avLst/>
                <a:gdLst>
                  <a:gd name="connsiteX0" fmla="*/ 0 w 241285"/>
                  <a:gd name="connsiteY0" fmla="*/ 0 h 164166"/>
                  <a:gd name="connsiteX1" fmla="*/ 43543 w 241285"/>
                  <a:gd name="connsiteY1" fmla="*/ 76200 h 164166"/>
                  <a:gd name="connsiteX2" fmla="*/ 65315 w 241285"/>
                  <a:gd name="connsiteY2" fmla="*/ 97971 h 164166"/>
                  <a:gd name="connsiteX3" fmla="*/ 130629 w 241285"/>
                  <a:gd name="connsiteY3" fmla="*/ 119743 h 164166"/>
                  <a:gd name="connsiteX4" fmla="*/ 97972 w 241285"/>
                  <a:gd name="connsiteY4" fmla="*/ 130629 h 164166"/>
                  <a:gd name="connsiteX5" fmla="*/ 76200 w 241285"/>
                  <a:gd name="connsiteY5" fmla="*/ 152400 h 164166"/>
                  <a:gd name="connsiteX6" fmla="*/ 21772 w 241285"/>
                  <a:gd name="connsiteY6" fmla="*/ 163286 h 16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85" h="164166">
                    <a:moveTo>
                      <a:pt x="0" y="0"/>
                    </a:moveTo>
                    <a:cubicBezTo>
                      <a:pt x="241285" y="120641"/>
                      <a:pt x="128164" y="33890"/>
                      <a:pt x="43543" y="76200"/>
                    </a:cubicBezTo>
                    <a:cubicBezTo>
                      <a:pt x="34363" y="80790"/>
                      <a:pt x="56135" y="93381"/>
                      <a:pt x="65315" y="97971"/>
                    </a:cubicBezTo>
                    <a:cubicBezTo>
                      <a:pt x="85841" y="108234"/>
                      <a:pt x="130629" y="119743"/>
                      <a:pt x="130629" y="119743"/>
                    </a:cubicBezTo>
                    <a:cubicBezTo>
                      <a:pt x="119743" y="123372"/>
                      <a:pt x="107811" y="124725"/>
                      <a:pt x="97972" y="130629"/>
                    </a:cubicBezTo>
                    <a:cubicBezTo>
                      <a:pt x="89171" y="135909"/>
                      <a:pt x="85380" y="147810"/>
                      <a:pt x="76200" y="152400"/>
                    </a:cubicBezTo>
                    <a:cubicBezTo>
                      <a:pt x="52668" y="164166"/>
                      <a:pt x="41911" y="163286"/>
                      <a:pt x="21772" y="163286"/>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88" name="Beslutning 787"/>
              <p:cNvSpPr/>
              <p:nvPr/>
            </p:nvSpPr>
            <p:spPr>
              <a:xfrm>
                <a:off x="2623460" y="4844122"/>
                <a:ext cx="45719" cy="15240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grpSp>
        <p:sp>
          <p:nvSpPr>
            <p:cNvPr id="496" name="Ellipse 495"/>
            <p:cNvSpPr/>
            <p:nvPr/>
          </p:nvSpPr>
          <p:spPr>
            <a:xfrm>
              <a:off x="598715" y="6139544"/>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7" name="Ellipse 496"/>
            <p:cNvSpPr/>
            <p:nvPr/>
          </p:nvSpPr>
          <p:spPr>
            <a:xfrm>
              <a:off x="3461728" y="6139540"/>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8" name="Ellipse 497"/>
            <p:cNvSpPr/>
            <p:nvPr/>
          </p:nvSpPr>
          <p:spPr>
            <a:xfrm>
              <a:off x="4768045" y="6139536"/>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9" name="Ellipse 498"/>
            <p:cNvSpPr/>
            <p:nvPr/>
          </p:nvSpPr>
          <p:spPr>
            <a:xfrm>
              <a:off x="7064987" y="6085102"/>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0" name="Avrundet rektangel 499"/>
            <p:cNvSpPr/>
            <p:nvPr/>
          </p:nvSpPr>
          <p:spPr>
            <a:xfrm rot="20157941">
              <a:off x="3100135" y="4394284"/>
              <a:ext cx="374888" cy="17453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04" name="Rett linje 503"/>
            <p:cNvCxnSpPr/>
            <p:nvPr/>
          </p:nvCxnSpPr>
          <p:spPr>
            <a:xfrm>
              <a:off x="566058" y="2242457"/>
              <a:ext cx="130628"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8" name="Gruppe 215"/>
          <p:cNvGrpSpPr/>
          <p:nvPr/>
        </p:nvGrpSpPr>
        <p:grpSpPr>
          <a:xfrm rot="19787654">
            <a:off x="2961696" y="3886512"/>
            <a:ext cx="241947" cy="250516"/>
            <a:chOff x="3984171" y="3145971"/>
            <a:chExt cx="250372" cy="272143"/>
          </a:xfrm>
          <a:solidFill>
            <a:schemeClr val="tx1"/>
          </a:solidFill>
        </p:grpSpPr>
        <p:sp>
          <p:nvSpPr>
            <p:cNvPr id="217" name="Ellipse 216"/>
            <p:cNvSpPr/>
            <p:nvPr/>
          </p:nvSpPr>
          <p:spPr>
            <a:xfrm>
              <a:off x="4136571" y="3145971"/>
              <a:ext cx="97972" cy="762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18" name="Rett linje 217"/>
            <p:cNvCxnSpPr/>
            <p:nvPr/>
          </p:nvCxnSpPr>
          <p:spPr>
            <a:xfrm flipH="1">
              <a:off x="4060371" y="3189513"/>
              <a:ext cx="114301" cy="15240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Rett linje 218"/>
            <p:cNvCxnSpPr/>
            <p:nvPr/>
          </p:nvCxnSpPr>
          <p:spPr>
            <a:xfrm flipH="1">
              <a:off x="3984171" y="3320142"/>
              <a:ext cx="92532" cy="435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Rett linje 219"/>
            <p:cNvCxnSpPr/>
            <p:nvPr/>
          </p:nvCxnSpPr>
          <p:spPr>
            <a:xfrm flipH="1">
              <a:off x="4038600" y="3331029"/>
              <a:ext cx="43543" cy="870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Rett linje 220"/>
            <p:cNvCxnSpPr/>
            <p:nvPr/>
          </p:nvCxnSpPr>
          <p:spPr>
            <a:xfrm>
              <a:off x="4060371" y="3233057"/>
              <a:ext cx="119743" cy="762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uppe 630"/>
          <p:cNvGrpSpPr/>
          <p:nvPr/>
        </p:nvGrpSpPr>
        <p:grpSpPr>
          <a:xfrm rot="19787654">
            <a:off x="2602467" y="3712342"/>
            <a:ext cx="241947" cy="250516"/>
            <a:chOff x="3984171" y="3145971"/>
            <a:chExt cx="250372" cy="272143"/>
          </a:xfrm>
          <a:solidFill>
            <a:schemeClr val="tx1"/>
          </a:solidFill>
        </p:grpSpPr>
        <p:sp>
          <p:nvSpPr>
            <p:cNvPr id="632" name="Ellipse 631"/>
            <p:cNvSpPr/>
            <p:nvPr/>
          </p:nvSpPr>
          <p:spPr>
            <a:xfrm>
              <a:off x="4136571" y="3145971"/>
              <a:ext cx="97972" cy="762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33" name="Rett linje 632"/>
            <p:cNvCxnSpPr/>
            <p:nvPr/>
          </p:nvCxnSpPr>
          <p:spPr>
            <a:xfrm flipH="1">
              <a:off x="4060371" y="3189513"/>
              <a:ext cx="114301" cy="15240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Rett linje 633"/>
            <p:cNvCxnSpPr/>
            <p:nvPr/>
          </p:nvCxnSpPr>
          <p:spPr>
            <a:xfrm flipH="1">
              <a:off x="3984171" y="3320142"/>
              <a:ext cx="92532" cy="435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Rett linje 634"/>
            <p:cNvCxnSpPr/>
            <p:nvPr/>
          </p:nvCxnSpPr>
          <p:spPr>
            <a:xfrm flipH="1">
              <a:off x="4038600" y="3331029"/>
              <a:ext cx="43543" cy="870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Rett linje 635"/>
            <p:cNvCxnSpPr/>
            <p:nvPr/>
          </p:nvCxnSpPr>
          <p:spPr>
            <a:xfrm>
              <a:off x="4060371" y="3233057"/>
              <a:ext cx="119743" cy="762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uppe 636"/>
          <p:cNvGrpSpPr/>
          <p:nvPr/>
        </p:nvGrpSpPr>
        <p:grpSpPr>
          <a:xfrm rot="19787654">
            <a:off x="3826845" y="3038102"/>
            <a:ext cx="194909" cy="226625"/>
            <a:chOff x="3984171" y="3145971"/>
            <a:chExt cx="250372" cy="272143"/>
          </a:xfrm>
          <a:solidFill>
            <a:schemeClr val="tx1"/>
          </a:solidFill>
        </p:grpSpPr>
        <p:sp>
          <p:nvSpPr>
            <p:cNvPr id="638" name="Ellipse 637"/>
            <p:cNvSpPr/>
            <p:nvPr/>
          </p:nvSpPr>
          <p:spPr>
            <a:xfrm>
              <a:off x="4136571" y="3145971"/>
              <a:ext cx="97972" cy="762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39" name="Rett linje 638"/>
            <p:cNvCxnSpPr/>
            <p:nvPr/>
          </p:nvCxnSpPr>
          <p:spPr>
            <a:xfrm flipH="1">
              <a:off x="4060371" y="3189513"/>
              <a:ext cx="114301" cy="15240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0" name="Rett linje 639"/>
            <p:cNvCxnSpPr/>
            <p:nvPr/>
          </p:nvCxnSpPr>
          <p:spPr>
            <a:xfrm flipH="1">
              <a:off x="3984171" y="3320142"/>
              <a:ext cx="92532" cy="435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1" name="Rett linje 640"/>
            <p:cNvCxnSpPr/>
            <p:nvPr/>
          </p:nvCxnSpPr>
          <p:spPr>
            <a:xfrm flipH="1">
              <a:off x="4038600" y="3331029"/>
              <a:ext cx="43543" cy="870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2" name="Rett linje 641"/>
            <p:cNvCxnSpPr/>
            <p:nvPr/>
          </p:nvCxnSpPr>
          <p:spPr>
            <a:xfrm>
              <a:off x="4060371" y="3233057"/>
              <a:ext cx="119743" cy="762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3" name="TekstSylinder 642"/>
          <p:cNvSpPr txBox="1"/>
          <p:nvPr/>
        </p:nvSpPr>
        <p:spPr>
          <a:xfrm>
            <a:off x="2688772" y="3722914"/>
            <a:ext cx="489857" cy="369332"/>
          </a:xfrm>
          <a:prstGeom prst="rect">
            <a:avLst/>
          </a:prstGeom>
          <a:noFill/>
        </p:spPr>
        <p:txBody>
          <a:bodyPr wrap="square" rtlCol="0">
            <a:spAutoFit/>
          </a:bodyPr>
          <a:lstStyle/>
          <a:p>
            <a:r>
              <a:rPr lang="nb-NO" b="1" dirty="0"/>
              <a:t>X</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tekst 2"/>
          <p:cNvSpPr>
            <a:spLocks noGrp="1"/>
          </p:cNvSpPr>
          <p:nvPr>
            <p:ph type="body" sz="half" idx="1"/>
          </p:nvPr>
        </p:nvSpPr>
        <p:spPr/>
        <p:txBody>
          <a:bodyPr/>
          <a:lstStyle/>
          <a:p>
            <a:endParaRPr lang="nb-NO" dirty="0"/>
          </a:p>
        </p:txBody>
      </p:sp>
      <p:sp>
        <p:nvSpPr>
          <p:cNvPr id="4" name="Plassholder for innhold 3"/>
          <p:cNvSpPr>
            <a:spLocks noGrp="1"/>
          </p:cNvSpPr>
          <p:nvPr>
            <p:ph sz="quarter" idx="2"/>
          </p:nvPr>
        </p:nvSpPr>
        <p:spPr/>
        <p:txBody>
          <a:bodyPr/>
          <a:lstStyle/>
          <a:p>
            <a:endParaRPr lang="nb-NO"/>
          </a:p>
        </p:txBody>
      </p:sp>
      <p:sp>
        <p:nvSpPr>
          <p:cNvPr id="5" name="Plassholder for innhold 4"/>
          <p:cNvSpPr>
            <a:spLocks noGrp="1"/>
          </p:cNvSpPr>
          <p:nvPr>
            <p:ph sz="quarter" idx="3"/>
          </p:nvPr>
        </p:nvSpPr>
        <p:spPr/>
        <p:txBody>
          <a:bodyPr/>
          <a:lstStyle/>
          <a:p>
            <a:endParaRPr lang="nb-NO"/>
          </a:p>
        </p:txBody>
      </p:sp>
      <p:graphicFrame>
        <p:nvGraphicFramePr>
          <p:cNvPr id="7" name="Objekt 6"/>
          <p:cNvGraphicFramePr>
            <a:graphicFrameLocks noChangeAspect="1"/>
          </p:cNvGraphicFramePr>
          <p:nvPr>
            <p:extLst/>
          </p:nvPr>
        </p:nvGraphicFramePr>
        <p:xfrm>
          <a:off x="539552" y="260647"/>
          <a:ext cx="8136904" cy="6509523"/>
        </p:xfrm>
        <a:graphic>
          <a:graphicData uri="http://schemas.openxmlformats.org/presentationml/2006/ole">
            <mc:AlternateContent xmlns:mc="http://schemas.openxmlformats.org/markup-compatibility/2006">
              <mc:Choice xmlns:v="urn:schemas-microsoft-com:vml" Requires="v">
                <p:oleObj spid="_x0000_s14344" name="Acrobat Document" r:id="rId3" imgW="40500221" imgH="32403915" progId="AcroExch.Document.7">
                  <p:embed/>
                </p:oleObj>
              </mc:Choice>
              <mc:Fallback>
                <p:oleObj name="Acrobat Document" r:id="rId3" imgW="40500221" imgH="32403915" progId="AcroExch.Document.7">
                  <p:embed/>
                  <p:pic>
                    <p:nvPicPr>
                      <p:cNvPr id="7"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60647"/>
                        <a:ext cx="8136904" cy="6509523"/>
                      </a:xfrm>
                      <a:prstGeom prst="rect">
                        <a:avLst/>
                      </a:prstGeom>
                      <a:noFill/>
                      <a:ln>
                        <a:noFill/>
                      </a:ln>
                    </p:spPr>
                  </p:pic>
                </p:oleObj>
              </mc:Fallback>
            </mc:AlternateContent>
          </a:graphicData>
        </a:graphic>
      </p:graphicFrame>
      <p:sp>
        <p:nvSpPr>
          <p:cNvPr id="8"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62</a:t>
            </a:fld>
            <a:endParaRPr lang="nb-NO" sz="1200" b="1" dirty="0"/>
          </a:p>
        </p:txBody>
      </p:sp>
    </p:spTree>
    <p:extLst>
      <p:ext uri="{BB962C8B-B14F-4D97-AF65-F5344CB8AC3E}">
        <p14:creationId xmlns:p14="http://schemas.microsoft.com/office/powerpoint/2010/main" val="2594484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tekst 2"/>
          <p:cNvSpPr>
            <a:spLocks noGrp="1"/>
          </p:cNvSpPr>
          <p:nvPr>
            <p:ph type="body" sz="half" idx="1"/>
          </p:nvPr>
        </p:nvSpPr>
        <p:spPr/>
        <p:txBody>
          <a:bodyPr/>
          <a:lstStyle/>
          <a:p>
            <a:endParaRPr lang="nb-NO" dirty="0"/>
          </a:p>
        </p:txBody>
      </p:sp>
      <p:sp>
        <p:nvSpPr>
          <p:cNvPr id="4" name="Plassholder for innhold 3"/>
          <p:cNvSpPr>
            <a:spLocks noGrp="1"/>
          </p:cNvSpPr>
          <p:nvPr>
            <p:ph sz="quarter" idx="2"/>
          </p:nvPr>
        </p:nvSpPr>
        <p:spPr/>
        <p:txBody>
          <a:bodyPr/>
          <a:lstStyle/>
          <a:p>
            <a:endParaRPr lang="nb-NO"/>
          </a:p>
        </p:txBody>
      </p:sp>
      <p:sp>
        <p:nvSpPr>
          <p:cNvPr id="5" name="Plassholder for innhold 4"/>
          <p:cNvSpPr>
            <a:spLocks noGrp="1"/>
          </p:cNvSpPr>
          <p:nvPr>
            <p:ph sz="quarter" idx="3"/>
          </p:nvPr>
        </p:nvSpPr>
        <p:spPr/>
        <p:txBody>
          <a:bodyPr/>
          <a:lstStyle/>
          <a:p>
            <a:endParaRPr lang="nb-NO"/>
          </a:p>
        </p:txBody>
      </p:sp>
      <p:graphicFrame>
        <p:nvGraphicFramePr>
          <p:cNvPr id="7" name="Objekt 6"/>
          <p:cNvGraphicFramePr>
            <a:graphicFrameLocks noChangeAspect="1"/>
          </p:cNvGraphicFramePr>
          <p:nvPr>
            <p:extLst/>
          </p:nvPr>
        </p:nvGraphicFramePr>
        <p:xfrm>
          <a:off x="539552" y="204192"/>
          <a:ext cx="7992888" cy="6393160"/>
        </p:xfrm>
        <a:graphic>
          <a:graphicData uri="http://schemas.openxmlformats.org/presentationml/2006/ole">
            <mc:AlternateContent xmlns:mc="http://schemas.openxmlformats.org/markup-compatibility/2006">
              <mc:Choice xmlns:v="urn:schemas-microsoft-com:vml" Requires="v">
                <p:oleObj spid="_x0000_s15368" name="Acrobat Document" r:id="rId3" imgW="40500221" imgH="32403915" progId="AcroExch.Document.7">
                  <p:embed/>
                </p:oleObj>
              </mc:Choice>
              <mc:Fallback>
                <p:oleObj name="Acrobat Document" r:id="rId3" imgW="40500221" imgH="32403915" progId="AcroExch.Document.7">
                  <p:embed/>
                  <p:pic>
                    <p:nvPicPr>
                      <p:cNvPr id="7"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04192"/>
                        <a:ext cx="7992888" cy="6393160"/>
                      </a:xfrm>
                      <a:prstGeom prst="rect">
                        <a:avLst/>
                      </a:prstGeom>
                      <a:noFill/>
                      <a:ln>
                        <a:noFill/>
                      </a:ln>
                    </p:spPr>
                  </p:pic>
                </p:oleObj>
              </mc:Fallback>
            </mc:AlternateContent>
          </a:graphicData>
        </a:graphic>
      </p:graphicFrame>
      <p:sp>
        <p:nvSpPr>
          <p:cNvPr id="8"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63</a:t>
            </a:fld>
            <a:endParaRPr lang="nb-NO" sz="1200" b="1" dirty="0"/>
          </a:p>
        </p:txBody>
      </p:sp>
    </p:spTree>
    <p:extLst>
      <p:ext uri="{BB962C8B-B14F-4D97-AF65-F5344CB8AC3E}">
        <p14:creationId xmlns:p14="http://schemas.microsoft.com/office/powerpoint/2010/main" val="1102094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nb-NO" dirty="0"/>
              <a:t>Metodeforståelse</a:t>
            </a:r>
          </a:p>
        </p:txBody>
      </p:sp>
      <p:sp>
        <p:nvSpPr>
          <p:cNvPr id="76804" name="Rectangle 4"/>
          <p:cNvSpPr>
            <a:spLocks noGrp="1" noChangeArrowheads="1"/>
          </p:cNvSpPr>
          <p:nvPr>
            <p:ph idx="1"/>
          </p:nvPr>
        </p:nvSpPr>
        <p:spPr>
          <a:xfrm>
            <a:off x="683568" y="1535095"/>
            <a:ext cx="7993063" cy="5062257"/>
          </a:xfrm>
          <a:noFill/>
        </p:spPr>
        <p:txBody>
          <a:bodyPr/>
          <a:lstStyle/>
          <a:p>
            <a:pPr eaLnBrk="1" hangingPunct="1">
              <a:lnSpc>
                <a:spcPct val="80000"/>
              </a:lnSpc>
            </a:pPr>
            <a:r>
              <a:rPr lang="nb-NO" sz="1800" dirty="0"/>
              <a:t>Effektiv operasjonsledelse krever en plan</a:t>
            </a:r>
          </a:p>
          <a:p>
            <a:pPr eaLnBrk="1" hangingPunct="1">
              <a:lnSpc>
                <a:spcPct val="80000"/>
              </a:lnSpc>
            </a:pPr>
            <a:endParaRPr lang="nb-NO" sz="900" dirty="0"/>
          </a:p>
          <a:p>
            <a:pPr eaLnBrk="1" hangingPunct="1">
              <a:lnSpc>
                <a:spcPct val="80000"/>
              </a:lnSpc>
            </a:pPr>
            <a:r>
              <a:rPr lang="nb-NO" sz="1800" dirty="0"/>
              <a:t>Gjennomføring av plan krever prioritering av handlinger i forhold til:</a:t>
            </a:r>
          </a:p>
          <a:p>
            <a:pPr lvl="1" eaLnBrk="1" hangingPunct="1">
              <a:lnSpc>
                <a:spcPct val="80000"/>
              </a:lnSpc>
              <a:buFont typeface="Arial" pitchFamily="34" charset="0"/>
              <a:buChar char="•"/>
            </a:pPr>
            <a:r>
              <a:rPr lang="nb-NO" sz="1800" dirty="0"/>
              <a:t>tid og viktighet</a:t>
            </a:r>
          </a:p>
          <a:p>
            <a:pPr lvl="1" eaLnBrk="1" hangingPunct="1">
              <a:lnSpc>
                <a:spcPct val="80000"/>
              </a:lnSpc>
            </a:pPr>
            <a:endParaRPr lang="nb-NO" sz="900" dirty="0"/>
          </a:p>
          <a:p>
            <a:pPr eaLnBrk="1" hangingPunct="1">
              <a:lnSpc>
                <a:spcPct val="80000"/>
              </a:lnSpc>
            </a:pPr>
            <a:r>
              <a:rPr lang="nb-NO" sz="1800" dirty="0"/>
              <a:t>Det er to hovedtyper kommunikasjon i en hierarkisk organisasjon:</a:t>
            </a:r>
          </a:p>
          <a:p>
            <a:pPr lvl="1" eaLnBrk="1" hangingPunct="1">
              <a:lnSpc>
                <a:spcPct val="80000"/>
              </a:lnSpc>
              <a:buFont typeface="Arial" pitchFamily="34" charset="0"/>
              <a:buChar char="•"/>
            </a:pPr>
            <a:r>
              <a:rPr lang="nb-NO" sz="1800" dirty="0"/>
              <a:t>Ordrer - nedover i organisasjonen</a:t>
            </a:r>
          </a:p>
          <a:p>
            <a:pPr lvl="1" eaLnBrk="1" hangingPunct="1">
              <a:lnSpc>
                <a:spcPct val="80000"/>
              </a:lnSpc>
              <a:buFont typeface="Arial" pitchFamily="34" charset="0"/>
              <a:buChar char="•"/>
            </a:pPr>
            <a:r>
              <a:rPr lang="nb-NO" sz="1800" dirty="0"/>
              <a:t>Rapportering - oppover og sideveis i organisasjonen </a:t>
            </a:r>
          </a:p>
          <a:p>
            <a:pPr lvl="1" eaLnBrk="1" hangingPunct="1">
              <a:lnSpc>
                <a:spcPct val="80000"/>
              </a:lnSpc>
            </a:pPr>
            <a:endParaRPr lang="nb-NO" sz="1800" dirty="0"/>
          </a:p>
          <a:p>
            <a:pPr eaLnBrk="1" hangingPunct="1">
              <a:lnSpc>
                <a:spcPct val="80000"/>
              </a:lnSpc>
            </a:pPr>
            <a:endParaRPr lang="nb-NO" sz="900" dirty="0"/>
          </a:p>
          <a:p>
            <a:pPr eaLnBrk="1" hangingPunct="1">
              <a:lnSpc>
                <a:spcPct val="80000"/>
              </a:lnSpc>
            </a:pPr>
            <a:r>
              <a:rPr lang="nb-NO" sz="1800" b="1" dirty="0"/>
              <a:t>Førstemøtet </a:t>
            </a:r>
            <a:r>
              <a:rPr lang="nb-NO" sz="1800" dirty="0"/>
              <a:t>- et gjennomført førstemøte er beredskapsledelsens </a:t>
            </a:r>
            <a:r>
              <a:rPr lang="nb-NO" sz="1800" i="1" dirty="0"/>
              <a:t>plan</a:t>
            </a:r>
          </a:p>
          <a:p>
            <a:pPr eaLnBrk="1" hangingPunct="1">
              <a:lnSpc>
                <a:spcPct val="80000"/>
              </a:lnSpc>
            </a:pPr>
            <a:endParaRPr lang="nb-NO" sz="800" i="1" dirty="0"/>
          </a:p>
          <a:p>
            <a:pPr eaLnBrk="1" hangingPunct="1">
              <a:lnSpc>
                <a:spcPct val="80000"/>
              </a:lnSpc>
            </a:pPr>
            <a:r>
              <a:rPr lang="nb-NO" sz="1800" b="1" dirty="0"/>
              <a:t>Fokus</a:t>
            </a:r>
            <a:r>
              <a:rPr lang="nb-NO" sz="1800" dirty="0"/>
              <a:t> - fastsatte fokus er beredskapsleders </a:t>
            </a:r>
            <a:r>
              <a:rPr lang="nb-NO" sz="1800" i="1" dirty="0"/>
              <a:t>prioriteringer</a:t>
            </a:r>
          </a:p>
          <a:p>
            <a:pPr eaLnBrk="1" hangingPunct="1">
              <a:lnSpc>
                <a:spcPct val="80000"/>
              </a:lnSpc>
            </a:pPr>
            <a:endParaRPr lang="nb-NO" sz="800" i="1" dirty="0"/>
          </a:p>
          <a:p>
            <a:pPr eaLnBrk="1" hangingPunct="1">
              <a:lnSpc>
                <a:spcPct val="80000"/>
              </a:lnSpc>
            </a:pPr>
            <a:r>
              <a:rPr lang="nb-NO" sz="1800" b="1" dirty="0"/>
              <a:t>Aksjoner</a:t>
            </a:r>
            <a:r>
              <a:rPr lang="nb-NO" sz="1800" dirty="0"/>
              <a:t> - aksjoner er beredskapsledelsens </a:t>
            </a:r>
            <a:r>
              <a:rPr lang="nb-NO" sz="1800" i="1" dirty="0"/>
              <a:t>ordrer</a:t>
            </a:r>
          </a:p>
          <a:p>
            <a:pPr eaLnBrk="1" hangingPunct="1">
              <a:lnSpc>
                <a:spcPct val="80000"/>
              </a:lnSpc>
            </a:pPr>
            <a:endParaRPr lang="nb-NO" sz="800" i="1" dirty="0"/>
          </a:p>
          <a:p>
            <a:pPr eaLnBrk="1" hangingPunct="1">
              <a:lnSpc>
                <a:spcPct val="80000"/>
              </a:lnSpc>
            </a:pPr>
            <a:r>
              <a:rPr lang="nb-NO" sz="1800" b="1" dirty="0"/>
              <a:t>Situasjonsbeskrivelsen </a:t>
            </a:r>
            <a:r>
              <a:rPr lang="nb-NO" sz="1800" dirty="0"/>
              <a:t>- illustrerer de mottatte </a:t>
            </a:r>
            <a:r>
              <a:rPr lang="nb-NO" sz="1800" i="1" dirty="0"/>
              <a:t>rapporteringer </a:t>
            </a:r>
          </a:p>
          <a:p>
            <a:pPr eaLnBrk="1" hangingPunct="1">
              <a:lnSpc>
                <a:spcPct val="80000"/>
              </a:lnSpc>
            </a:pPr>
            <a:endParaRPr lang="nb-NO" sz="800" i="1" dirty="0"/>
          </a:p>
          <a:p>
            <a:pPr eaLnBrk="1" hangingPunct="1">
              <a:lnSpc>
                <a:spcPct val="80000"/>
              </a:lnSpc>
            </a:pPr>
            <a:r>
              <a:rPr lang="nb-NO" sz="1800" b="1" dirty="0"/>
              <a:t>Statusmøte </a:t>
            </a:r>
            <a:r>
              <a:rPr lang="nb-NO" sz="1800" dirty="0"/>
              <a:t>- situasjonsoppdatering/ kalibrering av organisasjonen </a:t>
            </a:r>
            <a:endParaRPr lang="nb-NO" sz="1800" b="1" dirty="0"/>
          </a:p>
          <a:p>
            <a:pPr eaLnBrk="1" hangingPunct="1">
              <a:lnSpc>
                <a:spcPct val="130000"/>
              </a:lnSpc>
            </a:pPr>
            <a:endParaRPr lang="nb-NO" sz="1800" i="1" dirty="0"/>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64</a:t>
            </a:fld>
            <a:endParaRPr lang="nb-NO" b="1" dirty="0">
              <a:solidFill>
                <a:schemeClr val="tx1"/>
              </a:solidFill>
            </a:endParaRPr>
          </a:p>
        </p:txBody>
      </p:sp>
      <p:sp>
        <p:nvSpPr>
          <p:cNvPr id="5" name="Rectangle 3"/>
          <p:cNvSpPr/>
          <p:nvPr/>
        </p:nvSpPr>
        <p:spPr>
          <a:xfrm>
            <a:off x="3851920" y="6104329"/>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animEffect transition="in" filter="box(in)">
                                      <p:cBhvr>
                                        <p:cTn id="7" dur="500"/>
                                        <p:tgtEl>
                                          <p:spTgt spid="76804">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76804">
                                            <p:txEl>
                                              <p:pRg st="2" end="2"/>
                                            </p:txEl>
                                          </p:spTgt>
                                        </p:tgtEl>
                                        <p:attrNameLst>
                                          <p:attrName>style.visibility</p:attrName>
                                        </p:attrNameLst>
                                      </p:cBhvr>
                                      <p:to>
                                        <p:strVal val="visible"/>
                                      </p:to>
                                    </p:set>
                                    <p:animEffect transition="in" filter="box(in)">
                                      <p:cBhvr>
                                        <p:cTn id="10" dur="500"/>
                                        <p:tgtEl>
                                          <p:spTgt spid="76804">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76804">
                                            <p:txEl>
                                              <p:pRg st="3" end="3"/>
                                            </p:txEl>
                                          </p:spTgt>
                                        </p:tgtEl>
                                        <p:attrNameLst>
                                          <p:attrName>style.visibility</p:attrName>
                                        </p:attrNameLst>
                                      </p:cBhvr>
                                      <p:to>
                                        <p:strVal val="visible"/>
                                      </p:to>
                                    </p:set>
                                    <p:animEffect transition="in" filter="box(in)">
                                      <p:cBhvr>
                                        <p:cTn id="13" dur="500"/>
                                        <p:tgtEl>
                                          <p:spTgt spid="76804">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76804">
                                            <p:txEl>
                                              <p:pRg st="5" end="5"/>
                                            </p:txEl>
                                          </p:spTgt>
                                        </p:tgtEl>
                                        <p:attrNameLst>
                                          <p:attrName>style.visibility</p:attrName>
                                        </p:attrNameLst>
                                      </p:cBhvr>
                                      <p:to>
                                        <p:strVal val="visible"/>
                                      </p:to>
                                    </p:set>
                                    <p:animEffect transition="in" filter="box(in)">
                                      <p:cBhvr>
                                        <p:cTn id="16" dur="500"/>
                                        <p:tgtEl>
                                          <p:spTgt spid="76804">
                                            <p:txEl>
                                              <p:pRg st="5" end="5"/>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76804">
                                            <p:txEl>
                                              <p:pRg st="6" end="6"/>
                                            </p:txEl>
                                          </p:spTgt>
                                        </p:tgtEl>
                                        <p:attrNameLst>
                                          <p:attrName>style.visibility</p:attrName>
                                        </p:attrNameLst>
                                      </p:cBhvr>
                                      <p:to>
                                        <p:strVal val="visible"/>
                                      </p:to>
                                    </p:set>
                                    <p:animEffect transition="in" filter="box(in)">
                                      <p:cBhvr>
                                        <p:cTn id="19" dur="500"/>
                                        <p:tgtEl>
                                          <p:spTgt spid="76804">
                                            <p:txEl>
                                              <p:pRg st="6" end="6"/>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76804">
                                            <p:txEl>
                                              <p:pRg st="7" end="7"/>
                                            </p:txEl>
                                          </p:spTgt>
                                        </p:tgtEl>
                                        <p:attrNameLst>
                                          <p:attrName>style.visibility</p:attrName>
                                        </p:attrNameLst>
                                      </p:cBhvr>
                                      <p:to>
                                        <p:strVal val="visible"/>
                                      </p:to>
                                    </p:set>
                                    <p:animEffect transition="in" filter="box(in)">
                                      <p:cBhvr>
                                        <p:cTn id="22" dur="500"/>
                                        <p:tgtEl>
                                          <p:spTgt spid="7680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6804">
                                            <p:txEl>
                                              <p:pRg st="10" end="10"/>
                                            </p:txEl>
                                          </p:spTgt>
                                        </p:tgtEl>
                                        <p:attrNameLst>
                                          <p:attrName>style.visibility</p:attrName>
                                        </p:attrNameLst>
                                      </p:cBhvr>
                                      <p:to>
                                        <p:strVal val="visible"/>
                                      </p:to>
                                    </p:set>
                                    <p:animEffect transition="in" filter="box(in)">
                                      <p:cBhvr>
                                        <p:cTn id="27" dur="500"/>
                                        <p:tgtEl>
                                          <p:spTgt spid="76804">
                                            <p:txEl>
                                              <p:pRg st="10" end="10"/>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76804">
                                            <p:txEl>
                                              <p:pRg st="12" end="12"/>
                                            </p:txEl>
                                          </p:spTgt>
                                        </p:tgtEl>
                                        <p:attrNameLst>
                                          <p:attrName>style.visibility</p:attrName>
                                        </p:attrNameLst>
                                      </p:cBhvr>
                                      <p:to>
                                        <p:strVal val="visible"/>
                                      </p:to>
                                    </p:set>
                                    <p:animEffect transition="in" filter="box(in)">
                                      <p:cBhvr>
                                        <p:cTn id="30" dur="500"/>
                                        <p:tgtEl>
                                          <p:spTgt spid="76804">
                                            <p:txEl>
                                              <p:pRg st="12" end="12"/>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76804">
                                            <p:txEl>
                                              <p:pRg st="14" end="14"/>
                                            </p:txEl>
                                          </p:spTgt>
                                        </p:tgtEl>
                                        <p:attrNameLst>
                                          <p:attrName>style.visibility</p:attrName>
                                        </p:attrNameLst>
                                      </p:cBhvr>
                                      <p:to>
                                        <p:strVal val="visible"/>
                                      </p:to>
                                    </p:set>
                                    <p:animEffect transition="in" filter="box(in)">
                                      <p:cBhvr>
                                        <p:cTn id="33" dur="500"/>
                                        <p:tgtEl>
                                          <p:spTgt spid="76804">
                                            <p:txEl>
                                              <p:pRg st="14" end="14"/>
                                            </p:txEl>
                                          </p:spTgt>
                                        </p:tgtEl>
                                      </p:cBhvr>
                                    </p:animEffect>
                                  </p:childTnLst>
                                </p:cTn>
                              </p:par>
                              <p:par>
                                <p:cTn id="34" presetID="4" presetClass="entr" presetSubtype="16" fill="hold" nodeType="withEffect">
                                  <p:stCondLst>
                                    <p:cond delay="0"/>
                                  </p:stCondLst>
                                  <p:childTnLst>
                                    <p:set>
                                      <p:cBhvr>
                                        <p:cTn id="35" dur="1" fill="hold">
                                          <p:stCondLst>
                                            <p:cond delay="0"/>
                                          </p:stCondLst>
                                        </p:cTn>
                                        <p:tgtEl>
                                          <p:spTgt spid="76804">
                                            <p:txEl>
                                              <p:pRg st="16" end="16"/>
                                            </p:txEl>
                                          </p:spTgt>
                                        </p:tgtEl>
                                        <p:attrNameLst>
                                          <p:attrName>style.visibility</p:attrName>
                                        </p:attrNameLst>
                                      </p:cBhvr>
                                      <p:to>
                                        <p:strVal val="visible"/>
                                      </p:to>
                                    </p:set>
                                    <p:animEffect transition="in" filter="box(in)">
                                      <p:cBhvr>
                                        <p:cTn id="36" dur="500"/>
                                        <p:tgtEl>
                                          <p:spTgt spid="76804">
                                            <p:txEl>
                                              <p:pRg st="16" end="16"/>
                                            </p:txEl>
                                          </p:spTgt>
                                        </p:tgtEl>
                                      </p:cBhvr>
                                    </p:animEffect>
                                  </p:childTnLst>
                                </p:cTn>
                              </p:par>
                              <p:par>
                                <p:cTn id="37" presetID="4" presetClass="entr" presetSubtype="16" fill="hold" nodeType="withEffect">
                                  <p:stCondLst>
                                    <p:cond delay="0"/>
                                  </p:stCondLst>
                                  <p:childTnLst>
                                    <p:set>
                                      <p:cBhvr>
                                        <p:cTn id="38" dur="1" fill="hold">
                                          <p:stCondLst>
                                            <p:cond delay="0"/>
                                          </p:stCondLst>
                                        </p:cTn>
                                        <p:tgtEl>
                                          <p:spTgt spid="76804">
                                            <p:txEl>
                                              <p:pRg st="18" end="18"/>
                                            </p:txEl>
                                          </p:spTgt>
                                        </p:tgtEl>
                                        <p:attrNameLst>
                                          <p:attrName>style.visibility</p:attrName>
                                        </p:attrNameLst>
                                      </p:cBhvr>
                                      <p:to>
                                        <p:strVal val="visible"/>
                                      </p:to>
                                    </p:set>
                                    <p:animEffect transition="in" filter="box(in)">
                                      <p:cBhvr>
                                        <p:cTn id="39" dur="500"/>
                                        <p:tgtEl>
                                          <p:spTgt spid="76804">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chemeClr val="tx2">
                    <a:lumMod val="75000"/>
                  </a:schemeClr>
                </a:solidFill>
                <a:effectLst>
                  <a:outerShdw blurRad="38100" dist="38100" dir="2700000" algn="tl">
                    <a:srgbClr val="000000">
                      <a:alpha val="43137"/>
                    </a:srgbClr>
                  </a:outerShdw>
                </a:effectLst>
              </a:rPr>
              <a:t>Førstemøtet</a:t>
            </a:r>
          </a:p>
        </p:txBody>
      </p:sp>
      <p:sp>
        <p:nvSpPr>
          <p:cNvPr id="4" name="Text Placeholder 3"/>
          <p:cNvSpPr>
            <a:spLocks noGrp="1"/>
          </p:cNvSpPr>
          <p:nvPr>
            <p:ph type="body" idx="1"/>
          </p:nvPr>
        </p:nvSpPr>
        <p:spPr>
          <a:xfrm>
            <a:off x="603820" y="1061046"/>
            <a:ext cx="4040188" cy="639762"/>
          </a:xfrm>
        </p:spPr>
        <p:txBody>
          <a:bodyPr/>
          <a:lstStyle/>
          <a:p>
            <a:r>
              <a:rPr lang="nb-NO" dirty="0"/>
              <a:t>   Det generiske førstemøtet</a:t>
            </a:r>
          </a:p>
        </p:txBody>
      </p:sp>
      <p:pic>
        <p:nvPicPr>
          <p:cNvPr id="8" name="Picture 2"/>
          <p:cNvPicPr>
            <a:picLocks noGrp="1" noChangeAspect="1" noChangeArrowheads="1"/>
          </p:cNvPicPr>
          <p:nvPr>
            <p:ph sz="half" idx="2"/>
          </p:nvPr>
        </p:nvPicPr>
        <p:blipFill>
          <a:blip r:embed="rId2" cstate="print"/>
          <a:stretch>
            <a:fillRect/>
          </a:stretch>
        </p:blipFill>
        <p:spPr bwMode="auto">
          <a:xfrm>
            <a:off x="611560" y="1700808"/>
            <a:ext cx="3816424" cy="4824536"/>
          </a:xfrm>
          <a:prstGeom prst="rect">
            <a:avLst/>
          </a:prstGeom>
          <a:noFill/>
          <a:ln w="9525">
            <a:noFill/>
            <a:miter lim="800000"/>
            <a:headEnd/>
            <a:tailEnd/>
          </a:ln>
        </p:spPr>
      </p:pic>
      <p:sp>
        <p:nvSpPr>
          <p:cNvPr id="6" name="Text Placeholder 5"/>
          <p:cNvSpPr>
            <a:spLocks noGrp="1"/>
          </p:cNvSpPr>
          <p:nvPr>
            <p:ph type="body" sz="quarter" idx="3"/>
          </p:nvPr>
        </p:nvSpPr>
        <p:spPr>
          <a:xfrm>
            <a:off x="4572000" y="1052736"/>
            <a:ext cx="4041775" cy="639762"/>
          </a:xfrm>
        </p:spPr>
        <p:txBody>
          <a:bodyPr/>
          <a:lstStyle/>
          <a:p>
            <a:r>
              <a:rPr lang="nb-NO" dirty="0"/>
              <a:t> Det strategiske førstemøtet</a:t>
            </a:r>
          </a:p>
        </p:txBody>
      </p:sp>
      <p:pic>
        <p:nvPicPr>
          <p:cNvPr id="9" name="Content Placeholder 8" descr="Strategic First meeting 1975x1175.jpg"/>
          <p:cNvPicPr>
            <a:picLocks noGrp="1" noChangeAspect="1"/>
          </p:cNvPicPr>
          <p:nvPr>
            <p:ph sz="quarter" idx="4"/>
          </p:nvPr>
        </p:nvPicPr>
        <p:blipFill>
          <a:blip r:embed="rId3" cstate="print"/>
          <a:srcRect r="38229"/>
          <a:stretch>
            <a:fillRect/>
          </a:stretch>
        </p:blipFill>
        <p:spPr>
          <a:xfrm>
            <a:off x="4503536" y="1700808"/>
            <a:ext cx="3884888" cy="4824536"/>
          </a:xfrm>
          <a:prstGeom prst="rect">
            <a:avLst/>
          </a:prstGeom>
        </p:spPr>
      </p:pic>
      <p:sp>
        <p:nvSpPr>
          <p:cNvPr id="16" name="Plassholder for lysbildenummer 15"/>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65</a:t>
            </a:fld>
            <a:endParaRPr lang="nb-NO" b="1" dirty="0">
              <a:solidFill>
                <a:schemeClr val="tx1"/>
              </a:solidFill>
            </a:endParaRPr>
          </a:p>
        </p:txBody>
      </p:sp>
      <p:sp>
        <p:nvSpPr>
          <p:cNvPr id="10" name="TextBox 9"/>
          <p:cNvSpPr txBox="1"/>
          <p:nvPr/>
        </p:nvSpPr>
        <p:spPr>
          <a:xfrm>
            <a:off x="1691680" y="1628800"/>
            <a:ext cx="5688632" cy="1323439"/>
          </a:xfrm>
          <a:prstGeom prst="rect">
            <a:avLst/>
          </a:prstGeom>
          <a:noFill/>
        </p:spPr>
        <p:txBody>
          <a:bodyPr wrap="square" rtlCol="0">
            <a:spAutoFit/>
          </a:bodyPr>
          <a:lstStyle/>
          <a:p>
            <a:pPr algn="ctr"/>
            <a:r>
              <a:rPr lang="nb-NO" sz="8000" dirty="0">
                <a:solidFill>
                  <a:schemeClr val="tx2">
                    <a:lumMod val="75000"/>
                  </a:schemeClr>
                </a:solidFill>
                <a:latin typeface="+mn-lt"/>
              </a:rPr>
              <a:t>SITUASJON</a:t>
            </a:r>
          </a:p>
        </p:txBody>
      </p:sp>
      <p:sp>
        <p:nvSpPr>
          <p:cNvPr id="11" name="TextBox 10"/>
          <p:cNvSpPr txBox="1"/>
          <p:nvPr/>
        </p:nvSpPr>
        <p:spPr>
          <a:xfrm>
            <a:off x="1691680" y="2780928"/>
            <a:ext cx="5760640" cy="1323439"/>
          </a:xfrm>
          <a:prstGeom prst="rect">
            <a:avLst/>
          </a:prstGeom>
          <a:noFill/>
        </p:spPr>
        <p:txBody>
          <a:bodyPr wrap="square" rtlCol="0">
            <a:spAutoFit/>
          </a:bodyPr>
          <a:lstStyle/>
          <a:p>
            <a:pPr algn="ctr"/>
            <a:r>
              <a:rPr lang="nb-NO" sz="8000" dirty="0">
                <a:solidFill>
                  <a:schemeClr val="tx2">
                    <a:lumMod val="75000"/>
                  </a:schemeClr>
                </a:solidFill>
                <a:latin typeface="+mn-lt"/>
              </a:rPr>
              <a:t>POTENSIAL</a:t>
            </a:r>
          </a:p>
        </p:txBody>
      </p:sp>
      <p:sp>
        <p:nvSpPr>
          <p:cNvPr id="12" name="TextBox 11"/>
          <p:cNvSpPr txBox="1"/>
          <p:nvPr/>
        </p:nvSpPr>
        <p:spPr>
          <a:xfrm>
            <a:off x="1691680" y="3905761"/>
            <a:ext cx="5760640" cy="1323439"/>
          </a:xfrm>
          <a:prstGeom prst="rect">
            <a:avLst/>
          </a:prstGeom>
          <a:noFill/>
        </p:spPr>
        <p:txBody>
          <a:bodyPr wrap="square" rtlCol="0">
            <a:spAutoFit/>
          </a:bodyPr>
          <a:lstStyle/>
          <a:p>
            <a:pPr algn="ctr"/>
            <a:r>
              <a:rPr lang="nb-NO" sz="8000" dirty="0">
                <a:solidFill>
                  <a:schemeClr val="tx2">
                    <a:lumMod val="75000"/>
                  </a:schemeClr>
                </a:solidFill>
                <a:latin typeface="+mn-lt"/>
              </a:rPr>
              <a:t>PLAN</a:t>
            </a:r>
          </a:p>
        </p:txBody>
      </p:sp>
      <p:sp>
        <p:nvSpPr>
          <p:cNvPr id="13" name="TekstSylinder 12"/>
          <p:cNvSpPr txBox="1"/>
          <p:nvPr/>
        </p:nvSpPr>
        <p:spPr>
          <a:xfrm>
            <a:off x="323528" y="5201905"/>
            <a:ext cx="8424936" cy="1323439"/>
          </a:xfrm>
          <a:prstGeom prst="rect">
            <a:avLst/>
          </a:prstGeom>
          <a:solidFill>
            <a:schemeClr val="bg1"/>
          </a:solidFill>
          <a:ln w="38100">
            <a:solidFill>
              <a:schemeClr val="tx2">
                <a:lumMod val="75000"/>
              </a:schemeClr>
            </a:solidFill>
          </a:ln>
        </p:spPr>
        <p:txBody>
          <a:bodyPr wrap="square" rtlCol="0">
            <a:spAutoFit/>
          </a:bodyPr>
          <a:lstStyle/>
          <a:p>
            <a:r>
              <a:rPr lang="nb-NO" sz="2000" b="1" dirty="0">
                <a:solidFill>
                  <a:schemeClr val="tx2">
                    <a:lumMod val="75000"/>
                  </a:schemeClr>
                </a:solidFill>
                <a:latin typeface="+mn-lt"/>
              </a:rPr>
              <a:t>Førstemøtet er det første planleggingsmøtet som avholdes i en beredskapssituasjon, der all tilgjengelig informasjon om beredskapshendelsen blir samlet, konsekvenspotensialet for beredskapssituasjonen definert og den situasjonsspesifikke plan for respons på konsekvenspotensialet blir lagt. </a:t>
            </a:r>
          </a:p>
        </p:txBody>
      </p:sp>
      <p:sp>
        <p:nvSpPr>
          <p:cNvPr id="17" name="Rectangle 3"/>
          <p:cNvSpPr/>
          <p:nvPr/>
        </p:nvSpPr>
        <p:spPr>
          <a:xfrm>
            <a:off x="3851920" y="653637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p:cNvSpPr>
            <a:spLocks noGrp="1"/>
          </p:cNvSpPr>
          <p:nvPr>
            <p:ph type="title"/>
          </p:nvPr>
        </p:nvSpPr>
        <p:spPr/>
        <p:txBody>
          <a:bodyPr/>
          <a:lstStyle/>
          <a:p>
            <a:r>
              <a:rPr lang="nb-NO" dirty="0"/>
              <a:t>Plan vs. Plan</a:t>
            </a:r>
          </a:p>
        </p:txBody>
      </p:sp>
      <p:sp>
        <p:nvSpPr>
          <p:cNvPr id="12" name="Plassholder for tekst 11"/>
          <p:cNvSpPr>
            <a:spLocks noGrp="1"/>
          </p:cNvSpPr>
          <p:nvPr>
            <p:ph type="body" idx="1"/>
          </p:nvPr>
        </p:nvSpPr>
        <p:spPr/>
        <p:txBody>
          <a:bodyPr>
            <a:normAutofit/>
          </a:bodyPr>
          <a:lstStyle/>
          <a:p>
            <a:pPr algn="ctr"/>
            <a:r>
              <a:rPr lang="nb-NO" sz="3200" dirty="0"/>
              <a:t>Beredskapsplan</a:t>
            </a:r>
          </a:p>
        </p:txBody>
      </p:sp>
      <p:sp>
        <p:nvSpPr>
          <p:cNvPr id="13" name="Plassholder for innhold 12"/>
          <p:cNvSpPr>
            <a:spLocks noGrp="1"/>
          </p:cNvSpPr>
          <p:nvPr>
            <p:ph sz="half" idx="2"/>
          </p:nvPr>
        </p:nvSpPr>
        <p:spPr/>
        <p:txBody>
          <a:bodyPr/>
          <a:lstStyle/>
          <a:p>
            <a:pPr algn="ctr">
              <a:buNone/>
            </a:pPr>
            <a:endParaRPr lang="nb-NO" dirty="0"/>
          </a:p>
          <a:p>
            <a:pPr algn="ctr">
              <a:buNone/>
            </a:pPr>
            <a:r>
              <a:rPr lang="nb-NO" dirty="0"/>
              <a:t>En generisk plan som er </a:t>
            </a:r>
          </a:p>
          <a:p>
            <a:pPr algn="ctr">
              <a:buNone/>
            </a:pPr>
            <a:r>
              <a:rPr lang="nb-NO" dirty="0"/>
              <a:t>tilpasset alle hendelser og som </a:t>
            </a:r>
          </a:p>
          <a:p>
            <a:pPr algn="ctr">
              <a:buNone/>
            </a:pPr>
            <a:r>
              <a:rPr lang="nb-NO" dirty="0"/>
              <a:t>blant annet beskriver vår</a:t>
            </a:r>
          </a:p>
          <a:p>
            <a:pPr algn="ctr">
              <a:buNone/>
            </a:pPr>
            <a:r>
              <a:rPr lang="nb-NO" dirty="0"/>
              <a:t>generiske håndtering.</a:t>
            </a:r>
          </a:p>
        </p:txBody>
      </p:sp>
      <p:sp>
        <p:nvSpPr>
          <p:cNvPr id="14" name="Plassholder for tekst 13"/>
          <p:cNvSpPr>
            <a:spLocks noGrp="1"/>
          </p:cNvSpPr>
          <p:nvPr>
            <p:ph type="body" sz="quarter" idx="3"/>
          </p:nvPr>
        </p:nvSpPr>
        <p:spPr/>
        <p:txBody>
          <a:bodyPr>
            <a:normAutofit/>
          </a:bodyPr>
          <a:lstStyle/>
          <a:p>
            <a:pPr algn="ctr"/>
            <a:r>
              <a:rPr lang="nb-NO" sz="3200" dirty="0"/>
              <a:t>Førstemøtet</a:t>
            </a:r>
          </a:p>
        </p:txBody>
      </p:sp>
      <p:sp>
        <p:nvSpPr>
          <p:cNvPr id="15" name="Plassholder for innhold 14"/>
          <p:cNvSpPr>
            <a:spLocks noGrp="1"/>
          </p:cNvSpPr>
          <p:nvPr>
            <p:ph sz="quarter" idx="4"/>
          </p:nvPr>
        </p:nvSpPr>
        <p:spPr/>
        <p:txBody>
          <a:bodyPr/>
          <a:lstStyle/>
          <a:p>
            <a:pPr algn="ctr">
              <a:buNone/>
            </a:pPr>
            <a:endParaRPr lang="nb-NO" dirty="0"/>
          </a:p>
          <a:p>
            <a:pPr algn="ctr">
              <a:buNone/>
            </a:pPr>
            <a:r>
              <a:rPr lang="nb-NO" dirty="0"/>
              <a:t>En hendelsesspesifikk plan </a:t>
            </a:r>
          </a:p>
          <a:p>
            <a:pPr algn="ctr">
              <a:buNone/>
            </a:pPr>
            <a:r>
              <a:rPr lang="nb-NO" dirty="0"/>
              <a:t>som beskriver en unik respons </a:t>
            </a:r>
          </a:p>
          <a:p>
            <a:pPr algn="ctr">
              <a:buNone/>
            </a:pPr>
            <a:r>
              <a:rPr lang="nb-NO" dirty="0"/>
              <a:t>på den unike hendelse vi skal </a:t>
            </a:r>
          </a:p>
          <a:p>
            <a:pPr algn="ctr">
              <a:buNone/>
            </a:pPr>
            <a:r>
              <a:rPr lang="nb-NO" dirty="0"/>
              <a:t>respondere på og håndtere. </a:t>
            </a:r>
          </a:p>
        </p:txBody>
      </p:sp>
      <p:sp>
        <p:nvSpPr>
          <p:cNvPr id="7" name="Plassholder for lysbildenummer 6"/>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66</a:t>
            </a:fld>
            <a:endParaRPr lang="nb-NO" b="1" dirty="0">
              <a:solidFill>
                <a:schemeClr val="tx1"/>
              </a:solidFill>
            </a:endParaRPr>
          </a:p>
        </p:txBody>
      </p:sp>
      <p:sp>
        <p:nvSpPr>
          <p:cNvPr id="18" name="TekstSylinder 17"/>
          <p:cNvSpPr txBox="1"/>
          <p:nvPr/>
        </p:nvSpPr>
        <p:spPr>
          <a:xfrm>
            <a:off x="611560" y="4861609"/>
            <a:ext cx="7848872" cy="1015663"/>
          </a:xfrm>
          <a:prstGeom prst="rect">
            <a:avLst/>
          </a:prstGeom>
          <a:solidFill>
            <a:schemeClr val="bg1"/>
          </a:solidFill>
          <a:ln w="28575">
            <a:solidFill>
              <a:schemeClr val="tx2">
                <a:lumMod val="75000"/>
              </a:schemeClr>
            </a:solidFill>
          </a:ln>
        </p:spPr>
        <p:txBody>
          <a:bodyPr wrap="square" rtlCol="0">
            <a:spAutoFit/>
          </a:bodyPr>
          <a:lstStyle/>
          <a:p>
            <a:pPr algn="ctr"/>
            <a:r>
              <a:rPr lang="nb-NO" sz="2000" dirty="0">
                <a:solidFill>
                  <a:schemeClr val="tx2">
                    <a:lumMod val="75000"/>
                  </a:schemeClr>
                </a:solidFill>
              </a:rPr>
              <a:t>En beredskapsplan og den hendelsesspesifikke plan                 kompletterer hverandre, og danner sammen en godt forankret og planlagt håndtering av den aktuelle beredskapssituasjon.</a:t>
            </a:r>
            <a:endParaRPr lang="nb-NO" sz="2000" dirty="0">
              <a:solidFill>
                <a:schemeClr val="tx2">
                  <a:lumMod val="75000"/>
                </a:schemeClr>
              </a:solidFill>
              <a:latin typeface="+mn-lt"/>
            </a:endParaRPr>
          </a:p>
        </p:txBody>
      </p:sp>
      <p:sp>
        <p:nvSpPr>
          <p:cNvPr id="10" name="Rectangle 3"/>
          <p:cNvSpPr/>
          <p:nvPr/>
        </p:nvSpPr>
        <p:spPr>
          <a:xfrm>
            <a:off x="3851920" y="6093296"/>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Førstemøte</a:t>
            </a:r>
          </a:p>
        </p:txBody>
      </p:sp>
      <p:sp>
        <p:nvSpPr>
          <p:cNvPr id="3" name="Content Placeholder 2"/>
          <p:cNvSpPr>
            <a:spLocks noGrp="1"/>
          </p:cNvSpPr>
          <p:nvPr>
            <p:ph idx="1"/>
          </p:nvPr>
        </p:nvSpPr>
        <p:spPr>
          <a:xfrm>
            <a:off x="251520" y="1426087"/>
            <a:ext cx="8711505" cy="4955241"/>
          </a:xfrm>
        </p:spPr>
        <p:txBody>
          <a:bodyPr>
            <a:noAutofit/>
          </a:bodyPr>
          <a:lstStyle/>
          <a:p>
            <a:r>
              <a:rPr lang="nb-NO" sz="2000" dirty="0"/>
              <a:t>Avholdes når beredskapsledelsen er mobilisert</a:t>
            </a:r>
          </a:p>
          <a:p>
            <a:r>
              <a:rPr lang="nb-NO" sz="2000" dirty="0"/>
              <a:t>Normal varighet: </a:t>
            </a:r>
          </a:p>
          <a:p>
            <a:pPr lvl="1">
              <a:buFont typeface="Arial" pitchFamily="34" charset="0"/>
              <a:buChar char="•"/>
            </a:pPr>
            <a:r>
              <a:rPr lang="nb-NO" sz="2000" dirty="0"/>
              <a:t>Taktisk nivå: 3 - 7 minutter</a:t>
            </a:r>
          </a:p>
          <a:p>
            <a:pPr lvl="1">
              <a:buFont typeface="Arial" pitchFamily="34" charset="0"/>
              <a:buChar char="•"/>
            </a:pPr>
            <a:r>
              <a:rPr lang="nb-NO" sz="2000" dirty="0"/>
              <a:t>Operasjonelt nivå: 10 - 20 minutter</a:t>
            </a:r>
          </a:p>
          <a:p>
            <a:pPr lvl="1">
              <a:buFont typeface="Arial" pitchFamily="34" charset="0"/>
              <a:buChar char="•"/>
            </a:pPr>
            <a:r>
              <a:rPr lang="nb-NO" sz="2000" dirty="0"/>
              <a:t>Strategisk nivå: 20 - 40 minutter</a:t>
            </a:r>
          </a:p>
          <a:p>
            <a:r>
              <a:rPr lang="nb-NO" sz="2000" dirty="0"/>
              <a:t>Ledes av beredskapsleder, men all tilgjengelig kompetanse involveres</a:t>
            </a:r>
          </a:p>
          <a:p>
            <a:endParaRPr lang="nb-NO" sz="1200" dirty="0"/>
          </a:p>
          <a:p>
            <a:r>
              <a:rPr lang="nb-NO" sz="2000" dirty="0"/>
              <a:t>Innhold:</a:t>
            </a:r>
          </a:p>
          <a:p>
            <a:pPr lvl="1">
              <a:buFont typeface="Arial" pitchFamily="34" charset="0"/>
              <a:buChar char="•"/>
            </a:pPr>
            <a:r>
              <a:rPr lang="nb-NO" sz="2000" dirty="0"/>
              <a:t>Etablere en felles situasjonsforståelse</a:t>
            </a:r>
          </a:p>
          <a:p>
            <a:pPr lvl="1">
              <a:buFont typeface="Arial" pitchFamily="34" charset="0"/>
              <a:buChar char="•"/>
            </a:pPr>
            <a:r>
              <a:rPr lang="nb-NO" sz="2000" dirty="0"/>
              <a:t>Definere konsekvenspotensialet</a:t>
            </a:r>
          </a:p>
          <a:p>
            <a:pPr lvl="1">
              <a:buFont typeface="Arial" pitchFamily="34" charset="0"/>
              <a:buChar char="•"/>
            </a:pPr>
            <a:r>
              <a:rPr lang="nb-NO" sz="2000" dirty="0"/>
              <a:t>Legge plan for håndtering av konsekvenspotensialet</a:t>
            </a:r>
          </a:p>
          <a:p>
            <a:pPr lvl="1"/>
            <a:endParaRPr lang="nb-NO" dirty="0"/>
          </a:p>
        </p:txBody>
      </p:sp>
      <p:sp>
        <p:nvSpPr>
          <p:cNvPr id="7" name="Plassholder for lysbildenummer 6"/>
          <p:cNvSpPr>
            <a:spLocks noGrp="1"/>
          </p:cNvSpPr>
          <p:nvPr>
            <p:ph type="sldNum" sz="quarter" idx="12"/>
          </p:nvPr>
        </p:nvSpPr>
        <p:spPr/>
        <p:txBody>
          <a:bodyPr/>
          <a:lstStyle/>
          <a:p>
            <a:fld id="{F738FBFF-5041-4CC2-8675-4B90F03B9A7A}" type="slidenum">
              <a:rPr lang="nb-NO" smtClean="0"/>
              <a:pPr/>
              <a:t>67</a:t>
            </a:fld>
            <a:endParaRPr lang="nb-NO"/>
          </a:p>
        </p:txBody>
      </p:sp>
      <p:graphicFrame>
        <p:nvGraphicFramePr>
          <p:cNvPr id="8" name="Plassholder for innhold 3"/>
          <p:cNvGraphicFramePr>
            <a:graphicFrameLocks/>
          </p:cNvGraphicFramePr>
          <p:nvPr>
            <p:extLst>
              <p:ext uri="{D42A27DB-BD31-4B8C-83A1-F6EECF244321}">
                <p14:modId xmlns:p14="http://schemas.microsoft.com/office/powerpoint/2010/main" val="3019566157"/>
              </p:ext>
            </p:extLst>
          </p:nvPr>
        </p:nvGraphicFramePr>
        <p:xfrm>
          <a:off x="457200" y="371703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ssholder for lysbildenummer 8"/>
          <p:cNvSpPr txBox="1">
            <a:spLocks/>
          </p:cNvSpPr>
          <p:nvPr/>
        </p:nvSpPr>
        <p:spPr>
          <a:xfrm>
            <a:off x="6974904" y="6448251"/>
            <a:ext cx="21336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F738FBFF-5041-4CC2-8675-4B90F03B9A7A}" type="slidenum">
              <a:rPr kumimoji="0" lang="nb-NO" sz="1200" b="1"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nb-NO" sz="1200" b="1" i="0" u="none" strike="noStrike" kern="1200" cap="none" spc="0" normalizeH="0" baseline="0" noProof="0" dirty="0">
              <a:ln>
                <a:noFill/>
              </a:ln>
              <a:solidFill>
                <a:schemeClr val="tx1"/>
              </a:solidFill>
              <a:effectLst/>
              <a:uLnTx/>
              <a:uFillTx/>
              <a:latin typeface="Arial" charset="0"/>
              <a:ea typeface="+mn-ea"/>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nb-NO" dirty="0"/>
              <a:t>Generisk Førstemøte</a:t>
            </a:r>
          </a:p>
        </p:txBody>
      </p:sp>
      <p:sp>
        <p:nvSpPr>
          <p:cNvPr id="12291" name="Rectangle 3"/>
          <p:cNvSpPr>
            <a:spLocks noGrp="1" noChangeArrowheads="1"/>
          </p:cNvSpPr>
          <p:nvPr>
            <p:ph idx="1"/>
          </p:nvPr>
        </p:nvSpPr>
        <p:spPr>
          <a:xfrm>
            <a:off x="539552" y="1466194"/>
            <a:ext cx="8048625" cy="4987142"/>
          </a:xfrm>
        </p:spPr>
        <p:txBody>
          <a:bodyPr>
            <a:normAutofit lnSpcReduction="10000"/>
          </a:bodyPr>
          <a:lstStyle/>
          <a:p>
            <a:pPr marL="457200" indent="-457200" eaLnBrk="1" hangingPunct="1">
              <a:lnSpc>
                <a:spcPct val="80000"/>
              </a:lnSpc>
            </a:pPr>
            <a:r>
              <a:rPr lang="nb-NO" sz="2000" b="1" dirty="0"/>
              <a:t>Hva har skjedd?</a:t>
            </a:r>
          </a:p>
          <a:p>
            <a:pPr marL="855663" lvl="1" indent="-398463" eaLnBrk="1" hangingPunct="1">
              <a:lnSpc>
                <a:spcPct val="80000"/>
              </a:lnSpc>
              <a:buFont typeface="Arial" pitchFamily="34" charset="0"/>
              <a:buChar char="•"/>
            </a:pPr>
            <a:r>
              <a:rPr lang="nb-NO" sz="1600" dirty="0"/>
              <a:t>Mennesker - Hendelse - Hva er gjort?</a:t>
            </a:r>
          </a:p>
          <a:p>
            <a:pPr marL="855663" lvl="1" indent="-398463" eaLnBrk="1" hangingPunct="1">
              <a:lnSpc>
                <a:spcPct val="80000"/>
              </a:lnSpc>
            </a:pPr>
            <a:endParaRPr lang="nb-NO" sz="800" b="1" dirty="0"/>
          </a:p>
          <a:p>
            <a:pPr marL="457200" indent="-457200" eaLnBrk="1" hangingPunct="1">
              <a:lnSpc>
                <a:spcPct val="80000"/>
              </a:lnSpc>
            </a:pPr>
            <a:r>
              <a:rPr lang="nb-NO" sz="2000" b="1" dirty="0"/>
              <a:t>Ulykkespotensial?</a:t>
            </a:r>
          </a:p>
          <a:p>
            <a:pPr marL="855663" lvl="1" indent="-398463" eaLnBrk="1" hangingPunct="1">
              <a:lnSpc>
                <a:spcPct val="80000"/>
              </a:lnSpc>
              <a:buFont typeface="Arial" pitchFamily="34" charset="0"/>
              <a:buChar char="•"/>
            </a:pPr>
            <a:r>
              <a:rPr lang="nb-NO" sz="1600" dirty="0"/>
              <a:t>Mennesker – Miljø – Materiell</a:t>
            </a:r>
          </a:p>
          <a:p>
            <a:pPr marL="855663" lvl="1" indent="-398463" eaLnBrk="1" hangingPunct="1">
              <a:lnSpc>
                <a:spcPct val="80000"/>
              </a:lnSpc>
              <a:buFont typeface="Arial" pitchFamily="34" charset="0"/>
              <a:buChar char="•"/>
            </a:pPr>
            <a:r>
              <a:rPr lang="nb-NO" sz="1600" b="1" i="1" dirty="0">
                <a:solidFill>
                  <a:srgbClr val="FF0000"/>
                </a:solidFill>
              </a:rPr>
              <a:t>Kvantifisering</a:t>
            </a:r>
          </a:p>
          <a:p>
            <a:pPr marL="457200" indent="-457200" eaLnBrk="1" hangingPunct="1">
              <a:lnSpc>
                <a:spcPct val="80000"/>
              </a:lnSpc>
            </a:pPr>
            <a:endParaRPr lang="nb-NO" sz="800" b="1" dirty="0"/>
          </a:p>
          <a:p>
            <a:pPr marL="457200" indent="-457200" eaLnBrk="1" hangingPunct="1">
              <a:lnSpc>
                <a:spcPct val="80000"/>
              </a:lnSpc>
            </a:pPr>
            <a:r>
              <a:rPr lang="nb-NO" sz="2000" b="1" dirty="0"/>
              <a:t>Hva gjør vi? </a:t>
            </a:r>
          </a:p>
          <a:p>
            <a:pPr marL="457200" indent="-457200" eaLnBrk="1" hangingPunct="1">
              <a:lnSpc>
                <a:spcPct val="80000"/>
              </a:lnSpc>
            </a:pPr>
            <a:endParaRPr lang="nb-NO" sz="1200" b="1" dirty="0"/>
          </a:p>
          <a:p>
            <a:pPr marL="855663" lvl="1" indent="-398463" eaLnBrk="1" hangingPunct="1">
              <a:lnSpc>
                <a:spcPct val="80000"/>
              </a:lnSpc>
              <a:buNone/>
            </a:pPr>
            <a:endParaRPr lang="nb-NO" sz="800" b="1" dirty="0"/>
          </a:p>
          <a:p>
            <a:pPr marL="457200" indent="-457200" eaLnBrk="1" hangingPunct="1">
              <a:lnSpc>
                <a:spcPct val="80000"/>
              </a:lnSpc>
            </a:pPr>
            <a:r>
              <a:rPr lang="nb-NO" sz="2000" b="1" dirty="0"/>
              <a:t>Hva trenger vi?</a:t>
            </a:r>
          </a:p>
          <a:p>
            <a:pPr marL="855663" lvl="1" indent="-398463" eaLnBrk="1" hangingPunct="1">
              <a:lnSpc>
                <a:spcPct val="80000"/>
              </a:lnSpc>
              <a:buFont typeface="Arial" pitchFamily="34" charset="0"/>
              <a:buChar char="•"/>
            </a:pPr>
            <a:r>
              <a:rPr lang="nb-NO" sz="1600" dirty="0"/>
              <a:t>Ressurser: internt og eksternt</a:t>
            </a:r>
          </a:p>
          <a:p>
            <a:pPr marL="855663" lvl="1" indent="-398463" eaLnBrk="1" hangingPunct="1">
              <a:lnSpc>
                <a:spcPct val="80000"/>
              </a:lnSpc>
              <a:buFont typeface="Arial" pitchFamily="34" charset="0"/>
              <a:buChar char="•"/>
            </a:pPr>
            <a:r>
              <a:rPr lang="nb-NO" sz="1600" b="1" i="1" dirty="0">
                <a:solidFill>
                  <a:srgbClr val="FF0000"/>
                </a:solidFill>
              </a:rPr>
              <a:t>Identifisering, kvantifisering og kvalitetsspesifisering </a:t>
            </a:r>
          </a:p>
          <a:p>
            <a:pPr marL="855663" lvl="1" indent="-398463" eaLnBrk="1" hangingPunct="1">
              <a:lnSpc>
                <a:spcPct val="80000"/>
              </a:lnSpc>
            </a:pPr>
            <a:endParaRPr lang="nb-NO" sz="800" b="1" dirty="0"/>
          </a:p>
          <a:p>
            <a:pPr marL="457200" indent="-457200" eaLnBrk="1" hangingPunct="1">
              <a:lnSpc>
                <a:spcPct val="80000"/>
              </a:lnSpc>
            </a:pPr>
            <a:r>
              <a:rPr lang="nb-NO" sz="2000" b="1" dirty="0"/>
              <a:t>Varsling </a:t>
            </a:r>
          </a:p>
          <a:p>
            <a:pPr marL="857250" lvl="1" indent="-457200">
              <a:lnSpc>
                <a:spcPct val="80000"/>
              </a:lnSpc>
              <a:buFont typeface="Arial" pitchFamily="34" charset="0"/>
              <a:buChar char="•"/>
            </a:pPr>
            <a:r>
              <a:rPr lang="nb-NO" sz="1600" dirty="0"/>
              <a:t>Internt og eksternt</a:t>
            </a:r>
          </a:p>
          <a:p>
            <a:pPr marL="457200" indent="-457200">
              <a:lnSpc>
                <a:spcPct val="80000"/>
              </a:lnSpc>
              <a:buNone/>
            </a:pPr>
            <a:endParaRPr lang="nb-NO" sz="800" b="1" dirty="0"/>
          </a:p>
          <a:p>
            <a:pPr marL="457200" indent="-457200">
              <a:lnSpc>
                <a:spcPct val="80000"/>
              </a:lnSpc>
            </a:pPr>
            <a:r>
              <a:rPr lang="nb-NO" sz="2000" b="1" dirty="0"/>
              <a:t>Konsekvenser for drift?</a:t>
            </a:r>
          </a:p>
          <a:p>
            <a:pPr marL="857250" lvl="1" indent="-457200">
              <a:lnSpc>
                <a:spcPct val="80000"/>
              </a:lnSpc>
              <a:buFont typeface="Arial" pitchFamily="34" charset="0"/>
              <a:buChar char="•"/>
            </a:pPr>
            <a:r>
              <a:rPr lang="nb-NO" sz="1600" dirty="0"/>
              <a:t>Normal - Redusert - Stans</a:t>
            </a:r>
          </a:p>
          <a:p>
            <a:pPr marL="457200" indent="-457200">
              <a:lnSpc>
                <a:spcPct val="80000"/>
              </a:lnSpc>
            </a:pPr>
            <a:endParaRPr lang="nb-NO" sz="1200" b="1" dirty="0"/>
          </a:p>
          <a:p>
            <a:pPr marL="457200" indent="-457200" eaLnBrk="1" hangingPunct="1">
              <a:lnSpc>
                <a:spcPct val="80000"/>
              </a:lnSpc>
            </a:pPr>
            <a:r>
              <a:rPr lang="nb-NO" sz="2000" b="1" dirty="0"/>
              <a:t>Andre forhold?</a:t>
            </a:r>
          </a:p>
          <a:p>
            <a:pPr marL="855663" lvl="1" indent="-398463" eaLnBrk="1" hangingPunct="1">
              <a:lnSpc>
                <a:spcPct val="80000"/>
              </a:lnSpc>
              <a:buFont typeface="Arial" pitchFamily="34" charset="0"/>
              <a:buChar char="•"/>
            </a:pPr>
            <a:r>
              <a:rPr lang="nb-NO" sz="1600" dirty="0"/>
              <a:t>Med eller mot?</a:t>
            </a:r>
          </a:p>
        </p:txBody>
      </p:sp>
      <p:sp>
        <p:nvSpPr>
          <p:cNvPr id="9" name="Plassholder for lysbildenummer 8"/>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68</a:t>
            </a:fld>
            <a:endParaRPr lang="nb-NO" b="1" dirty="0">
              <a:solidFill>
                <a:schemeClr val="tx1"/>
              </a:solidFill>
            </a:endParaRPr>
          </a:p>
        </p:txBody>
      </p:sp>
      <p:sp>
        <p:nvSpPr>
          <p:cNvPr id="12292" name="Line 4"/>
          <p:cNvSpPr>
            <a:spLocks noChangeShapeType="1"/>
          </p:cNvSpPr>
          <p:nvPr/>
        </p:nvSpPr>
        <p:spPr bwMode="auto">
          <a:xfrm>
            <a:off x="6353150" y="1412776"/>
            <a:ext cx="19050" cy="4752528"/>
          </a:xfrm>
          <a:prstGeom prst="line">
            <a:avLst/>
          </a:prstGeom>
          <a:noFill/>
          <a:ln w="22225">
            <a:solidFill>
              <a:schemeClr val="tx1"/>
            </a:solidFill>
            <a:round/>
            <a:headEnd/>
            <a:tailEnd/>
          </a:ln>
        </p:spPr>
        <p:txBody>
          <a:bodyPr wrap="none" anchor="ctr"/>
          <a:lstStyle/>
          <a:p>
            <a:endParaRPr lang="nb-NO" dirty="0">
              <a:solidFill>
                <a:srgbClr val="B2B2B2"/>
              </a:solidFill>
            </a:endParaRPr>
          </a:p>
        </p:txBody>
      </p:sp>
      <p:sp>
        <p:nvSpPr>
          <p:cNvPr id="80901" name="Text Box 5"/>
          <p:cNvSpPr txBox="1">
            <a:spLocks noChangeArrowheads="1"/>
          </p:cNvSpPr>
          <p:nvPr/>
        </p:nvSpPr>
        <p:spPr bwMode="auto">
          <a:xfrm>
            <a:off x="6444208" y="1362829"/>
            <a:ext cx="2378398" cy="4370427"/>
          </a:xfrm>
          <a:prstGeom prst="rect">
            <a:avLst/>
          </a:prstGeom>
          <a:noFill/>
          <a:ln w="22225">
            <a:noFill/>
            <a:miter lim="800000"/>
            <a:headEnd/>
            <a:tailEnd/>
          </a:ln>
          <a:effectLst/>
        </p:spPr>
        <p:txBody>
          <a:bodyPr wrap="square">
            <a:spAutoFit/>
          </a:bodyPr>
          <a:lstStyle/>
          <a:p>
            <a:pPr algn="ctr" eaLnBrk="0" hangingPunct="0">
              <a:defRPr/>
            </a:pPr>
            <a:r>
              <a:rPr lang="nb-NO" sz="1600" b="1" u="sng" dirty="0">
                <a:latin typeface="+mn-lt"/>
              </a:rPr>
              <a:t>Før møtet:</a:t>
            </a:r>
          </a:p>
          <a:p>
            <a:pPr algn="ctr" eaLnBrk="0" hangingPunct="0">
              <a:defRPr/>
            </a:pPr>
            <a:endParaRPr lang="nb-NO" sz="1000" b="1" u="sng" dirty="0">
              <a:latin typeface="+mn-lt"/>
            </a:endParaRPr>
          </a:p>
          <a:p>
            <a:pPr algn="ctr" eaLnBrk="0" hangingPunct="0">
              <a:defRPr/>
            </a:pPr>
            <a:r>
              <a:rPr lang="nb-NO" sz="1400" b="1" dirty="0">
                <a:latin typeface="+mn-lt"/>
              </a:rPr>
              <a:t>- Proaktiv mobilisering</a:t>
            </a:r>
          </a:p>
          <a:p>
            <a:pPr algn="ctr" eaLnBrk="0" hangingPunct="0">
              <a:buFontTx/>
              <a:buChar char="-"/>
              <a:defRPr/>
            </a:pPr>
            <a:endParaRPr lang="nb-NO" sz="1000" b="1" dirty="0">
              <a:latin typeface="+mn-lt"/>
            </a:endParaRPr>
          </a:p>
          <a:p>
            <a:pPr algn="ctr" eaLnBrk="0" hangingPunct="0">
              <a:defRPr/>
            </a:pPr>
            <a:r>
              <a:rPr lang="nb-NO" sz="1400" b="1" dirty="0">
                <a:latin typeface="+mn-lt"/>
              </a:rPr>
              <a:t>- Forbered møtet</a:t>
            </a:r>
          </a:p>
          <a:p>
            <a:pPr algn="ctr" eaLnBrk="0" hangingPunct="0">
              <a:buFontTx/>
              <a:buChar char="-"/>
              <a:defRPr/>
            </a:pPr>
            <a:endParaRPr lang="nb-NO" sz="1000" b="1" dirty="0">
              <a:latin typeface="+mn-lt"/>
            </a:endParaRPr>
          </a:p>
          <a:p>
            <a:pPr algn="ctr" eaLnBrk="0" hangingPunct="0">
              <a:defRPr/>
            </a:pPr>
            <a:r>
              <a:rPr lang="nb-NO" sz="1400" b="1" dirty="0">
                <a:latin typeface="+mn-lt"/>
              </a:rPr>
              <a:t>- Tydelig oppstart!</a:t>
            </a:r>
          </a:p>
          <a:p>
            <a:pPr algn="ctr" eaLnBrk="0" hangingPunct="0">
              <a:defRPr/>
            </a:pPr>
            <a:endParaRPr lang="nb-NO" sz="1000" b="1" u="sng" dirty="0">
              <a:latin typeface="+mn-lt"/>
            </a:endParaRPr>
          </a:p>
          <a:p>
            <a:pPr algn="ctr" eaLnBrk="0" hangingPunct="0">
              <a:defRPr/>
            </a:pPr>
            <a:r>
              <a:rPr lang="nb-NO" sz="1600" b="1" u="sng" dirty="0">
                <a:latin typeface="+mn-lt"/>
              </a:rPr>
              <a:t>Under møtet:</a:t>
            </a:r>
          </a:p>
          <a:p>
            <a:pPr algn="ctr" eaLnBrk="0" hangingPunct="0">
              <a:defRPr/>
            </a:pPr>
            <a:endParaRPr lang="nb-NO" sz="1000" b="1" u="sng" dirty="0">
              <a:latin typeface="+mn-lt"/>
            </a:endParaRPr>
          </a:p>
          <a:p>
            <a:pPr algn="ctr" eaLnBrk="0" hangingPunct="0">
              <a:defRPr/>
            </a:pPr>
            <a:r>
              <a:rPr lang="nb-NO" sz="1400" b="1" dirty="0">
                <a:latin typeface="+mn-lt"/>
              </a:rPr>
              <a:t>- Sikre fremdrift</a:t>
            </a:r>
          </a:p>
          <a:p>
            <a:pPr algn="ctr" eaLnBrk="0" hangingPunct="0">
              <a:buFontTx/>
              <a:buChar char="-"/>
              <a:defRPr/>
            </a:pPr>
            <a:endParaRPr lang="nb-NO" sz="1000" b="1" dirty="0">
              <a:latin typeface="+mn-lt"/>
            </a:endParaRPr>
          </a:p>
          <a:p>
            <a:pPr algn="ctr" eaLnBrk="0" hangingPunct="0">
              <a:defRPr/>
            </a:pPr>
            <a:r>
              <a:rPr lang="nb-NO" sz="1400" b="1" dirty="0">
                <a:latin typeface="+mn-lt"/>
              </a:rPr>
              <a:t>- Umiddelbare aksjoner</a:t>
            </a:r>
          </a:p>
          <a:p>
            <a:pPr algn="ctr" eaLnBrk="0" hangingPunct="0">
              <a:defRPr/>
            </a:pPr>
            <a:endParaRPr lang="nb-NO" sz="1000" b="1" dirty="0">
              <a:latin typeface="+mn-lt"/>
            </a:endParaRPr>
          </a:p>
          <a:p>
            <a:pPr algn="ctr" eaLnBrk="0" hangingPunct="0">
              <a:defRPr/>
            </a:pPr>
            <a:r>
              <a:rPr lang="nb-NO" sz="1400" b="1" dirty="0">
                <a:latin typeface="+mn-lt"/>
              </a:rPr>
              <a:t>- Fullfør møtet</a:t>
            </a:r>
          </a:p>
          <a:p>
            <a:pPr algn="ctr" eaLnBrk="0" hangingPunct="0">
              <a:defRPr/>
            </a:pPr>
            <a:endParaRPr lang="nb-NO" sz="1400" b="1" dirty="0">
              <a:latin typeface="+mn-lt"/>
            </a:endParaRPr>
          </a:p>
          <a:p>
            <a:pPr algn="ctr" eaLnBrk="0" hangingPunct="0">
              <a:defRPr/>
            </a:pPr>
            <a:r>
              <a:rPr lang="nb-NO" sz="1600" b="1" u="sng" dirty="0">
                <a:latin typeface="+mn-lt"/>
              </a:rPr>
              <a:t>Avslutte møtet:</a:t>
            </a:r>
          </a:p>
          <a:p>
            <a:pPr algn="ctr" eaLnBrk="0" hangingPunct="0">
              <a:defRPr/>
            </a:pPr>
            <a:endParaRPr lang="nb-NO" sz="1000" b="1" u="sng" dirty="0">
              <a:latin typeface="+mn-lt"/>
            </a:endParaRPr>
          </a:p>
          <a:p>
            <a:pPr algn="ctr" eaLnBrk="0" hangingPunct="0">
              <a:buFontTx/>
              <a:buChar char="-"/>
              <a:defRPr/>
            </a:pPr>
            <a:r>
              <a:rPr lang="nb-NO" sz="1400" b="1" dirty="0">
                <a:latin typeface="+mn-lt"/>
              </a:rPr>
              <a:t> Sett Fokus</a:t>
            </a:r>
          </a:p>
          <a:p>
            <a:pPr algn="ctr" eaLnBrk="0" hangingPunct="0">
              <a:buFontTx/>
              <a:buChar char="-"/>
              <a:defRPr/>
            </a:pPr>
            <a:endParaRPr lang="nb-NO" sz="1000" b="1" dirty="0">
              <a:latin typeface="+mn-lt"/>
            </a:endParaRPr>
          </a:p>
          <a:p>
            <a:pPr algn="ctr" eaLnBrk="0" hangingPunct="0">
              <a:buFontTx/>
              <a:buChar char="-"/>
              <a:defRPr/>
            </a:pPr>
            <a:r>
              <a:rPr lang="nb-NO" sz="1400" b="1" dirty="0">
                <a:latin typeface="+mn-lt"/>
              </a:rPr>
              <a:t> Tydelig avslutning!</a:t>
            </a:r>
          </a:p>
          <a:p>
            <a:pPr algn="ctr" eaLnBrk="0" hangingPunct="0">
              <a:buFontTx/>
              <a:buChar char="-"/>
              <a:defRPr/>
            </a:pPr>
            <a:endParaRPr lang="nb-NO" sz="1400" b="1" dirty="0">
              <a:latin typeface="+mn-lt"/>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bwMode="auto">
          <a:xfrm>
            <a:off x="708933" y="1680710"/>
            <a:ext cx="8143875"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3600" b="1" i="0" u="none" strike="noStrike" kern="0" cap="none" spc="0" normalizeH="0" baseline="0" noProof="0" dirty="0">
              <a:ln>
                <a:noFill/>
              </a:ln>
              <a:solidFill>
                <a:schemeClr val="tx2"/>
              </a:solidFill>
              <a:effectLst/>
              <a:uLnTx/>
              <a:uFillTx/>
              <a:latin typeface="Calibri" pitchFamily="34" charset="0"/>
              <a:ea typeface="+mj-ea"/>
              <a:cs typeface="+mj-cs"/>
            </a:endParaRPr>
          </a:p>
        </p:txBody>
      </p:sp>
      <p:pic>
        <p:nvPicPr>
          <p:cNvPr id="1027" name="Picture 3"/>
          <p:cNvPicPr>
            <a:picLocks noChangeAspect="1" noChangeArrowheads="1"/>
          </p:cNvPicPr>
          <p:nvPr/>
        </p:nvPicPr>
        <p:blipFill>
          <a:blip r:embed="rId2" cstate="print"/>
          <a:srcRect/>
          <a:stretch>
            <a:fillRect/>
          </a:stretch>
        </p:blipFill>
        <p:spPr bwMode="auto">
          <a:xfrm>
            <a:off x="2478535" y="1267451"/>
            <a:ext cx="4172636" cy="5563514"/>
          </a:xfrm>
          <a:prstGeom prst="rect">
            <a:avLst/>
          </a:prstGeom>
          <a:noFill/>
          <a:ln w="9525">
            <a:noFill/>
            <a:miter lim="800000"/>
            <a:headEnd/>
            <a:tailEnd/>
          </a:ln>
        </p:spPr>
      </p:pic>
      <p:sp>
        <p:nvSpPr>
          <p:cNvPr id="9" name="TekstSylinder 8"/>
          <p:cNvSpPr txBox="1"/>
          <p:nvPr/>
        </p:nvSpPr>
        <p:spPr>
          <a:xfrm>
            <a:off x="3679371" y="1491343"/>
            <a:ext cx="2906487" cy="923330"/>
          </a:xfrm>
          <a:prstGeom prst="rect">
            <a:avLst/>
          </a:prstGeom>
          <a:noFill/>
        </p:spPr>
        <p:txBody>
          <a:bodyPr wrap="square" rtlCol="0">
            <a:spAutoFit/>
          </a:bodyPr>
          <a:lstStyle/>
          <a:p>
            <a:pPr marL="0" lvl="1">
              <a:buFont typeface="Arial" pitchFamily="34" charset="0"/>
              <a:buChar char="•"/>
            </a:pPr>
            <a:r>
              <a:rPr lang="nb-NO" sz="900" dirty="0">
                <a:solidFill>
                  <a:schemeClr val="tx2">
                    <a:lumMod val="75000"/>
                  </a:schemeClr>
                </a:solidFill>
                <a:latin typeface="Comic Sans MS" pitchFamily="66" charset="0"/>
              </a:rPr>
              <a:t> Antall og tilstand til mennesker som vi vet sikkert er direkte involvert?</a:t>
            </a:r>
          </a:p>
          <a:p>
            <a:pPr marL="0" lvl="1">
              <a:buFont typeface="Arial" pitchFamily="34" charset="0"/>
              <a:buChar char="•"/>
            </a:pPr>
            <a:r>
              <a:rPr lang="nb-NO" sz="900" dirty="0">
                <a:solidFill>
                  <a:schemeClr val="tx2">
                    <a:lumMod val="75000"/>
                  </a:schemeClr>
                </a:solidFill>
                <a:latin typeface="Comic Sans MS" pitchFamily="66" charset="0"/>
              </a:rPr>
              <a:t> Hva var den utløsende tilstand eller hendelse for beredskapssituasjonen?</a:t>
            </a:r>
          </a:p>
          <a:p>
            <a:pPr marL="0" lvl="1">
              <a:buFont typeface="Arial" pitchFamily="34" charset="0"/>
              <a:buChar char="•"/>
            </a:pPr>
            <a:r>
              <a:rPr lang="nb-NO" sz="900" dirty="0">
                <a:solidFill>
                  <a:schemeClr val="tx2">
                    <a:lumMod val="75000"/>
                  </a:schemeClr>
                </a:solidFill>
                <a:latin typeface="Comic Sans MS" pitchFamily="66" charset="0"/>
              </a:rPr>
              <a:t> Hvilke umiddelbare aksjoner er allerede iverksatt?</a:t>
            </a:r>
            <a:endParaRPr lang="nb-NO" dirty="0"/>
          </a:p>
        </p:txBody>
      </p:sp>
      <p:sp>
        <p:nvSpPr>
          <p:cNvPr id="10" name="TekstSylinder 9"/>
          <p:cNvSpPr txBox="1"/>
          <p:nvPr/>
        </p:nvSpPr>
        <p:spPr>
          <a:xfrm>
            <a:off x="3679367" y="2481965"/>
            <a:ext cx="2906487" cy="784830"/>
          </a:xfrm>
          <a:prstGeom prst="rect">
            <a:avLst/>
          </a:prstGeom>
          <a:noFill/>
        </p:spPr>
        <p:txBody>
          <a:bodyPr wrap="square" rtlCol="0">
            <a:spAutoFit/>
          </a:bodyPr>
          <a:lstStyle/>
          <a:p>
            <a:pPr marL="0" lvl="1">
              <a:buFont typeface="Arial" pitchFamily="34" charset="0"/>
              <a:buChar char="•"/>
            </a:pPr>
            <a:r>
              <a:rPr lang="nb-NO" sz="900" dirty="0">
                <a:solidFill>
                  <a:schemeClr val="tx2">
                    <a:lumMod val="75000"/>
                  </a:schemeClr>
                </a:solidFill>
                <a:latin typeface="Comic Sans MS" pitchFamily="66" charset="0"/>
              </a:rPr>
              <a:t> </a:t>
            </a:r>
            <a:r>
              <a:rPr lang="nb-NO" sz="900" b="1" dirty="0">
                <a:solidFill>
                  <a:schemeClr val="tx2">
                    <a:lumMod val="75000"/>
                  </a:schemeClr>
                </a:solidFill>
                <a:latin typeface="Comic Sans MS" pitchFamily="66" charset="0"/>
              </a:rPr>
              <a:t>Mennesker</a:t>
            </a:r>
            <a:r>
              <a:rPr lang="nb-NO" sz="900" dirty="0">
                <a:solidFill>
                  <a:schemeClr val="tx2">
                    <a:lumMod val="75000"/>
                  </a:schemeClr>
                </a:solidFill>
                <a:latin typeface="Comic Sans MS" pitchFamily="66" charset="0"/>
              </a:rPr>
              <a:t>: fryktet antall skadde, skadetype og alvorlighetsgrad.</a:t>
            </a:r>
          </a:p>
          <a:p>
            <a:pPr marL="0" lvl="1">
              <a:buFont typeface="Arial" pitchFamily="34" charset="0"/>
              <a:buChar char="•"/>
            </a:pPr>
            <a:r>
              <a:rPr lang="nb-NO" sz="900" dirty="0">
                <a:solidFill>
                  <a:schemeClr val="tx2">
                    <a:lumMod val="75000"/>
                  </a:schemeClr>
                </a:solidFill>
                <a:latin typeface="Comic Sans MS" pitchFamily="66" charset="0"/>
              </a:rPr>
              <a:t> </a:t>
            </a:r>
            <a:r>
              <a:rPr lang="nb-NO" sz="900" b="1" dirty="0">
                <a:solidFill>
                  <a:schemeClr val="tx2">
                    <a:lumMod val="75000"/>
                  </a:schemeClr>
                </a:solidFill>
                <a:latin typeface="Comic Sans MS" pitchFamily="66" charset="0"/>
              </a:rPr>
              <a:t>Miljø</a:t>
            </a:r>
            <a:r>
              <a:rPr lang="nb-NO" sz="900" dirty="0">
                <a:solidFill>
                  <a:schemeClr val="tx2">
                    <a:lumMod val="75000"/>
                  </a:schemeClr>
                </a:solidFill>
                <a:latin typeface="Comic Sans MS" pitchFamily="66" charset="0"/>
              </a:rPr>
              <a:t>: fryktet forurensningstype og forurensningsomfang.  </a:t>
            </a:r>
          </a:p>
          <a:p>
            <a:r>
              <a:rPr lang="nb-NO" sz="900" b="1" dirty="0">
                <a:solidFill>
                  <a:schemeClr val="tx2">
                    <a:lumMod val="75000"/>
                  </a:schemeClr>
                </a:solidFill>
                <a:latin typeface="Comic Sans MS" pitchFamily="66" charset="0"/>
              </a:rPr>
              <a:t>Materiell</a:t>
            </a:r>
            <a:r>
              <a:rPr lang="nb-NO" sz="900" dirty="0">
                <a:solidFill>
                  <a:schemeClr val="tx2">
                    <a:lumMod val="75000"/>
                  </a:schemeClr>
                </a:solidFill>
                <a:latin typeface="Comic Sans MS" pitchFamily="66" charset="0"/>
              </a:rPr>
              <a:t>: fryktet skadetype og alvorlighetsgrad.</a:t>
            </a:r>
          </a:p>
        </p:txBody>
      </p:sp>
      <p:sp>
        <p:nvSpPr>
          <p:cNvPr id="11" name="TekstSylinder 10"/>
          <p:cNvSpPr txBox="1"/>
          <p:nvPr/>
        </p:nvSpPr>
        <p:spPr>
          <a:xfrm>
            <a:off x="3679367" y="3407275"/>
            <a:ext cx="2906487" cy="507831"/>
          </a:xfrm>
          <a:prstGeom prst="rect">
            <a:avLst/>
          </a:prstGeom>
          <a:noFill/>
        </p:spPr>
        <p:txBody>
          <a:bodyPr wrap="square" rtlCol="0">
            <a:spAutoFit/>
          </a:bodyPr>
          <a:lstStyle/>
          <a:p>
            <a:pPr marL="0" lvl="1">
              <a:buFont typeface="Arial" pitchFamily="34" charset="0"/>
              <a:buChar char="•"/>
            </a:pPr>
            <a:r>
              <a:rPr lang="nb-NO" sz="900" dirty="0">
                <a:solidFill>
                  <a:schemeClr val="tx2">
                    <a:lumMod val="75000"/>
                  </a:schemeClr>
                </a:solidFill>
                <a:latin typeface="Comic Sans MS" pitchFamily="66" charset="0"/>
              </a:rPr>
              <a:t> Hvilke tiltak skal vi sette i verk for å håndtere konsekvenspotensialet for mennesker, miljø og materiell?</a:t>
            </a:r>
            <a:endParaRPr lang="nb-NO" dirty="0"/>
          </a:p>
        </p:txBody>
      </p:sp>
      <p:sp>
        <p:nvSpPr>
          <p:cNvPr id="12" name="TekstSylinder 11"/>
          <p:cNvSpPr txBox="1"/>
          <p:nvPr/>
        </p:nvSpPr>
        <p:spPr>
          <a:xfrm>
            <a:off x="3679367" y="3995119"/>
            <a:ext cx="2906487" cy="784830"/>
          </a:xfrm>
          <a:prstGeom prst="rect">
            <a:avLst/>
          </a:prstGeom>
          <a:noFill/>
        </p:spPr>
        <p:txBody>
          <a:bodyPr wrap="square" rtlCol="0">
            <a:spAutoFit/>
          </a:bodyPr>
          <a:lstStyle/>
          <a:p>
            <a:pPr marL="0" lvl="1">
              <a:buFont typeface="Arial" pitchFamily="34" charset="0"/>
              <a:buChar char="•"/>
            </a:pPr>
            <a:r>
              <a:rPr lang="nb-NO" sz="900" b="1" dirty="0">
                <a:solidFill>
                  <a:schemeClr val="tx2">
                    <a:lumMod val="75000"/>
                  </a:schemeClr>
                </a:solidFill>
                <a:latin typeface="Comic Sans MS" pitchFamily="66" charset="0"/>
              </a:rPr>
              <a:t> Identifisering</a:t>
            </a:r>
            <a:r>
              <a:rPr lang="nb-NO" sz="900" dirty="0">
                <a:solidFill>
                  <a:schemeClr val="tx2">
                    <a:lumMod val="75000"/>
                  </a:schemeClr>
                </a:solidFill>
                <a:latin typeface="Comic Sans MS" pitchFamily="66" charset="0"/>
              </a:rPr>
              <a:t>: Hvilke ressurser trenger vi?</a:t>
            </a:r>
          </a:p>
          <a:p>
            <a:pPr marL="0" lvl="1">
              <a:buFont typeface="Arial" pitchFamily="34" charset="0"/>
              <a:buChar char="•"/>
            </a:pPr>
            <a:r>
              <a:rPr lang="nb-NO" sz="900" dirty="0">
                <a:solidFill>
                  <a:schemeClr val="tx2">
                    <a:lumMod val="75000"/>
                  </a:schemeClr>
                </a:solidFill>
                <a:latin typeface="Comic Sans MS" pitchFamily="66" charset="0"/>
              </a:rPr>
              <a:t> </a:t>
            </a:r>
            <a:r>
              <a:rPr lang="nb-NO" sz="900" b="1" dirty="0">
                <a:solidFill>
                  <a:schemeClr val="tx2">
                    <a:lumMod val="75000"/>
                  </a:schemeClr>
                </a:solidFill>
                <a:latin typeface="Comic Sans MS" pitchFamily="66" charset="0"/>
              </a:rPr>
              <a:t>Kvantifisering</a:t>
            </a:r>
            <a:r>
              <a:rPr lang="nb-NO" sz="900" dirty="0">
                <a:solidFill>
                  <a:schemeClr val="tx2">
                    <a:lumMod val="75000"/>
                  </a:schemeClr>
                </a:solidFill>
                <a:latin typeface="Comic Sans MS" pitchFamily="66" charset="0"/>
              </a:rPr>
              <a:t>: Hvilket antall av de ulike ressurstypene trenger vi?</a:t>
            </a:r>
          </a:p>
          <a:p>
            <a:pPr marL="0" lvl="1">
              <a:buFont typeface="Arial" pitchFamily="34" charset="0"/>
              <a:buChar char="•"/>
            </a:pPr>
            <a:r>
              <a:rPr lang="nb-NO" sz="900" dirty="0">
                <a:solidFill>
                  <a:schemeClr val="tx2">
                    <a:lumMod val="75000"/>
                  </a:schemeClr>
                </a:solidFill>
                <a:latin typeface="Comic Sans MS" pitchFamily="66" charset="0"/>
              </a:rPr>
              <a:t> </a:t>
            </a:r>
            <a:r>
              <a:rPr lang="nb-NO" sz="900" b="1" dirty="0">
                <a:solidFill>
                  <a:schemeClr val="tx2">
                    <a:lumMod val="75000"/>
                  </a:schemeClr>
                </a:solidFill>
                <a:latin typeface="Comic Sans MS" pitchFamily="66" charset="0"/>
              </a:rPr>
              <a:t>Kvalitetsspesifisering</a:t>
            </a:r>
            <a:r>
              <a:rPr lang="nb-NO" sz="900" dirty="0">
                <a:solidFill>
                  <a:schemeClr val="tx2">
                    <a:lumMod val="75000"/>
                  </a:schemeClr>
                </a:solidFill>
                <a:latin typeface="Comic Sans MS" pitchFamily="66" charset="0"/>
              </a:rPr>
              <a:t>: Må ressursene ha spesielle kvaliteter for å kunne bidra optimalt.</a:t>
            </a:r>
            <a:endParaRPr lang="nb-NO" dirty="0"/>
          </a:p>
        </p:txBody>
      </p:sp>
      <p:sp>
        <p:nvSpPr>
          <p:cNvPr id="13" name="TekstSylinder 12"/>
          <p:cNvSpPr txBox="1"/>
          <p:nvPr/>
        </p:nvSpPr>
        <p:spPr>
          <a:xfrm>
            <a:off x="3679367" y="5432071"/>
            <a:ext cx="2906487" cy="646331"/>
          </a:xfrm>
          <a:prstGeom prst="rect">
            <a:avLst/>
          </a:prstGeom>
          <a:noFill/>
        </p:spPr>
        <p:txBody>
          <a:bodyPr wrap="square" rtlCol="0">
            <a:spAutoFit/>
          </a:bodyPr>
          <a:lstStyle/>
          <a:p>
            <a:pPr marL="0" lvl="1">
              <a:buFont typeface="Arial" pitchFamily="34" charset="0"/>
              <a:buChar char="•"/>
            </a:pPr>
            <a:r>
              <a:rPr lang="nb-NO" sz="900" dirty="0">
                <a:solidFill>
                  <a:schemeClr val="tx2">
                    <a:lumMod val="75000"/>
                  </a:schemeClr>
                </a:solidFill>
                <a:latin typeface="Comic Sans MS" pitchFamily="66" charset="0"/>
              </a:rPr>
              <a:t> Vil konsekvenspotensialet eller responsen påvirke virksomhetens drift?</a:t>
            </a:r>
          </a:p>
          <a:p>
            <a:pPr marL="0" lvl="1">
              <a:buFont typeface="Arial" pitchFamily="34" charset="0"/>
              <a:buChar char="•"/>
            </a:pPr>
            <a:r>
              <a:rPr lang="nb-NO" sz="900" dirty="0">
                <a:solidFill>
                  <a:schemeClr val="tx2">
                    <a:lumMod val="75000"/>
                  </a:schemeClr>
                </a:solidFill>
                <a:latin typeface="Comic Sans MS" pitchFamily="66" charset="0"/>
              </a:rPr>
              <a:t> Bør driften gå som </a:t>
            </a:r>
            <a:r>
              <a:rPr lang="nb-NO" sz="900" b="1" dirty="0">
                <a:solidFill>
                  <a:schemeClr val="tx2">
                    <a:lumMod val="75000"/>
                  </a:schemeClr>
                </a:solidFill>
                <a:latin typeface="Comic Sans MS" pitchFamily="66" charset="0"/>
              </a:rPr>
              <a:t>normalt</a:t>
            </a:r>
            <a:r>
              <a:rPr lang="nb-NO" sz="900" dirty="0">
                <a:solidFill>
                  <a:schemeClr val="tx2">
                    <a:lumMod val="75000"/>
                  </a:schemeClr>
                </a:solidFill>
                <a:latin typeface="Comic Sans MS" pitchFamily="66" charset="0"/>
              </a:rPr>
              <a:t> eller </a:t>
            </a:r>
            <a:r>
              <a:rPr lang="nb-NO" sz="900" b="1" dirty="0">
                <a:solidFill>
                  <a:schemeClr val="tx2">
                    <a:lumMod val="75000"/>
                  </a:schemeClr>
                </a:solidFill>
                <a:latin typeface="Comic Sans MS" pitchFamily="66" charset="0"/>
              </a:rPr>
              <a:t>reduseres</a:t>
            </a:r>
            <a:r>
              <a:rPr lang="nb-NO" sz="900" dirty="0">
                <a:solidFill>
                  <a:schemeClr val="tx2">
                    <a:lumMod val="75000"/>
                  </a:schemeClr>
                </a:solidFill>
                <a:latin typeface="Comic Sans MS" pitchFamily="66" charset="0"/>
              </a:rPr>
              <a:t> eller </a:t>
            </a:r>
            <a:r>
              <a:rPr lang="nb-NO" sz="900" b="1" dirty="0">
                <a:solidFill>
                  <a:schemeClr val="tx2">
                    <a:lumMod val="75000"/>
                  </a:schemeClr>
                </a:solidFill>
                <a:latin typeface="Comic Sans MS" pitchFamily="66" charset="0"/>
              </a:rPr>
              <a:t>stanses</a:t>
            </a:r>
            <a:r>
              <a:rPr lang="nb-NO" sz="900" dirty="0">
                <a:solidFill>
                  <a:schemeClr val="tx2">
                    <a:lumMod val="75000"/>
                  </a:schemeClr>
                </a:solidFill>
                <a:latin typeface="Comic Sans MS" pitchFamily="66" charset="0"/>
              </a:rPr>
              <a:t>?</a:t>
            </a:r>
          </a:p>
        </p:txBody>
      </p:sp>
      <p:sp>
        <p:nvSpPr>
          <p:cNvPr id="14" name="TekstSylinder 13"/>
          <p:cNvSpPr txBox="1"/>
          <p:nvPr/>
        </p:nvSpPr>
        <p:spPr>
          <a:xfrm>
            <a:off x="3679363" y="4822451"/>
            <a:ext cx="2906487" cy="507831"/>
          </a:xfrm>
          <a:prstGeom prst="rect">
            <a:avLst/>
          </a:prstGeom>
          <a:noFill/>
        </p:spPr>
        <p:txBody>
          <a:bodyPr wrap="square" rtlCol="0">
            <a:spAutoFit/>
          </a:bodyPr>
          <a:lstStyle/>
          <a:p>
            <a:pPr marL="0" lvl="1">
              <a:buFont typeface="Arial" pitchFamily="34" charset="0"/>
              <a:buChar char="•"/>
            </a:pPr>
            <a:r>
              <a:rPr lang="nb-NO" sz="900" dirty="0">
                <a:solidFill>
                  <a:schemeClr val="tx2">
                    <a:lumMod val="75000"/>
                  </a:schemeClr>
                </a:solidFill>
                <a:latin typeface="Comic Sans MS" pitchFamily="66" charset="0"/>
              </a:rPr>
              <a:t> Hvem må vi varsle for å skaffe tilveie de ressurser vi trenger for å kunne utføre det vi ønsker å gjøre for å håndtere potensialet? </a:t>
            </a:r>
            <a:endParaRPr lang="nb-NO" dirty="0"/>
          </a:p>
        </p:txBody>
      </p:sp>
      <p:sp>
        <p:nvSpPr>
          <p:cNvPr id="15" name="TekstSylinder 14"/>
          <p:cNvSpPr txBox="1"/>
          <p:nvPr/>
        </p:nvSpPr>
        <p:spPr>
          <a:xfrm>
            <a:off x="3679359" y="6128767"/>
            <a:ext cx="2906487" cy="646331"/>
          </a:xfrm>
          <a:prstGeom prst="rect">
            <a:avLst/>
          </a:prstGeom>
          <a:noFill/>
        </p:spPr>
        <p:txBody>
          <a:bodyPr wrap="square" rtlCol="0">
            <a:spAutoFit/>
          </a:bodyPr>
          <a:lstStyle/>
          <a:p>
            <a:pPr marL="0" lvl="1">
              <a:buFont typeface="Arial" pitchFamily="34" charset="0"/>
              <a:buChar char="•"/>
            </a:pPr>
            <a:r>
              <a:rPr lang="nb-NO" sz="900" dirty="0">
                <a:solidFill>
                  <a:schemeClr val="tx2">
                    <a:lumMod val="75000"/>
                  </a:schemeClr>
                </a:solidFill>
                <a:latin typeface="Comic Sans MS" pitchFamily="66" charset="0"/>
              </a:rPr>
              <a:t> Er det andre forhold; vær, tid, geografi, interessenter, driftsstatus eller annet som vil virke positivt eller negativt inn på potensialet eller responsen og som vi må ta hensyn til?</a:t>
            </a:r>
            <a:endParaRPr lang="nb-NO" dirty="0"/>
          </a:p>
        </p:txBody>
      </p:sp>
      <p:sp>
        <p:nvSpPr>
          <p:cNvPr id="16" name="Høyre klammeparentes 15"/>
          <p:cNvSpPr/>
          <p:nvPr/>
        </p:nvSpPr>
        <p:spPr>
          <a:xfrm>
            <a:off x="6651171" y="1240971"/>
            <a:ext cx="141515" cy="11647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7" name="Høyre klammeparentes 16"/>
          <p:cNvSpPr/>
          <p:nvPr/>
        </p:nvSpPr>
        <p:spPr>
          <a:xfrm>
            <a:off x="6651171" y="2405743"/>
            <a:ext cx="152401" cy="9035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Høyre klammeparentes 17"/>
          <p:cNvSpPr/>
          <p:nvPr/>
        </p:nvSpPr>
        <p:spPr>
          <a:xfrm>
            <a:off x="6629400" y="3309256"/>
            <a:ext cx="206830" cy="35487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9" name="TekstSylinder 18"/>
          <p:cNvSpPr txBox="1"/>
          <p:nvPr/>
        </p:nvSpPr>
        <p:spPr>
          <a:xfrm>
            <a:off x="6814451" y="1719942"/>
            <a:ext cx="1317178" cy="230832"/>
          </a:xfrm>
          <a:prstGeom prst="rect">
            <a:avLst/>
          </a:prstGeom>
          <a:noFill/>
        </p:spPr>
        <p:txBody>
          <a:bodyPr wrap="square" rtlCol="0">
            <a:spAutoFit/>
          </a:bodyPr>
          <a:lstStyle/>
          <a:p>
            <a:r>
              <a:rPr lang="nb-NO" sz="900" b="1" dirty="0">
                <a:solidFill>
                  <a:schemeClr val="tx2">
                    <a:lumMod val="75000"/>
                  </a:schemeClr>
                </a:solidFill>
                <a:latin typeface="Comic Sans MS" pitchFamily="66" charset="0"/>
              </a:rPr>
              <a:t>Situasjonsforståelse</a:t>
            </a:r>
            <a:r>
              <a:rPr lang="nb-NO" sz="900" dirty="0">
                <a:solidFill>
                  <a:schemeClr val="tx2">
                    <a:lumMod val="75000"/>
                  </a:schemeClr>
                </a:solidFill>
                <a:latin typeface="Comic Sans MS" pitchFamily="66" charset="0"/>
              </a:rPr>
              <a:t> </a:t>
            </a:r>
          </a:p>
        </p:txBody>
      </p:sp>
      <p:sp>
        <p:nvSpPr>
          <p:cNvPr id="20" name="TekstSylinder 19"/>
          <p:cNvSpPr txBox="1"/>
          <p:nvPr/>
        </p:nvSpPr>
        <p:spPr>
          <a:xfrm>
            <a:off x="6825333" y="2743222"/>
            <a:ext cx="1317178" cy="230832"/>
          </a:xfrm>
          <a:prstGeom prst="rect">
            <a:avLst/>
          </a:prstGeom>
          <a:noFill/>
        </p:spPr>
        <p:txBody>
          <a:bodyPr wrap="square" rtlCol="0">
            <a:spAutoFit/>
          </a:bodyPr>
          <a:lstStyle/>
          <a:p>
            <a:r>
              <a:rPr lang="nb-NO" sz="900" b="1" dirty="0">
                <a:solidFill>
                  <a:schemeClr val="tx2">
                    <a:lumMod val="75000"/>
                  </a:schemeClr>
                </a:solidFill>
                <a:latin typeface="Comic Sans MS" pitchFamily="66" charset="0"/>
              </a:rPr>
              <a:t>Konsekvenspotensial</a:t>
            </a:r>
            <a:r>
              <a:rPr lang="nb-NO" sz="900" dirty="0">
                <a:solidFill>
                  <a:schemeClr val="tx2">
                    <a:lumMod val="75000"/>
                  </a:schemeClr>
                </a:solidFill>
                <a:latin typeface="Comic Sans MS" pitchFamily="66" charset="0"/>
              </a:rPr>
              <a:t> </a:t>
            </a:r>
          </a:p>
        </p:txBody>
      </p:sp>
      <p:sp>
        <p:nvSpPr>
          <p:cNvPr id="21" name="TekstSylinder 20"/>
          <p:cNvSpPr txBox="1"/>
          <p:nvPr/>
        </p:nvSpPr>
        <p:spPr>
          <a:xfrm>
            <a:off x="6857987" y="4974848"/>
            <a:ext cx="1545784" cy="230832"/>
          </a:xfrm>
          <a:prstGeom prst="rect">
            <a:avLst/>
          </a:prstGeom>
          <a:noFill/>
        </p:spPr>
        <p:txBody>
          <a:bodyPr wrap="square" rtlCol="0">
            <a:spAutoFit/>
          </a:bodyPr>
          <a:lstStyle/>
          <a:p>
            <a:r>
              <a:rPr lang="nb-NO" sz="900" b="1" dirty="0">
                <a:solidFill>
                  <a:schemeClr val="tx2">
                    <a:lumMod val="75000"/>
                  </a:schemeClr>
                </a:solidFill>
                <a:latin typeface="Comic Sans MS" pitchFamily="66" charset="0"/>
              </a:rPr>
              <a:t>Situasjonsspesifikk plan</a:t>
            </a:r>
            <a:r>
              <a:rPr lang="nb-NO" sz="900" dirty="0">
                <a:solidFill>
                  <a:schemeClr val="tx2">
                    <a:lumMod val="75000"/>
                  </a:schemeClr>
                </a:solidFill>
                <a:latin typeface="Comic Sans MS" pitchFamily="66" charset="0"/>
              </a:rPr>
              <a:t> </a:t>
            </a:r>
          </a:p>
        </p:txBody>
      </p:sp>
      <p:sp>
        <p:nvSpPr>
          <p:cNvPr id="22" name="Tittel 21"/>
          <p:cNvSpPr>
            <a:spLocks noGrp="1"/>
          </p:cNvSpPr>
          <p:nvPr>
            <p:ph type="title"/>
          </p:nvPr>
        </p:nvSpPr>
        <p:spPr/>
        <p:txBody>
          <a:bodyPr>
            <a:normAutofit fontScale="90000"/>
          </a:bodyPr>
          <a:lstStyle/>
          <a:p>
            <a:r>
              <a:rPr lang="nb-NO" dirty="0"/>
              <a:t>Generisk førstemøtetavle</a:t>
            </a:r>
            <a:br>
              <a:rPr lang="nb-NO" dirty="0"/>
            </a:br>
            <a:endParaRPr lang="nb-NO" dirty="0"/>
          </a:p>
        </p:txBody>
      </p:sp>
      <p:sp>
        <p:nvSpPr>
          <p:cNvPr id="23"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69</a:t>
            </a:fld>
            <a:endParaRPr lang="nb-NO" sz="1200" b="1" dirty="0"/>
          </a:p>
        </p:txBody>
      </p:sp>
    </p:spTree>
    <p:extLst>
      <p:ext uri="{BB962C8B-B14F-4D97-AF65-F5344CB8AC3E}">
        <p14:creationId xmlns:p14="http://schemas.microsoft.com/office/powerpoint/2010/main" val="4259404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Sikringsrisikoanalyse</a:t>
            </a:r>
          </a:p>
        </p:txBody>
      </p:sp>
      <p:sp>
        <p:nvSpPr>
          <p:cNvPr id="4" name="Plassholder for lysbildenummer 3"/>
          <p:cNvSpPr>
            <a:spLocks noGrp="1"/>
          </p:cNvSpPr>
          <p:nvPr>
            <p:ph type="sldNum" sz="quarter" idx="12"/>
          </p:nvPr>
        </p:nvSpPr>
        <p:spPr/>
        <p:txBody>
          <a:bodyPr/>
          <a:lstStyle/>
          <a:p>
            <a:fld id="{F738FBFF-5041-4CC2-8675-4B90F03B9A7A}" type="slidenum">
              <a:rPr lang="nb-NO" smtClean="0"/>
              <a:pPr/>
              <a:t>7</a:t>
            </a:fld>
            <a:endParaRPr lang="nb-NO"/>
          </a:p>
        </p:txBody>
      </p:sp>
      <p:grpSp>
        <p:nvGrpSpPr>
          <p:cNvPr id="9" name="Gruppe 8"/>
          <p:cNvGrpSpPr/>
          <p:nvPr/>
        </p:nvGrpSpPr>
        <p:grpSpPr>
          <a:xfrm>
            <a:off x="2123728" y="2348880"/>
            <a:ext cx="4612910" cy="1736903"/>
            <a:chOff x="2123728" y="1628800"/>
            <a:chExt cx="4612910" cy="1736903"/>
          </a:xfrm>
        </p:grpSpPr>
        <p:sp>
          <p:nvSpPr>
            <p:cNvPr id="5" name="Likebent trekant 4"/>
            <p:cNvSpPr/>
            <p:nvPr/>
          </p:nvSpPr>
          <p:spPr>
            <a:xfrm>
              <a:off x="3649124" y="2197268"/>
              <a:ext cx="1388553" cy="889000"/>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p:cNvSpPr txBox="1"/>
            <p:nvPr/>
          </p:nvSpPr>
          <p:spPr>
            <a:xfrm>
              <a:off x="2123728" y="2772217"/>
              <a:ext cx="1440160" cy="584775"/>
            </a:xfrm>
            <a:prstGeom prst="rect">
              <a:avLst/>
            </a:prstGeom>
            <a:noFill/>
          </p:spPr>
          <p:txBody>
            <a:bodyPr wrap="square" rtlCol="0">
              <a:spAutoFit/>
            </a:bodyPr>
            <a:lstStyle/>
            <a:p>
              <a:r>
                <a:rPr lang="nb-NO" sz="3200" dirty="0"/>
                <a:t>Trusler </a:t>
              </a:r>
            </a:p>
          </p:txBody>
        </p:sp>
        <p:sp>
          <p:nvSpPr>
            <p:cNvPr id="7" name="TekstSylinder 6"/>
            <p:cNvSpPr txBox="1"/>
            <p:nvPr/>
          </p:nvSpPr>
          <p:spPr>
            <a:xfrm>
              <a:off x="5076056" y="2780928"/>
              <a:ext cx="1660582" cy="584775"/>
            </a:xfrm>
            <a:prstGeom prst="rect">
              <a:avLst/>
            </a:prstGeom>
            <a:noFill/>
          </p:spPr>
          <p:txBody>
            <a:bodyPr wrap="square" rtlCol="0">
              <a:spAutoFit/>
            </a:bodyPr>
            <a:lstStyle/>
            <a:p>
              <a:r>
                <a:rPr lang="nb-NO" sz="3200" dirty="0"/>
                <a:t>Verdier</a:t>
              </a:r>
            </a:p>
          </p:txBody>
        </p:sp>
        <p:sp>
          <p:nvSpPr>
            <p:cNvPr id="8" name="TekstSylinder 7"/>
            <p:cNvSpPr txBox="1"/>
            <p:nvPr/>
          </p:nvSpPr>
          <p:spPr>
            <a:xfrm>
              <a:off x="2962662" y="1628800"/>
              <a:ext cx="2761466" cy="584775"/>
            </a:xfrm>
            <a:prstGeom prst="rect">
              <a:avLst/>
            </a:prstGeom>
            <a:noFill/>
          </p:spPr>
          <p:txBody>
            <a:bodyPr wrap="square" rtlCol="0">
              <a:spAutoFit/>
            </a:bodyPr>
            <a:lstStyle/>
            <a:p>
              <a:pPr algn="ctr"/>
              <a:r>
                <a:rPr lang="nb-NO" sz="3200" dirty="0"/>
                <a:t>Sårbarhet</a:t>
              </a:r>
            </a:p>
          </p:txBody>
        </p:sp>
      </p:grpSp>
      <p:sp>
        <p:nvSpPr>
          <p:cNvPr id="11" name="TekstSylinder 10"/>
          <p:cNvSpPr txBox="1"/>
          <p:nvPr/>
        </p:nvSpPr>
        <p:spPr>
          <a:xfrm>
            <a:off x="2483768" y="4941168"/>
            <a:ext cx="3888432" cy="584775"/>
          </a:xfrm>
          <a:prstGeom prst="rect">
            <a:avLst/>
          </a:prstGeom>
          <a:noFill/>
        </p:spPr>
        <p:txBody>
          <a:bodyPr wrap="square" rtlCol="0">
            <a:spAutoFit/>
          </a:bodyPr>
          <a:lstStyle/>
          <a:p>
            <a:pPr algn="ctr"/>
            <a:r>
              <a:rPr lang="nb-NO" sz="3200" dirty="0"/>
              <a:t>«</a:t>
            </a:r>
            <a:r>
              <a:rPr lang="nb-NO" sz="3200" dirty="0" err="1"/>
              <a:t>Trefaktormodellen</a:t>
            </a:r>
            <a:r>
              <a:rPr lang="nb-NO" sz="3200" dirty="0"/>
              <a:t>»</a:t>
            </a:r>
          </a:p>
        </p:txBody>
      </p:sp>
      <p:sp>
        <p:nvSpPr>
          <p:cNvPr id="10" name="Plassholder for lysbildenummer 71"/>
          <p:cNvSpPr txBox="1">
            <a:spLocks/>
          </p:cNvSpPr>
          <p:nvPr/>
        </p:nvSpPr>
        <p:spPr>
          <a:xfrm>
            <a:off x="6948264" y="6448251"/>
            <a:ext cx="2133600" cy="365125"/>
          </a:xfrm>
          <a:prstGeom prst="rect">
            <a:avLst/>
          </a:prstGeom>
        </p:spPr>
        <p:txBody>
          <a:bodyPr vert="horz" lIns="91440" tIns="45720" rIns="91440" bIns="45720" rtlCol="0" anchor="ctr"/>
          <a:lstStyle>
            <a:defPPr>
              <a:defRPr lang="nb-NO"/>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F738FBFF-5041-4CC2-8675-4B90F03B9A7A}" type="slidenum">
              <a:rPr lang="nb-NO" b="1" smtClean="0">
                <a:solidFill>
                  <a:schemeClr val="tx1"/>
                </a:solidFill>
              </a:rPr>
              <a:pPr/>
              <a:t>7</a:t>
            </a:fld>
            <a:endParaRPr lang="nb-NO" b="1" dirty="0">
              <a:solidFill>
                <a:schemeClr val="tx1"/>
              </a:solidFill>
            </a:endParaRPr>
          </a:p>
        </p:txBody>
      </p:sp>
      <p:sp>
        <p:nvSpPr>
          <p:cNvPr id="14"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41481680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FF0000"/>
                </a:solidFill>
                <a:effectLst>
                  <a:outerShdw blurRad="38100" dist="38100" dir="2700000" algn="tl">
                    <a:srgbClr val="000000">
                      <a:alpha val="43137"/>
                    </a:srgbClr>
                  </a:outerShdw>
                </a:effectLst>
              </a:rPr>
              <a:t>Gruppeoppgave 1</a:t>
            </a:r>
          </a:p>
        </p:txBody>
      </p:sp>
      <p:sp>
        <p:nvSpPr>
          <p:cNvPr id="3" name="Content Placeholder 2"/>
          <p:cNvSpPr>
            <a:spLocks noGrp="1"/>
          </p:cNvSpPr>
          <p:nvPr>
            <p:ph idx="1"/>
          </p:nvPr>
        </p:nvSpPr>
        <p:spPr>
          <a:xfrm>
            <a:off x="230832" y="1600200"/>
            <a:ext cx="8229600" cy="4525963"/>
          </a:xfrm>
        </p:spPr>
        <p:txBody>
          <a:bodyPr>
            <a:normAutofit fontScale="85000" lnSpcReduction="20000"/>
          </a:bodyPr>
          <a:lstStyle/>
          <a:p>
            <a:pPr>
              <a:buNone/>
            </a:pPr>
            <a:endParaRPr lang="nb-NO" dirty="0"/>
          </a:p>
          <a:p>
            <a:pPr>
              <a:buNone/>
            </a:pPr>
            <a:r>
              <a:rPr lang="nb-NO" sz="30000" dirty="0">
                <a:sym typeface="Wingdings" pitchFamily="2" charset="2"/>
              </a:rPr>
              <a:t>    </a:t>
            </a:r>
            <a:endParaRPr lang="nb-NO" sz="30000" dirty="0"/>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70</a:t>
            </a:fld>
            <a:endParaRPr lang="nb-NO" b="1" dirty="0">
              <a:solidFill>
                <a:schemeClr val="tx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457200" y="1436914"/>
            <a:ext cx="8284029" cy="485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p:cNvSpPr/>
          <p:nvPr/>
        </p:nvSpPr>
        <p:spPr>
          <a:xfrm rot="5400000">
            <a:off x="2841171" y="-620485"/>
            <a:ext cx="2623460" cy="699951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normAutofit/>
          </a:bodyPr>
          <a:lstStyle/>
          <a:p>
            <a:r>
              <a:rPr lang="nb-NO" dirty="0"/>
              <a:t>AS Kaianlegg</a:t>
            </a:r>
          </a:p>
        </p:txBody>
      </p:sp>
      <p:sp>
        <p:nvSpPr>
          <p:cNvPr id="177" name="Plassholder for lysbildenummer 17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71</a:t>
            </a:fld>
            <a:endParaRPr lang="nb-NO" b="1" dirty="0">
              <a:solidFill>
                <a:schemeClr val="tx1"/>
              </a:solidFill>
            </a:endParaRPr>
          </a:p>
        </p:txBody>
      </p:sp>
      <p:sp>
        <p:nvSpPr>
          <p:cNvPr id="7" name="Rektangel 6"/>
          <p:cNvSpPr/>
          <p:nvPr/>
        </p:nvSpPr>
        <p:spPr>
          <a:xfrm>
            <a:off x="478971" y="4691744"/>
            <a:ext cx="8175171" cy="156754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478972" y="4201886"/>
            <a:ext cx="8229600" cy="47897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7554686" y="4691743"/>
            <a:ext cx="1153885" cy="15784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7805057" y="470262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7805053" y="554084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p:cNvSpPr/>
          <p:nvPr/>
        </p:nvSpPr>
        <p:spPr>
          <a:xfrm>
            <a:off x="7805045" y="592184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7805041" y="512716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p:cNvSpPr txBox="1"/>
          <p:nvPr/>
        </p:nvSpPr>
        <p:spPr>
          <a:xfrm>
            <a:off x="7717967" y="5562599"/>
            <a:ext cx="881746" cy="215444"/>
          </a:xfrm>
          <a:prstGeom prst="rect">
            <a:avLst/>
          </a:prstGeom>
          <a:noFill/>
        </p:spPr>
        <p:txBody>
          <a:bodyPr wrap="square" rtlCol="0">
            <a:spAutoFit/>
          </a:bodyPr>
          <a:lstStyle/>
          <a:p>
            <a:pPr algn="ctr"/>
            <a:r>
              <a:rPr lang="nb-NO" sz="800" b="1" dirty="0">
                <a:solidFill>
                  <a:schemeClr val="bg1"/>
                </a:solidFill>
              </a:rPr>
              <a:t>Dykkerskolen</a:t>
            </a:r>
          </a:p>
        </p:txBody>
      </p:sp>
      <p:sp>
        <p:nvSpPr>
          <p:cNvPr id="17" name="TekstSylinder 16"/>
          <p:cNvSpPr txBox="1"/>
          <p:nvPr/>
        </p:nvSpPr>
        <p:spPr>
          <a:xfrm>
            <a:off x="7761507" y="5932719"/>
            <a:ext cx="783778" cy="215444"/>
          </a:xfrm>
          <a:prstGeom prst="rect">
            <a:avLst/>
          </a:prstGeom>
          <a:noFill/>
        </p:spPr>
        <p:txBody>
          <a:bodyPr wrap="square" rtlCol="0">
            <a:spAutoFit/>
          </a:bodyPr>
          <a:lstStyle/>
          <a:p>
            <a:pPr algn="ctr"/>
            <a:r>
              <a:rPr lang="nb-NO" sz="800" b="1" dirty="0">
                <a:solidFill>
                  <a:schemeClr val="bg1"/>
                </a:solidFill>
              </a:rPr>
              <a:t>Båt og Fritid</a:t>
            </a:r>
          </a:p>
        </p:txBody>
      </p:sp>
      <p:sp>
        <p:nvSpPr>
          <p:cNvPr id="18" name="TekstSylinder 17"/>
          <p:cNvSpPr txBox="1"/>
          <p:nvPr/>
        </p:nvSpPr>
        <p:spPr>
          <a:xfrm>
            <a:off x="7750621" y="5148927"/>
            <a:ext cx="794664" cy="215444"/>
          </a:xfrm>
          <a:prstGeom prst="rect">
            <a:avLst/>
          </a:prstGeom>
          <a:noFill/>
        </p:spPr>
        <p:txBody>
          <a:bodyPr wrap="square" rtlCol="0">
            <a:spAutoFit/>
          </a:bodyPr>
          <a:lstStyle/>
          <a:p>
            <a:pPr algn="ctr"/>
            <a:r>
              <a:rPr lang="nb-NO" sz="800" b="1" dirty="0">
                <a:solidFill>
                  <a:schemeClr val="bg1"/>
                </a:solidFill>
              </a:rPr>
              <a:t>Fiskeutstyr</a:t>
            </a:r>
          </a:p>
        </p:txBody>
      </p:sp>
      <p:sp>
        <p:nvSpPr>
          <p:cNvPr id="19" name="TekstSylinder 18"/>
          <p:cNvSpPr txBox="1"/>
          <p:nvPr/>
        </p:nvSpPr>
        <p:spPr>
          <a:xfrm>
            <a:off x="7761503" y="4724369"/>
            <a:ext cx="772896" cy="215444"/>
          </a:xfrm>
          <a:prstGeom prst="rect">
            <a:avLst/>
          </a:prstGeom>
          <a:noFill/>
        </p:spPr>
        <p:txBody>
          <a:bodyPr wrap="square" rtlCol="0">
            <a:spAutoFit/>
          </a:bodyPr>
          <a:lstStyle/>
          <a:p>
            <a:pPr algn="ctr"/>
            <a:r>
              <a:rPr lang="nb-NO" sz="800" b="1" dirty="0">
                <a:solidFill>
                  <a:schemeClr val="bg1"/>
                </a:solidFill>
              </a:rPr>
              <a:t>Båtelektrisk</a:t>
            </a:r>
          </a:p>
        </p:txBody>
      </p:sp>
      <p:sp>
        <p:nvSpPr>
          <p:cNvPr id="50" name="Rektangel 49"/>
          <p:cNvSpPr/>
          <p:nvPr/>
        </p:nvSpPr>
        <p:spPr>
          <a:xfrm rot="5400000">
            <a:off x="-783739" y="2775893"/>
            <a:ext cx="2677816" cy="152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52"/>
          <p:cNvSpPr/>
          <p:nvPr/>
        </p:nvSpPr>
        <p:spPr>
          <a:xfrm>
            <a:off x="598714" y="4680857"/>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6"/>
          <p:cNvSpPr/>
          <p:nvPr/>
        </p:nvSpPr>
        <p:spPr>
          <a:xfrm>
            <a:off x="1284528" y="4691739"/>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p:cNvSpPr/>
          <p:nvPr/>
        </p:nvSpPr>
        <p:spPr>
          <a:xfrm>
            <a:off x="2754134" y="4691735"/>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58"/>
          <p:cNvSpPr/>
          <p:nvPr/>
        </p:nvSpPr>
        <p:spPr>
          <a:xfrm>
            <a:off x="3472606" y="469173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0"/>
          <p:cNvSpPr/>
          <p:nvPr/>
        </p:nvSpPr>
        <p:spPr>
          <a:xfrm>
            <a:off x="7064978" y="4887680"/>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ktangel 61"/>
          <p:cNvSpPr/>
          <p:nvPr/>
        </p:nvSpPr>
        <p:spPr>
          <a:xfrm>
            <a:off x="7064974" y="5301344"/>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3" name="Rektangel 62"/>
          <p:cNvSpPr/>
          <p:nvPr/>
        </p:nvSpPr>
        <p:spPr>
          <a:xfrm>
            <a:off x="7064970" y="571500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3"/>
          <p:cNvSpPr/>
          <p:nvPr/>
        </p:nvSpPr>
        <p:spPr>
          <a:xfrm>
            <a:off x="7064966" y="608512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5" name="Rektangel 64"/>
          <p:cNvSpPr/>
          <p:nvPr/>
        </p:nvSpPr>
        <p:spPr>
          <a:xfrm>
            <a:off x="5998150" y="4702626"/>
            <a:ext cx="468009" cy="838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Rektangel 66"/>
          <p:cNvSpPr/>
          <p:nvPr/>
        </p:nvSpPr>
        <p:spPr>
          <a:xfrm>
            <a:off x="2057430" y="470262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 name="Rektangel 67"/>
          <p:cNvSpPr/>
          <p:nvPr/>
        </p:nvSpPr>
        <p:spPr>
          <a:xfrm>
            <a:off x="1480457" y="4702629"/>
            <a:ext cx="555172" cy="14586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TekstSylinder 68"/>
          <p:cNvSpPr txBox="1"/>
          <p:nvPr/>
        </p:nvSpPr>
        <p:spPr>
          <a:xfrm rot="16200000">
            <a:off x="435401" y="5813029"/>
            <a:ext cx="489859" cy="215444"/>
          </a:xfrm>
          <a:prstGeom prst="rect">
            <a:avLst/>
          </a:prstGeom>
          <a:noFill/>
        </p:spPr>
        <p:txBody>
          <a:bodyPr wrap="square" rtlCol="0">
            <a:spAutoFit/>
          </a:bodyPr>
          <a:lstStyle/>
          <a:p>
            <a:r>
              <a:rPr lang="nb-NO" sz="800" b="1" dirty="0"/>
              <a:t>Kai 1</a:t>
            </a:r>
          </a:p>
        </p:txBody>
      </p:sp>
      <p:sp>
        <p:nvSpPr>
          <p:cNvPr id="70" name="TekstSylinder 69"/>
          <p:cNvSpPr txBox="1"/>
          <p:nvPr/>
        </p:nvSpPr>
        <p:spPr>
          <a:xfrm rot="16200000">
            <a:off x="2601711" y="5813025"/>
            <a:ext cx="489859" cy="215444"/>
          </a:xfrm>
          <a:prstGeom prst="rect">
            <a:avLst/>
          </a:prstGeom>
          <a:noFill/>
        </p:spPr>
        <p:txBody>
          <a:bodyPr wrap="square" rtlCol="0">
            <a:spAutoFit/>
          </a:bodyPr>
          <a:lstStyle/>
          <a:p>
            <a:r>
              <a:rPr lang="nb-NO" sz="800" b="1" dirty="0"/>
              <a:t>Kai 2</a:t>
            </a:r>
          </a:p>
        </p:txBody>
      </p:sp>
      <p:sp>
        <p:nvSpPr>
          <p:cNvPr id="71" name="TekstSylinder 70"/>
          <p:cNvSpPr txBox="1"/>
          <p:nvPr/>
        </p:nvSpPr>
        <p:spPr>
          <a:xfrm>
            <a:off x="4376057" y="4419598"/>
            <a:ext cx="707573" cy="215444"/>
          </a:xfrm>
          <a:prstGeom prst="rect">
            <a:avLst/>
          </a:prstGeom>
          <a:noFill/>
        </p:spPr>
        <p:txBody>
          <a:bodyPr wrap="square" rtlCol="0">
            <a:spAutoFit/>
          </a:bodyPr>
          <a:lstStyle/>
          <a:p>
            <a:r>
              <a:rPr lang="nb-NO" sz="800" b="1" dirty="0"/>
              <a:t>Hovedkai</a:t>
            </a:r>
          </a:p>
        </p:txBody>
      </p:sp>
      <p:sp>
        <p:nvSpPr>
          <p:cNvPr id="72" name="TekstSylinder 71"/>
          <p:cNvSpPr txBox="1"/>
          <p:nvPr/>
        </p:nvSpPr>
        <p:spPr>
          <a:xfrm rot="16200000">
            <a:off x="3236360" y="5729198"/>
            <a:ext cx="679269" cy="215444"/>
          </a:xfrm>
          <a:prstGeom prst="rect">
            <a:avLst/>
          </a:prstGeom>
          <a:noFill/>
        </p:spPr>
        <p:txBody>
          <a:bodyPr wrap="square" rtlCol="0">
            <a:spAutoFit/>
          </a:bodyPr>
          <a:lstStyle/>
          <a:p>
            <a:r>
              <a:rPr lang="nb-NO" sz="800" b="1" dirty="0"/>
              <a:t>Kai 3</a:t>
            </a:r>
          </a:p>
        </p:txBody>
      </p:sp>
      <p:sp>
        <p:nvSpPr>
          <p:cNvPr id="74" name="TekstSylinder 73"/>
          <p:cNvSpPr txBox="1"/>
          <p:nvPr/>
        </p:nvSpPr>
        <p:spPr>
          <a:xfrm rot="16200000">
            <a:off x="914398" y="5617029"/>
            <a:ext cx="903517" cy="215444"/>
          </a:xfrm>
          <a:prstGeom prst="rect">
            <a:avLst/>
          </a:prstGeom>
          <a:noFill/>
        </p:spPr>
        <p:txBody>
          <a:bodyPr wrap="square" rtlCol="0">
            <a:spAutoFit/>
          </a:bodyPr>
          <a:lstStyle/>
          <a:p>
            <a:r>
              <a:rPr lang="nb-NO" sz="800" b="1" dirty="0"/>
              <a:t>Tørrdokk  Vest</a:t>
            </a:r>
          </a:p>
        </p:txBody>
      </p:sp>
      <p:sp>
        <p:nvSpPr>
          <p:cNvPr id="75" name="TekstSylinder 74"/>
          <p:cNvSpPr txBox="1"/>
          <p:nvPr/>
        </p:nvSpPr>
        <p:spPr>
          <a:xfrm rot="16200000">
            <a:off x="1698123" y="5617079"/>
            <a:ext cx="903517" cy="215444"/>
          </a:xfrm>
          <a:prstGeom prst="rect">
            <a:avLst/>
          </a:prstGeom>
          <a:noFill/>
        </p:spPr>
        <p:txBody>
          <a:bodyPr wrap="square" rtlCol="0">
            <a:spAutoFit/>
          </a:bodyPr>
          <a:lstStyle/>
          <a:p>
            <a:r>
              <a:rPr lang="nb-NO" sz="800" b="1" dirty="0"/>
              <a:t>Tørrdokk Øst</a:t>
            </a:r>
          </a:p>
        </p:txBody>
      </p:sp>
      <p:sp>
        <p:nvSpPr>
          <p:cNvPr id="76" name="TekstSylinder 75"/>
          <p:cNvSpPr txBox="1"/>
          <p:nvPr/>
        </p:nvSpPr>
        <p:spPr>
          <a:xfrm rot="16200000">
            <a:off x="1306223" y="5257837"/>
            <a:ext cx="903517" cy="215444"/>
          </a:xfrm>
          <a:prstGeom prst="rect">
            <a:avLst/>
          </a:prstGeom>
          <a:noFill/>
        </p:spPr>
        <p:txBody>
          <a:bodyPr wrap="square" rtlCol="0">
            <a:spAutoFit/>
          </a:bodyPr>
          <a:lstStyle/>
          <a:p>
            <a:r>
              <a:rPr lang="nb-NO" sz="800" b="1" dirty="0"/>
              <a:t>Tørrdokk</a:t>
            </a:r>
          </a:p>
        </p:txBody>
      </p:sp>
      <p:sp>
        <p:nvSpPr>
          <p:cNvPr id="77" name="TekstSylinder 76"/>
          <p:cNvSpPr txBox="1"/>
          <p:nvPr/>
        </p:nvSpPr>
        <p:spPr>
          <a:xfrm rot="16200000">
            <a:off x="5889170" y="5105402"/>
            <a:ext cx="674917" cy="215444"/>
          </a:xfrm>
          <a:prstGeom prst="rect">
            <a:avLst/>
          </a:prstGeom>
          <a:noFill/>
        </p:spPr>
        <p:txBody>
          <a:bodyPr wrap="square" rtlCol="0">
            <a:spAutoFit/>
          </a:bodyPr>
          <a:lstStyle/>
          <a:p>
            <a:r>
              <a:rPr lang="nb-NO" sz="800" b="1" dirty="0"/>
              <a:t>Dieselkai</a:t>
            </a:r>
          </a:p>
        </p:txBody>
      </p:sp>
      <p:cxnSp>
        <p:nvCxnSpPr>
          <p:cNvPr id="79" name="Rett linje 78"/>
          <p:cNvCxnSpPr/>
          <p:nvPr/>
        </p:nvCxnSpPr>
        <p:spPr>
          <a:xfrm>
            <a:off x="6466114" y="5562601"/>
            <a:ext cx="0" cy="707570"/>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87" name="Rektangel 86"/>
          <p:cNvSpPr/>
          <p:nvPr/>
        </p:nvSpPr>
        <p:spPr>
          <a:xfrm>
            <a:off x="1284494" y="5170743"/>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1" name="Rektangel 90"/>
          <p:cNvSpPr/>
          <p:nvPr/>
        </p:nvSpPr>
        <p:spPr>
          <a:xfrm>
            <a:off x="6106985" y="4702649"/>
            <a:ext cx="228600" cy="217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2" name="Rektangel 91"/>
          <p:cNvSpPr/>
          <p:nvPr/>
        </p:nvSpPr>
        <p:spPr>
          <a:xfrm>
            <a:off x="5083727" y="4408736"/>
            <a:ext cx="370015" cy="228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6" name="Rett linje 95"/>
          <p:cNvCxnSpPr/>
          <p:nvPr/>
        </p:nvCxnSpPr>
        <p:spPr>
          <a:xfrm>
            <a:off x="805543" y="4430486"/>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97" name="TekstSylinder 96"/>
          <p:cNvSpPr txBox="1"/>
          <p:nvPr/>
        </p:nvSpPr>
        <p:spPr>
          <a:xfrm rot="16200000">
            <a:off x="1099458" y="4855030"/>
            <a:ext cx="533400" cy="215444"/>
          </a:xfrm>
          <a:prstGeom prst="rect">
            <a:avLst/>
          </a:prstGeom>
          <a:noFill/>
        </p:spPr>
        <p:txBody>
          <a:bodyPr wrap="square" rtlCol="0">
            <a:spAutoFit/>
          </a:bodyPr>
          <a:lstStyle/>
          <a:p>
            <a:r>
              <a:rPr lang="nb-NO" sz="800" b="1" dirty="0"/>
              <a:t>Kran A</a:t>
            </a:r>
          </a:p>
        </p:txBody>
      </p:sp>
      <p:sp>
        <p:nvSpPr>
          <p:cNvPr id="98" name="TekstSylinder 97"/>
          <p:cNvSpPr txBox="1"/>
          <p:nvPr/>
        </p:nvSpPr>
        <p:spPr>
          <a:xfrm rot="16200000">
            <a:off x="2569045" y="4876799"/>
            <a:ext cx="533400" cy="215444"/>
          </a:xfrm>
          <a:prstGeom prst="rect">
            <a:avLst/>
          </a:prstGeom>
          <a:noFill/>
        </p:spPr>
        <p:txBody>
          <a:bodyPr wrap="square" rtlCol="0">
            <a:spAutoFit/>
          </a:bodyPr>
          <a:lstStyle/>
          <a:p>
            <a:r>
              <a:rPr lang="nb-NO" sz="800" b="1" dirty="0"/>
              <a:t>Kran B</a:t>
            </a:r>
          </a:p>
        </p:txBody>
      </p:sp>
      <p:sp>
        <p:nvSpPr>
          <p:cNvPr id="101" name="TekstSylinder 100"/>
          <p:cNvSpPr txBox="1"/>
          <p:nvPr/>
        </p:nvSpPr>
        <p:spPr>
          <a:xfrm>
            <a:off x="4909457" y="4212771"/>
            <a:ext cx="729342" cy="215444"/>
          </a:xfrm>
          <a:prstGeom prst="rect">
            <a:avLst/>
          </a:prstGeom>
          <a:noFill/>
        </p:spPr>
        <p:txBody>
          <a:bodyPr wrap="square" rtlCol="0">
            <a:spAutoFit/>
          </a:bodyPr>
          <a:lstStyle/>
          <a:p>
            <a:r>
              <a:rPr lang="nb-NO" sz="800" b="1" dirty="0"/>
              <a:t>Hovedkran</a:t>
            </a:r>
          </a:p>
        </p:txBody>
      </p:sp>
      <p:sp>
        <p:nvSpPr>
          <p:cNvPr id="102" name="TekstSylinder 101"/>
          <p:cNvSpPr txBox="1"/>
          <p:nvPr/>
        </p:nvSpPr>
        <p:spPr>
          <a:xfrm>
            <a:off x="5976259" y="4517572"/>
            <a:ext cx="533400" cy="215444"/>
          </a:xfrm>
          <a:prstGeom prst="rect">
            <a:avLst/>
          </a:prstGeom>
          <a:noFill/>
        </p:spPr>
        <p:txBody>
          <a:bodyPr wrap="square" rtlCol="0">
            <a:spAutoFit/>
          </a:bodyPr>
          <a:lstStyle/>
          <a:p>
            <a:r>
              <a:rPr lang="nb-NO" sz="800" b="1" dirty="0"/>
              <a:t>Kran D</a:t>
            </a:r>
          </a:p>
        </p:txBody>
      </p:sp>
      <p:sp>
        <p:nvSpPr>
          <p:cNvPr id="104" name="Rektangel 103"/>
          <p:cNvSpPr/>
          <p:nvPr/>
        </p:nvSpPr>
        <p:spPr>
          <a:xfrm>
            <a:off x="8479973" y="1469572"/>
            <a:ext cx="228597" cy="271054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p:cNvSpPr/>
          <p:nvPr/>
        </p:nvSpPr>
        <p:spPr>
          <a:xfrm>
            <a:off x="7892144" y="1469572"/>
            <a:ext cx="598713" cy="60959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6" name="Sekskant 115"/>
          <p:cNvSpPr/>
          <p:nvPr/>
        </p:nvSpPr>
        <p:spPr>
          <a:xfrm>
            <a:off x="3690266" y="3701146"/>
            <a:ext cx="446314" cy="381000"/>
          </a:xfrm>
          <a:prstGeom prst="hexag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p:cNvSpPr/>
          <p:nvPr/>
        </p:nvSpPr>
        <p:spPr>
          <a:xfrm>
            <a:off x="7652657" y="2340430"/>
            <a:ext cx="718457" cy="1774370"/>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p:cNvSpPr/>
          <p:nvPr/>
        </p:nvSpPr>
        <p:spPr>
          <a:xfrm>
            <a:off x="7609114" y="4125687"/>
            <a:ext cx="762001" cy="54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0" name="Rektangel 119"/>
          <p:cNvSpPr/>
          <p:nvPr/>
        </p:nvSpPr>
        <p:spPr>
          <a:xfrm>
            <a:off x="7522029" y="1600199"/>
            <a:ext cx="348341" cy="74022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p:cNvSpPr/>
          <p:nvPr/>
        </p:nvSpPr>
        <p:spPr>
          <a:xfrm rot="5400000">
            <a:off x="6547757" y="3075219"/>
            <a:ext cx="2090057"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Trekk ut 124"/>
          <p:cNvSpPr/>
          <p:nvPr/>
        </p:nvSpPr>
        <p:spPr>
          <a:xfrm rot="5400000" flipH="1" flipV="1">
            <a:off x="930728" y="4958440"/>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Trekk ut 127"/>
          <p:cNvSpPr/>
          <p:nvPr/>
        </p:nvSpPr>
        <p:spPr>
          <a:xfrm flipV="1">
            <a:off x="5236029" y="4648198"/>
            <a:ext cx="76200" cy="881744"/>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p:cNvSpPr/>
          <p:nvPr/>
        </p:nvSpPr>
        <p:spPr>
          <a:xfrm rot="5400000">
            <a:off x="7394123" y="3083384"/>
            <a:ext cx="2090056" cy="1034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Trekk ut 129"/>
          <p:cNvSpPr/>
          <p:nvPr/>
        </p:nvSpPr>
        <p:spPr>
          <a:xfrm rot="5400000">
            <a:off x="6653893" y="4476754"/>
            <a:ext cx="70753" cy="664031"/>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1" name="TekstSylinder 130"/>
          <p:cNvSpPr txBox="1"/>
          <p:nvPr/>
        </p:nvSpPr>
        <p:spPr>
          <a:xfrm>
            <a:off x="3668495" y="3701144"/>
            <a:ext cx="533400" cy="338554"/>
          </a:xfrm>
          <a:prstGeom prst="rect">
            <a:avLst/>
          </a:prstGeom>
          <a:noFill/>
        </p:spPr>
        <p:txBody>
          <a:bodyPr wrap="square" rtlCol="0">
            <a:spAutoFit/>
          </a:bodyPr>
          <a:lstStyle/>
          <a:p>
            <a:pPr algn="ctr"/>
            <a:r>
              <a:rPr lang="nb-NO" sz="800" b="1" dirty="0" err="1">
                <a:solidFill>
                  <a:schemeClr val="bg1"/>
                </a:solidFill>
              </a:rPr>
              <a:t>Opr</a:t>
            </a:r>
            <a:r>
              <a:rPr lang="nb-NO" sz="800" b="1" dirty="0">
                <a:solidFill>
                  <a:schemeClr val="bg1"/>
                </a:solidFill>
              </a:rPr>
              <a:t>. sentral</a:t>
            </a:r>
          </a:p>
        </p:txBody>
      </p:sp>
      <p:cxnSp>
        <p:nvCxnSpPr>
          <p:cNvPr id="21" name="Rett linje 20"/>
          <p:cNvCxnSpPr/>
          <p:nvPr/>
        </p:nvCxnSpPr>
        <p:spPr>
          <a:xfrm flipV="1">
            <a:off x="7424057" y="4191001"/>
            <a:ext cx="1012372" cy="58782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a:off x="8436429" y="2111829"/>
            <a:ext cx="0" cy="209005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8" name="Rektangel 47"/>
          <p:cNvSpPr/>
          <p:nvPr/>
        </p:nvSpPr>
        <p:spPr>
          <a:xfrm>
            <a:off x="478971" y="1469571"/>
            <a:ext cx="7391400" cy="1088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8" name="Rett linje 37"/>
          <p:cNvCxnSpPr/>
          <p:nvPr/>
        </p:nvCxnSpPr>
        <p:spPr>
          <a:xfrm>
            <a:off x="544285" y="1534885"/>
            <a:ext cx="1" cy="3374572"/>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cxnSp>
        <p:nvCxnSpPr>
          <p:cNvPr id="42" name="Rett linje 41"/>
          <p:cNvCxnSpPr/>
          <p:nvPr/>
        </p:nvCxnSpPr>
        <p:spPr>
          <a:xfrm flipV="1">
            <a:off x="576943" y="1534885"/>
            <a:ext cx="7304314" cy="1"/>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sp>
        <p:nvSpPr>
          <p:cNvPr id="137" name="Bindepunkt 136"/>
          <p:cNvSpPr/>
          <p:nvPr/>
        </p:nvSpPr>
        <p:spPr>
          <a:xfrm>
            <a:off x="6574971" y="4506685"/>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9" name="Bindepunkt 138"/>
          <p:cNvSpPr/>
          <p:nvPr/>
        </p:nvSpPr>
        <p:spPr>
          <a:xfrm>
            <a:off x="6749143" y="4506681"/>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0" name="Bindepunkt 139"/>
          <p:cNvSpPr/>
          <p:nvPr/>
        </p:nvSpPr>
        <p:spPr>
          <a:xfrm>
            <a:off x="6934201" y="4506677"/>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1" name="TekstSylinder 140"/>
          <p:cNvSpPr txBox="1"/>
          <p:nvPr/>
        </p:nvSpPr>
        <p:spPr>
          <a:xfrm>
            <a:off x="6433453" y="4332518"/>
            <a:ext cx="783773" cy="215444"/>
          </a:xfrm>
          <a:prstGeom prst="rect">
            <a:avLst/>
          </a:prstGeom>
          <a:noFill/>
        </p:spPr>
        <p:txBody>
          <a:bodyPr wrap="square" rtlCol="0">
            <a:spAutoFit/>
          </a:bodyPr>
          <a:lstStyle/>
          <a:p>
            <a:r>
              <a:rPr lang="nb-NO" sz="800" b="1" dirty="0"/>
              <a:t>Tankanlegg</a:t>
            </a:r>
          </a:p>
        </p:txBody>
      </p:sp>
      <p:cxnSp>
        <p:nvCxnSpPr>
          <p:cNvPr id="142" name="Rett linje 141"/>
          <p:cNvCxnSpPr/>
          <p:nvPr/>
        </p:nvCxnSpPr>
        <p:spPr>
          <a:xfrm flipV="1">
            <a:off x="6476999" y="4376057"/>
            <a:ext cx="1" cy="293916"/>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46" name="Rett linje 145"/>
          <p:cNvCxnSpPr/>
          <p:nvPr/>
        </p:nvCxnSpPr>
        <p:spPr>
          <a:xfrm flipH="1" flipV="1">
            <a:off x="7119257" y="4332514"/>
            <a:ext cx="2"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1" name="Rett linje 150"/>
          <p:cNvCxnSpPr/>
          <p:nvPr/>
        </p:nvCxnSpPr>
        <p:spPr>
          <a:xfrm>
            <a:off x="6509658" y="4354287"/>
            <a:ext cx="620485" cy="1088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9" name="Rektangel 158"/>
          <p:cNvSpPr/>
          <p:nvPr/>
        </p:nvSpPr>
        <p:spPr>
          <a:xfrm>
            <a:off x="5989442" y="2471066"/>
            <a:ext cx="1534886" cy="5225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1" name="TekstSylinder 160"/>
          <p:cNvSpPr txBox="1"/>
          <p:nvPr/>
        </p:nvSpPr>
        <p:spPr>
          <a:xfrm>
            <a:off x="6379017" y="2492800"/>
            <a:ext cx="772896" cy="215444"/>
          </a:xfrm>
          <a:prstGeom prst="rect">
            <a:avLst/>
          </a:prstGeom>
          <a:noFill/>
        </p:spPr>
        <p:txBody>
          <a:bodyPr wrap="square" rtlCol="0">
            <a:spAutoFit/>
          </a:bodyPr>
          <a:lstStyle/>
          <a:p>
            <a:pPr algn="ctr"/>
            <a:r>
              <a:rPr lang="nb-NO" sz="800" b="1" dirty="0">
                <a:solidFill>
                  <a:schemeClr val="bg1"/>
                </a:solidFill>
              </a:rPr>
              <a:t>Hovedadm.</a:t>
            </a:r>
          </a:p>
        </p:txBody>
      </p:sp>
      <p:sp>
        <p:nvSpPr>
          <p:cNvPr id="165" name="Rektangel 164"/>
          <p:cNvSpPr/>
          <p:nvPr/>
        </p:nvSpPr>
        <p:spPr>
          <a:xfrm rot="5400000">
            <a:off x="6664765" y="2299597"/>
            <a:ext cx="195942" cy="1687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66" name="Rett linje 165"/>
          <p:cNvCxnSpPr/>
          <p:nvPr/>
        </p:nvCxnSpPr>
        <p:spPr>
          <a:xfrm>
            <a:off x="7576456" y="2993572"/>
            <a:ext cx="3" cy="116477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68" name="Rett linje 167"/>
          <p:cNvCxnSpPr/>
          <p:nvPr/>
        </p:nvCxnSpPr>
        <p:spPr>
          <a:xfrm>
            <a:off x="7619950" y="4147448"/>
            <a:ext cx="772937" cy="54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85" name="Rett linje 184"/>
          <p:cNvCxnSpPr/>
          <p:nvPr/>
        </p:nvCxnSpPr>
        <p:spPr>
          <a:xfrm>
            <a:off x="5976257" y="1621970"/>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7" name="TekstSylinder 106"/>
          <p:cNvSpPr txBox="1"/>
          <p:nvPr/>
        </p:nvSpPr>
        <p:spPr>
          <a:xfrm>
            <a:off x="5410189" y="2079138"/>
            <a:ext cx="609612"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Portvakt</a:t>
            </a:r>
          </a:p>
        </p:txBody>
      </p:sp>
      <p:sp>
        <p:nvSpPr>
          <p:cNvPr id="191" name="Rektangel 190"/>
          <p:cNvSpPr/>
          <p:nvPr/>
        </p:nvSpPr>
        <p:spPr>
          <a:xfrm>
            <a:off x="7837714" y="1959428"/>
            <a:ext cx="533400" cy="489857"/>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2" name="Rektangel 191"/>
          <p:cNvSpPr/>
          <p:nvPr/>
        </p:nvSpPr>
        <p:spPr>
          <a:xfrm>
            <a:off x="2764986" y="5181625"/>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3" name="Trekk ut 192"/>
          <p:cNvSpPr/>
          <p:nvPr/>
        </p:nvSpPr>
        <p:spPr>
          <a:xfrm rot="5400000" flipH="1" flipV="1">
            <a:off x="2411220" y="4980208"/>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97" name="Rett linje 196"/>
          <p:cNvCxnSpPr/>
          <p:nvPr/>
        </p:nvCxnSpPr>
        <p:spPr>
          <a:xfrm>
            <a:off x="1295389" y="470267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Rett linje 200"/>
          <p:cNvCxnSpPr/>
          <p:nvPr/>
        </p:nvCxnSpPr>
        <p:spPr>
          <a:xfrm>
            <a:off x="1447789" y="4702675"/>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Rett linje 201"/>
          <p:cNvCxnSpPr/>
          <p:nvPr/>
        </p:nvCxnSpPr>
        <p:spPr>
          <a:xfrm>
            <a:off x="2764991" y="4713557"/>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Rett linje 202"/>
          <p:cNvCxnSpPr/>
          <p:nvPr/>
        </p:nvCxnSpPr>
        <p:spPr>
          <a:xfrm>
            <a:off x="2917391" y="4713553"/>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ktangel 204"/>
          <p:cNvSpPr/>
          <p:nvPr/>
        </p:nvSpPr>
        <p:spPr>
          <a:xfrm rot="5400000">
            <a:off x="555148" y="1774361"/>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6" name="Rektangel 205"/>
          <p:cNvSpPr/>
          <p:nvPr/>
        </p:nvSpPr>
        <p:spPr>
          <a:xfrm rot="5400000">
            <a:off x="805522" y="1774357"/>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7" name="Rektangel 206"/>
          <p:cNvSpPr/>
          <p:nvPr/>
        </p:nvSpPr>
        <p:spPr>
          <a:xfrm rot="5400000">
            <a:off x="1055896" y="1774353"/>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0" name="Rektangel 209"/>
          <p:cNvSpPr/>
          <p:nvPr/>
        </p:nvSpPr>
        <p:spPr>
          <a:xfrm rot="5400000">
            <a:off x="5499998" y="2539084"/>
            <a:ext cx="446315"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1" name="TekstSylinder 210"/>
          <p:cNvSpPr txBox="1"/>
          <p:nvPr/>
        </p:nvSpPr>
        <p:spPr>
          <a:xfrm>
            <a:off x="5431961" y="2666966"/>
            <a:ext cx="620497" cy="215444"/>
          </a:xfrm>
          <a:prstGeom prst="rect">
            <a:avLst/>
          </a:prstGeom>
          <a:noFill/>
        </p:spPr>
        <p:txBody>
          <a:bodyPr wrap="square" rtlCol="0">
            <a:spAutoFit/>
          </a:bodyPr>
          <a:lstStyle/>
          <a:p>
            <a:pPr algn="ctr"/>
            <a:r>
              <a:rPr lang="nb-NO" sz="800" b="1" dirty="0"/>
              <a:t>Kantine</a:t>
            </a:r>
          </a:p>
        </p:txBody>
      </p:sp>
      <p:sp>
        <p:nvSpPr>
          <p:cNvPr id="212" name="Rektangel 211"/>
          <p:cNvSpPr/>
          <p:nvPr/>
        </p:nvSpPr>
        <p:spPr>
          <a:xfrm rot="5400000">
            <a:off x="1306270" y="1774349"/>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15" name="Rett linje 214"/>
          <p:cNvCxnSpPr/>
          <p:nvPr/>
        </p:nvCxnSpPr>
        <p:spPr>
          <a:xfrm flipH="1">
            <a:off x="3091539" y="2002972"/>
            <a:ext cx="4" cy="228599"/>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04" name="TekstSylinder 203"/>
          <p:cNvSpPr txBox="1"/>
          <p:nvPr/>
        </p:nvSpPr>
        <p:spPr>
          <a:xfrm>
            <a:off x="761983" y="1796111"/>
            <a:ext cx="772896" cy="215444"/>
          </a:xfrm>
          <a:prstGeom prst="rect">
            <a:avLst/>
          </a:prstGeom>
          <a:noFill/>
        </p:spPr>
        <p:txBody>
          <a:bodyPr wrap="square" rtlCol="0">
            <a:spAutoFit/>
          </a:bodyPr>
          <a:lstStyle/>
          <a:p>
            <a:pPr algn="ctr"/>
            <a:r>
              <a:rPr lang="nb-NO" sz="800" b="1" dirty="0"/>
              <a:t>Brakkerigg</a:t>
            </a:r>
          </a:p>
        </p:txBody>
      </p:sp>
      <p:sp>
        <p:nvSpPr>
          <p:cNvPr id="217" name="TekstSylinder 216"/>
          <p:cNvSpPr txBox="1"/>
          <p:nvPr/>
        </p:nvSpPr>
        <p:spPr>
          <a:xfrm>
            <a:off x="664001" y="1621913"/>
            <a:ext cx="217730" cy="217747"/>
          </a:xfrm>
          <a:prstGeom prst="rect">
            <a:avLst/>
          </a:prstGeom>
          <a:noFill/>
        </p:spPr>
        <p:txBody>
          <a:bodyPr wrap="square" rtlCol="0">
            <a:spAutoFit/>
          </a:bodyPr>
          <a:lstStyle/>
          <a:p>
            <a:pPr algn="ctr"/>
            <a:r>
              <a:rPr lang="nb-NO" sz="800" b="1" dirty="0"/>
              <a:t>1</a:t>
            </a:r>
          </a:p>
        </p:txBody>
      </p:sp>
      <p:sp>
        <p:nvSpPr>
          <p:cNvPr id="218" name="TekstSylinder 217"/>
          <p:cNvSpPr txBox="1"/>
          <p:nvPr/>
        </p:nvSpPr>
        <p:spPr>
          <a:xfrm>
            <a:off x="914375" y="1621909"/>
            <a:ext cx="217730" cy="217747"/>
          </a:xfrm>
          <a:prstGeom prst="rect">
            <a:avLst/>
          </a:prstGeom>
          <a:noFill/>
        </p:spPr>
        <p:txBody>
          <a:bodyPr wrap="square" rtlCol="0">
            <a:spAutoFit/>
          </a:bodyPr>
          <a:lstStyle/>
          <a:p>
            <a:pPr algn="ctr"/>
            <a:r>
              <a:rPr lang="nb-NO" sz="800" b="1" dirty="0"/>
              <a:t>2</a:t>
            </a:r>
          </a:p>
        </p:txBody>
      </p:sp>
      <p:sp>
        <p:nvSpPr>
          <p:cNvPr id="219" name="TekstSylinder 218"/>
          <p:cNvSpPr txBox="1"/>
          <p:nvPr/>
        </p:nvSpPr>
        <p:spPr>
          <a:xfrm>
            <a:off x="1164749" y="1621905"/>
            <a:ext cx="217730" cy="217747"/>
          </a:xfrm>
          <a:prstGeom prst="rect">
            <a:avLst/>
          </a:prstGeom>
          <a:noFill/>
        </p:spPr>
        <p:txBody>
          <a:bodyPr wrap="square" rtlCol="0">
            <a:spAutoFit/>
          </a:bodyPr>
          <a:lstStyle/>
          <a:p>
            <a:pPr algn="ctr"/>
            <a:r>
              <a:rPr lang="nb-NO" sz="800" b="1" dirty="0"/>
              <a:t>3</a:t>
            </a:r>
          </a:p>
        </p:txBody>
      </p:sp>
      <p:sp>
        <p:nvSpPr>
          <p:cNvPr id="220" name="TekstSylinder 219"/>
          <p:cNvSpPr txBox="1"/>
          <p:nvPr/>
        </p:nvSpPr>
        <p:spPr>
          <a:xfrm>
            <a:off x="1415123" y="1621901"/>
            <a:ext cx="217730" cy="217747"/>
          </a:xfrm>
          <a:prstGeom prst="rect">
            <a:avLst/>
          </a:prstGeom>
          <a:noFill/>
        </p:spPr>
        <p:txBody>
          <a:bodyPr wrap="square" rtlCol="0">
            <a:spAutoFit/>
          </a:bodyPr>
          <a:lstStyle/>
          <a:p>
            <a:pPr algn="ctr"/>
            <a:r>
              <a:rPr lang="nb-NO" sz="800" b="1" dirty="0"/>
              <a:t>4</a:t>
            </a:r>
          </a:p>
        </p:txBody>
      </p:sp>
      <p:sp>
        <p:nvSpPr>
          <p:cNvPr id="221" name="Rektangel 220"/>
          <p:cNvSpPr/>
          <p:nvPr/>
        </p:nvSpPr>
        <p:spPr>
          <a:xfrm rot="5400000">
            <a:off x="59872" y="2857504"/>
            <a:ext cx="1937655" cy="68579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2" name="Rektangel 221"/>
          <p:cNvSpPr/>
          <p:nvPr/>
        </p:nvSpPr>
        <p:spPr>
          <a:xfrm rot="5400000">
            <a:off x="1279081" y="3107882"/>
            <a:ext cx="1469574" cy="6531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3" name="Rektangel 222"/>
          <p:cNvSpPr/>
          <p:nvPr/>
        </p:nvSpPr>
        <p:spPr>
          <a:xfrm rot="5400000">
            <a:off x="2237036" y="3107893"/>
            <a:ext cx="1458681" cy="66398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24" name="Rett linje 223"/>
          <p:cNvCxnSpPr/>
          <p:nvPr/>
        </p:nvCxnSpPr>
        <p:spPr>
          <a:xfrm flipH="1">
            <a:off x="5998029" y="4158347"/>
            <a:ext cx="1513114" cy="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29" name="Rett linje 228"/>
          <p:cNvCxnSpPr/>
          <p:nvPr/>
        </p:nvCxnSpPr>
        <p:spPr>
          <a:xfrm>
            <a:off x="5976257" y="3668501"/>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30" name="Rett linje 229"/>
          <p:cNvCxnSpPr/>
          <p:nvPr/>
        </p:nvCxnSpPr>
        <p:spPr>
          <a:xfrm>
            <a:off x="5976257" y="3026229"/>
            <a:ext cx="0" cy="6096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42" name="TekstSylinder 241"/>
          <p:cNvSpPr txBox="1"/>
          <p:nvPr/>
        </p:nvSpPr>
        <p:spPr>
          <a:xfrm>
            <a:off x="6313709" y="3526979"/>
            <a:ext cx="968832" cy="215444"/>
          </a:xfrm>
          <a:prstGeom prst="rect">
            <a:avLst/>
          </a:prstGeom>
          <a:noFill/>
        </p:spPr>
        <p:txBody>
          <a:bodyPr wrap="square" rtlCol="0">
            <a:spAutoFit/>
          </a:bodyPr>
          <a:lstStyle/>
          <a:p>
            <a:r>
              <a:rPr lang="nb-NO" sz="800" b="1" dirty="0"/>
              <a:t>Konteinerhavn</a:t>
            </a:r>
          </a:p>
        </p:txBody>
      </p:sp>
      <p:sp>
        <p:nvSpPr>
          <p:cNvPr id="270" name="TekstSylinder 269"/>
          <p:cNvSpPr txBox="1"/>
          <p:nvPr/>
        </p:nvSpPr>
        <p:spPr>
          <a:xfrm>
            <a:off x="729333" y="3145937"/>
            <a:ext cx="620497" cy="215444"/>
          </a:xfrm>
          <a:prstGeom prst="rect">
            <a:avLst/>
          </a:prstGeom>
          <a:noFill/>
        </p:spPr>
        <p:txBody>
          <a:bodyPr wrap="square" rtlCol="0">
            <a:spAutoFit/>
          </a:bodyPr>
          <a:lstStyle/>
          <a:p>
            <a:pPr algn="ctr"/>
            <a:r>
              <a:rPr lang="nb-NO" sz="800" b="1" dirty="0"/>
              <a:t>Hall 1</a:t>
            </a:r>
          </a:p>
        </p:txBody>
      </p:sp>
      <p:sp>
        <p:nvSpPr>
          <p:cNvPr id="271" name="TekstSylinder 270"/>
          <p:cNvSpPr txBox="1"/>
          <p:nvPr/>
        </p:nvSpPr>
        <p:spPr>
          <a:xfrm>
            <a:off x="1730840" y="3145937"/>
            <a:ext cx="620497" cy="215444"/>
          </a:xfrm>
          <a:prstGeom prst="rect">
            <a:avLst/>
          </a:prstGeom>
          <a:noFill/>
        </p:spPr>
        <p:txBody>
          <a:bodyPr wrap="square" rtlCol="0">
            <a:spAutoFit/>
          </a:bodyPr>
          <a:lstStyle/>
          <a:p>
            <a:pPr algn="ctr"/>
            <a:r>
              <a:rPr lang="nb-NO" sz="800" b="1" dirty="0"/>
              <a:t>Hall 2</a:t>
            </a:r>
          </a:p>
        </p:txBody>
      </p:sp>
      <p:sp>
        <p:nvSpPr>
          <p:cNvPr id="272" name="TekstSylinder 271"/>
          <p:cNvSpPr txBox="1"/>
          <p:nvPr/>
        </p:nvSpPr>
        <p:spPr>
          <a:xfrm>
            <a:off x="2645260" y="3145933"/>
            <a:ext cx="620497" cy="215444"/>
          </a:xfrm>
          <a:prstGeom prst="rect">
            <a:avLst/>
          </a:prstGeom>
          <a:noFill/>
        </p:spPr>
        <p:txBody>
          <a:bodyPr wrap="square" rtlCol="0">
            <a:spAutoFit/>
          </a:bodyPr>
          <a:lstStyle/>
          <a:p>
            <a:pPr algn="ctr"/>
            <a:r>
              <a:rPr lang="nb-NO" sz="800" b="1" dirty="0"/>
              <a:t>Hall 3</a:t>
            </a:r>
          </a:p>
        </p:txBody>
      </p:sp>
      <p:sp>
        <p:nvSpPr>
          <p:cNvPr id="273" name="Bindepunkt 272"/>
          <p:cNvSpPr/>
          <p:nvPr/>
        </p:nvSpPr>
        <p:spPr>
          <a:xfrm>
            <a:off x="4604672" y="1981198"/>
            <a:ext cx="500750" cy="478975"/>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5" name="Rektangel 274"/>
          <p:cNvSpPr/>
          <p:nvPr/>
        </p:nvSpPr>
        <p:spPr>
          <a:xfrm rot="5400000">
            <a:off x="2163522" y="1347094"/>
            <a:ext cx="397344" cy="91441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6" name="TekstSylinder 275"/>
          <p:cNvSpPr txBox="1"/>
          <p:nvPr/>
        </p:nvSpPr>
        <p:spPr>
          <a:xfrm>
            <a:off x="1926770" y="1687252"/>
            <a:ext cx="881743" cy="215444"/>
          </a:xfrm>
          <a:prstGeom prst="rect">
            <a:avLst/>
          </a:prstGeom>
          <a:noFill/>
        </p:spPr>
        <p:txBody>
          <a:bodyPr wrap="square" rtlCol="0">
            <a:spAutoFit/>
          </a:bodyPr>
          <a:lstStyle/>
          <a:p>
            <a:pPr algn="ctr"/>
            <a:r>
              <a:rPr lang="nb-NO" sz="800" b="1" dirty="0"/>
              <a:t>Velferdsbygg</a:t>
            </a:r>
          </a:p>
        </p:txBody>
      </p:sp>
      <p:sp>
        <p:nvSpPr>
          <p:cNvPr id="278" name="TekstSylinder 277"/>
          <p:cNvSpPr txBox="1"/>
          <p:nvPr/>
        </p:nvSpPr>
        <p:spPr>
          <a:xfrm>
            <a:off x="7641760" y="2634318"/>
            <a:ext cx="772896" cy="215444"/>
          </a:xfrm>
          <a:prstGeom prst="rect">
            <a:avLst/>
          </a:prstGeom>
          <a:noFill/>
        </p:spPr>
        <p:txBody>
          <a:bodyPr wrap="square" rtlCol="0">
            <a:spAutoFit/>
          </a:bodyPr>
          <a:lstStyle/>
          <a:p>
            <a:pPr algn="ctr"/>
            <a:r>
              <a:rPr lang="nb-NO" sz="800" b="1" dirty="0"/>
              <a:t>Parkering</a:t>
            </a:r>
          </a:p>
        </p:txBody>
      </p:sp>
      <p:sp>
        <p:nvSpPr>
          <p:cNvPr id="279" name="TekstSylinder 278"/>
          <p:cNvSpPr txBox="1"/>
          <p:nvPr/>
        </p:nvSpPr>
        <p:spPr>
          <a:xfrm>
            <a:off x="6683825" y="5442865"/>
            <a:ext cx="816434" cy="215444"/>
          </a:xfrm>
          <a:prstGeom prst="rect">
            <a:avLst/>
          </a:prstGeom>
          <a:noFill/>
        </p:spPr>
        <p:txBody>
          <a:bodyPr wrap="square" rtlCol="0">
            <a:spAutoFit/>
          </a:bodyPr>
          <a:lstStyle/>
          <a:p>
            <a:r>
              <a:rPr lang="nb-NO" sz="800" b="1" dirty="0"/>
              <a:t>Småbåthavn</a:t>
            </a:r>
          </a:p>
        </p:txBody>
      </p:sp>
      <p:sp>
        <p:nvSpPr>
          <p:cNvPr id="283" name="Rektangel 282"/>
          <p:cNvSpPr/>
          <p:nvPr/>
        </p:nvSpPr>
        <p:spPr>
          <a:xfrm rot="5400000">
            <a:off x="3673937" y="3129655"/>
            <a:ext cx="457203" cy="44629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4" name="TekstSylinder 283"/>
          <p:cNvSpPr txBox="1"/>
          <p:nvPr/>
        </p:nvSpPr>
        <p:spPr>
          <a:xfrm>
            <a:off x="3875354" y="2993527"/>
            <a:ext cx="282993" cy="461665"/>
          </a:xfrm>
          <a:prstGeom prst="rect">
            <a:avLst/>
          </a:prstGeom>
          <a:noFill/>
        </p:spPr>
        <p:txBody>
          <a:bodyPr wrap="square" rtlCol="0">
            <a:spAutoFit/>
          </a:bodyPr>
          <a:lstStyle/>
          <a:p>
            <a:pPr algn="ctr"/>
            <a:r>
              <a:rPr lang="nb-NO" sz="2400" b="1" dirty="0">
                <a:solidFill>
                  <a:srgbClr val="FF0000"/>
                </a:solidFill>
              </a:rPr>
              <a:t>+</a:t>
            </a:r>
          </a:p>
        </p:txBody>
      </p:sp>
      <p:sp>
        <p:nvSpPr>
          <p:cNvPr id="285" name="Sekskant 284"/>
          <p:cNvSpPr/>
          <p:nvPr/>
        </p:nvSpPr>
        <p:spPr>
          <a:xfrm>
            <a:off x="3722924" y="2667004"/>
            <a:ext cx="359220" cy="315683"/>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6" name="TekstSylinder 285"/>
          <p:cNvSpPr txBox="1"/>
          <p:nvPr/>
        </p:nvSpPr>
        <p:spPr>
          <a:xfrm>
            <a:off x="3755608" y="2677844"/>
            <a:ext cx="326540" cy="307777"/>
          </a:xfrm>
          <a:prstGeom prst="rect">
            <a:avLst/>
          </a:prstGeom>
          <a:noFill/>
        </p:spPr>
        <p:txBody>
          <a:bodyPr wrap="square" rtlCol="0">
            <a:spAutoFit/>
          </a:bodyPr>
          <a:lstStyle/>
          <a:p>
            <a:pPr algn="ctr"/>
            <a:r>
              <a:rPr lang="nb-NO" sz="1400" b="1" dirty="0"/>
              <a:t>H</a:t>
            </a:r>
          </a:p>
        </p:txBody>
      </p:sp>
      <p:cxnSp>
        <p:nvCxnSpPr>
          <p:cNvPr id="288" name="Rett linje 287"/>
          <p:cNvCxnSpPr/>
          <p:nvPr/>
        </p:nvCxnSpPr>
        <p:spPr>
          <a:xfrm flipH="1">
            <a:off x="3897092" y="3352800"/>
            <a:ext cx="239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2" name="Rett linje 291"/>
          <p:cNvCxnSpPr/>
          <p:nvPr/>
        </p:nvCxnSpPr>
        <p:spPr>
          <a:xfrm flipV="1">
            <a:off x="3897086" y="3113316"/>
            <a:ext cx="1" cy="228599"/>
          </a:xfrm>
          <a:prstGeom prst="line">
            <a:avLst/>
          </a:prstGeom>
        </p:spPr>
        <p:style>
          <a:lnRef idx="1">
            <a:schemeClr val="accent1"/>
          </a:lnRef>
          <a:fillRef idx="0">
            <a:schemeClr val="accent1"/>
          </a:fillRef>
          <a:effectRef idx="0">
            <a:schemeClr val="accent1"/>
          </a:effectRef>
          <a:fontRef idx="minor">
            <a:schemeClr val="tx1"/>
          </a:fontRef>
        </p:style>
      </p:cxnSp>
      <p:sp>
        <p:nvSpPr>
          <p:cNvPr id="298" name="TekstSylinder 297"/>
          <p:cNvSpPr txBox="1"/>
          <p:nvPr/>
        </p:nvSpPr>
        <p:spPr>
          <a:xfrm>
            <a:off x="3701132" y="3363659"/>
            <a:ext cx="446326" cy="215444"/>
          </a:xfrm>
          <a:prstGeom prst="rect">
            <a:avLst/>
          </a:prstGeom>
          <a:noFill/>
        </p:spPr>
        <p:txBody>
          <a:bodyPr wrap="square" rtlCol="0">
            <a:spAutoFit/>
          </a:bodyPr>
          <a:lstStyle/>
          <a:p>
            <a:pPr algn="ctr"/>
            <a:r>
              <a:rPr lang="nb-NO" sz="800" b="1" dirty="0"/>
              <a:t>Adm.</a:t>
            </a:r>
          </a:p>
        </p:txBody>
      </p:sp>
      <p:sp>
        <p:nvSpPr>
          <p:cNvPr id="302" name="Rektangel 301"/>
          <p:cNvSpPr/>
          <p:nvPr/>
        </p:nvSpPr>
        <p:spPr>
          <a:xfrm>
            <a:off x="4370636" y="3728391"/>
            <a:ext cx="974250" cy="3428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3" name="TekstSylinder 302"/>
          <p:cNvSpPr txBox="1"/>
          <p:nvPr/>
        </p:nvSpPr>
        <p:spPr>
          <a:xfrm>
            <a:off x="4571988" y="3788194"/>
            <a:ext cx="620497" cy="215444"/>
          </a:xfrm>
          <a:prstGeom prst="rect">
            <a:avLst/>
          </a:prstGeom>
          <a:noFill/>
        </p:spPr>
        <p:txBody>
          <a:bodyPr wrap="square" rtlCol="0">
            <a:spAutoFit/>
          </a:bodyPr>
          <a:lstStyle/>
          <a:p>
            <a:pPr algn="ctr"/>
            <a:r>
              <a:rPr lang="nb-NO" sz="800" b="1" dirty="0"/>
              <a:t>Verksted</a:t>
            </a:r>
          </a:p>
        </p:txBody>
      </p:sp>
      <p:sp>
        <p:nvSpPr>
          <p:cNvPr id="304" name="Rektangel 303"/>
          <p:cNvSpPr/>
          <p:nvPr/>
        </p:nvSpPr>
        <p:spPr>
          <a:xfrm rot="5400000">
            <a:off x="3635810" y="1627412"/>
            <a:ext cx="517090"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6" name="Rektangel 305"/>
          <p:cNvSpPr/>
          <p:nvPr/>
        </p:nvSpPr>
        <p:spPr>
          <a:xfrm rot="5400000">
            <a:off x="4520298" y="3061626"/>
            <a:ext cx="685811" cy="3537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7" name="Rektangel 306"/>
          <p:cNvSpPr/>
          <p:nvPr/>
        </p:nvSpPr>
        <p:spPr>
          <a:xfrm>
            <a:off x="3635829" y="2536370"/>
            <a:ext cx="522514"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8" name="Rektangel 307"/>
          <p:cNvSpPr/>
          <p:nvPr/>
        </p:nvSpPr>
        <p:spPr>
          <a:xfrm rot="16200000">
            <a:off x="3053440" y="1387925"/>
            <a:ext cx="375562" cy="7892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9" name="Rektangel 308"/>
          <p:cNvSpPr/>
          <p:nvPr/>
        </p:nvSpPr>
        <p:spPr>
          <a:xfrm rot="16200000">
            <a:off x="1613789" y="1679130"/>
            <a:ext cx="375562" cy="1850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11" name="Rett linje 310"/>
          <p:cNvCxnSpPr/>
          <p:nvPr/>
        </p:nvCxnSpPr>
        <p:spPr>
          <a:xfrm>
            <a:off x="3091544" y="1567543"/>
            <a:ext cx="0" cy="3810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14" name="TekstSylinder 313"/>
          <p:cNvSpPr txBox="1"/>
          <p:nvPr/>
        </p:nvSpPr>
        <p:spPr>
          <a:xfrm rot="16200000">
            <a:off x="4550216" y="3124166"/>
            <a:ext cx="620497" cy="215444"/>
          </a:xfrm>
          <a:prstGeom prst="rect">
            <a:avLst/>
          </a:prstGeom>
          <a:noFill/>
        </p:spPr>
        <p:txBody>
          <a:bodyPr wrap="square" rtlCol="0">
            <a:spAutoFit/>
          </a:bodyPr>
          <a:lstStyle/>
          <a:p>
            <a:pPr algn="ctr"/>
            <a:r>
              <a:rPr lang="nb-NO" sz="800" b="1" dirty="0"/>
              <a:t>Service</a:t>
            </a:r>
          </a:p>
        </p:txBody>
      </p:sp>
      <p:sp>
        <p:nvSpPr>
          <p:cNvPr id="315" name="Rektangel 314"/>
          <p:cNvSpPr/>
          <p:nvPr/>
        </p:nvSpPr>
        <p:spPr>
          <a:xfrm>
            <a:off x="3679434" y="6008914"/>
            <a:ext cx="1175595" cy="163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6" name="TekstSylinder 315"/>
          <p:cNvSpPr txBox="1"/>
          <p:nvPr/>
        </p:nvSpPr>
        <p:spPr>
          <a:xfrm>
            <a:off x="4038651" y="5976303"/>
            <a:ext cx="468036" cy="215444"/>
          </a:xfrm>
          <a:prstGeom prst="rect">
            <a:avLst/>
          </a:prstGeom>
          <a:noFill/>
        </p:spPr>
        <p:txBody>
          <a:bodyPr wrap="square" rtlCol="0">
            <a:spAutoFit/>
          </a:bodyPr>
          <a:lstStyle/>
          <a:p>
            <a:r>
              <a:rPr lang="nb-NO" sz="800" b="1" dirty="0"/>
              <a:t>Kai 4 </a:t>
            </a:r>
          </a:p>
        </p:txBody>
      </p:sp>
      <p:sp>
        <p:nvSpPr>
          <p:cNvPr id="317" name="Rektangel 316"/>
          <p:cNvSpPr/>
          <p:nvPr/>
        </p:nvSpPr>
        <p:spPr>
          <a:xfrm rot="5400000">
            <a:off x="5538107" y="2958194"/>
            <a:ext cx="364671" cy="4680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8" name="Rektangel 317"/>
          <p:cNvSpPr/>
          <p:nvPr/>
        </p:nvSpPr>
        <p:spPr>
          <a:xfrm rot="5400000">
            <a:off x="6229349" y="2027467"/>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9" name="Rektangel 318"/>
          <p:cNvSpPr/>
          <p:nvPr/>
        </p:nvSpPr>
        <p:spPr>
          <a:xfrm rot="5400000">
            <a:off x="6915163" y="2038349"/>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4" name="Rektangel 163"/>
          <p:cNvSpPr/>
          <p:nvPr/>
        </p:nvSpPr>
        <p:spPr>
          <a:xfrm rot="5400000">
            <a:off x="7056662" y="2266958"/>
            <a:ext cx="642257" cy="2775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2" name="Rektangel 161"/>
          <p:cNvSpPr/>
          <p:nvPr/>
        </p:nvSpPr>
        <p:spPr>
          <a:xfrm rot="5400000">
            <a:off x="5799349" y="2266942"/>
            <a:ext cx="642257" cy="2776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3" name="Beslutning 322"/>
          <p:cNvSpPr/>
          <p:nvPr/>
        </p:nvSpPr>
        <p:spPr>
          <a:xfrm>
            <a:off x="3690258" y="4724398"/>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5" name="Beslutning 324"/>
          <p:cNvSpPr/>
          <p:nvPr/>
        </p:nvSpPr>
        <p:spPr>
          <a:xfrm>
            <a:off x="7010403" y="5671455"/>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6" name="TekstSylinder 325"/>
          <p:cNvSpPr txBox="1"/>
          <p:nvPr/>
        </p:nvSpPr>
        <p:spPr>
          <a:xfrm>
            <a:off x="3592274" y="1741681"/>
            <a:ext cx="620497" cy="215444"/>
          </a:xfrm>
          <a:prstGeom prst="rect">
            <a:avLst/>
          </a:prstGeom>
          <a:noFill/>
        </p:spPr>
        <p:txBody>
          <a:bodyPr wrap="square" rtlCol="0">
            <a:spAutoFit/>
          </a:bodyPr>
          <a:lstStyle/>
          <a:p>
            <a:pPr algn="ctr"/>
            <a:r>
              <a:rPr lang="nb-NO" sz="800" b="1" dirty="0"/>
              <a:t>Lager 1</a:t>
            </a:r>
          </a:p>
        </p:txBody>
      </p:sp>
      <p:sp>
        <p:nvSpPr>
          <p:cNvPr id="327" name="Rektangel 326"/>
          <p:cNvSpPr/>
          <p:nvPr/>
        </p:nvSpPr>
        <p:spPr>
          <a:xfrm rot="5400000">
            <a:off x="7443099" y="4090297"/>
            <a:ext cx="277604" cy="555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8" name="TekstSylinder 327"/>
          <p:cNvSpPr txBox="1"/>
          <p:nvPr/>
        </p:nvSpPr>
        <p:spPr>
          <a:xfrm>
            <a:off x="7293418" y="4256303"/>
            <a:ext cx="620497" cy="215444"/>
          </a:xfrm>
          <a:prstGeom prst="rect">
            <a:avLst/>
          </a:prstGeom>
          <a:noFill/>
        </p:spPr>
        <p:txBody>
          <a:bodyPr wrap="square" rtlCol="0">
            <a:spAutoFit/>
          </a:bodyPr>
          <a:lstStyle/>
          <a:p>
            <a:pPr algn="ctr"/>
            <a:r>
              <a:rPr lang="nb-NO" sz="800" b="1" dirty="0"/>
              <a:t>Lager 3</a:t>
            </a:r>
          </a:p>
        </p:txBody>
      </p:sp>
      <p:sp>
        <p:nvSpPr>
          <p:cNvPr id="313" name="Rektangel 312"/>
          <p:cNvSpPr/>
          <p:nvPr/>
        </p:nvSpPr>
        <p:spPr>
          <a:xfrm rot="16200000">
            <a:off x="2166254" y="1469568"/>
            <a:ext cx="168734" cy="17036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08" name="Rett linje 207"/>
          <p:cNvCxnSpPr>
            <a:stCxn id="313" idx="0"/>
          </p:cNvCxnSpPr>
          <p:nvPr/>
        </p:nvCxnSpPr>
        <p:spPr>
          <a:xfrm flipV="1">
            <a:off x="1398813" y="2318661"/>
            <a:ext cx="1703616" cy="271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32" name="Rektangel 331"/>
          <p:cNvSpPr/>
          <p:nvPr/>
        </p:nvSpPr>
        <p:spPr>
          <a:xfrm>
            <a:off x="5486396" y="3320144"/>
            <a:ext cx="468090" cy="1741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1" name="TekstSylinder 330"/>
          <p:cNvSpPr txBox="1"/>
          <p:nvPr/>
        </p:nvSpPr>
        <p:spPr>
          <a:xfrm>
            <a:off x="5412355" y="3298330"/>
            <a:ext cx="598714" cy="215444"/>
          </a:xfrm>
          <a:prstGeom prst="rect">
            <a:avLst/>
          </a:prstGeom>
          <a:noFill/>
        </p:spPr>
        <p:txBody>
          <a:bodyPr wrap="square" rtlCol="0">
            <a:spAutoFit/>
          </a:bodyPr>
          <a:lstStyle/>
          <a:p>
            <a:pPr algn="ctr"/>
            <a:r>
              <a:rPr lang="nb-NO" sz="800" b="1" dirty="0">
                <a:solidFill>
                  <a:schemeClr val="bg1"/>
                </a:solidFill>
              </a:rPr>
              <a:t>Redning</a:t>
            </a:r>
          </a:p>
        </p:txBody>
      </p:sp>
      <p:cxnSp>
        <p:nvCxnSpPr>
          <p:cNvPr id="333" name="Rett linje 332"/>
          <p:cNvCxnSpPr/>
          <p:nvPr/>
        </p:nvCxnSpPr>
        <p:spPr>
          <a:xfrm>
            <a:off x="3635863"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Rett linje 333"/>
          <p:cNvCxnSpPr/>
          <p:nvPr/>
        </p:nvCxnSpPr>
        <p:spPr>
          <a:xfrm>
            <a:off x="3494345"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5" name="Rektangel 334"/>
          <p:cNvSpPr/>
          <p:nvPr/>
        </p:nvSpPr>
        <p:spPr>
          <a:xfrm>
            <a:off x="3472572" y="5192507"/>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6" name="Trekk ut 335"/>
          <p:cNvSpPr/>
          <p:nvPr/>
        </p:nvSpPr>
        <p:spPr>
          <a:xfrm rot="5400000" flipH="1">
            <a:off x="3897095" y="4974779"/>
            <a:ext cx="108857" cy="587812"/>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7" name="TekstSylinder 336"/>
          <p:cNvSpPr txBox="1"/>
          <p:nvPr/>
        </p:nvSpPr>
        <p:spPr>
          <a:xfrm rot="16200000">
            <a:off x="3298403" y="4876795"/>
            <a:ext cx="533400" cy="215444"/>
          </a:xfrm>
          <a:prstGeom prst="rect">
            <a:avLst/>
          </a:prstGeom>
          <a:noFill/>
        </p:spPr>
        <p:txBody>
          <a:bodyPr wrap="square" rtlCol="0">
            <a:spAutoFit/>
          </a:bodyPr>
          <a:lstStyle/>
          <a:p>
            <a:r>
              <a:rPr lang="nb-NO" sz="800" b="1" dirty="0"/>
              <a:t>Kran C</a:t>
            </a:r>
          </a:p>
        </p:txBody>
      </p:sp>
      <p:cxnSp>
        <p:nvCxnSpPr>
          <p:cNvPr id="360" name="Rett linje 359"/>
          <p:cNvCxnSpPr/>
          <p:nvPr/>
        </p:nvCxnSpPr>
        <p:spPr>
          <a:xfrm>
            <a:off x="805539" y="4604658"/>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362" name="Rektangel 361"/>
          <p:cNvSpPr/>
          <p:nvPr/>
        </p:nvSpPr>
        <p:spPr>
          <a:xfrm rot="5400000">
            <a:off x="5793912" y="3203115"/>
            <a:ext cx="571520" cy="206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1" name="TekstSylinder 360"/>
          <p:cNvSpPr txBox="1"/>
          <p:nvPr/>
        </p:nvSpPr>
        <p:spPr>
          <a:xfrm rot="16200000">
            <a:off x="5761824" y="3211274"/>
            <a:ext cx="620497"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Lager 2</a:t>
            </a:r>
          </a:p>
        </p:txBody>
      </p:sp>
      <p:sp>
        <p:nvSpPr>
          <p:cNvPr id="152" name="Trekk ut 151"/>
          <p:cNvSpPr/>
          <p:nvPr/>
        </p:nvSpPr>
        <p:spPr>
          <a:xfrm>
            <a:off x="3026225" y="2264229"/>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53" name="Trekk ut 152"/>
          <p:cNvSpPr/>
          <p:nvPr/>
        </p:nvSpPr>
        <p:spPr>
          <a:xfrm>
            <a:off x="8294911" y="2090056"/>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54" name="Trekk ut 153"/>
          <p:cNvSpPr/>
          <p:nvPr/>
        </p:nvSpPr>
        <p:spPr>
          <a:xfrm>
            <a:off x="5388425" y="2895600"/>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55" name="TekstSylinder 154"/>
          <p:cNvSpPr txBox="1"/>
          <p:nvPr/>
        </p:nvSpPr>
        <p:spPr>
          <a:xfrm>
            <a:off x="2623438" y="2373062"/>
            <a:ext cx="587841" cy="215444"/>
          </a:xfrm>
          <a:prstGeom prst="rect">
            <a:avLst/>
          </a:prstGeom>
          <a:noFill/>
        </p:spPr>
        <p:txBody>
          <a:bodyPr wrap="square" rtlCol="0">
            <a:spAutoFit/>
          </a:bodyPr>
          <a:lstStyle/>
          <a:p>
            <a:pPr algn="ctr"/>
            <a:r>
              <a:rPr lang="nb-NO" sz="800" b="1" dirty="0"/>
              <a:t>SAML 1</a:t>
            </a:r>
          </a:p>
        </p:txBody>
      </p:sp>
      <p:sp>
        <p:nvSpPr>
          <p:cNvPr id="157" name="TekstSylinder 156"/>
          <p:cNvSpPr txBox="1"/>
          <p:nvPr/>
        </p:nvSpPr>
        <p:spPr>
          <a:xfrm>
            <a:off x="4996524" y="3004432"/>
            <a:ext cx="598727" cy="215444"/>
          </a:xfrm>
          <a:prstGeom prst="rect">
            <a:avLst/>
          </a:prstGeom>
          <a:noFill/>
        </p:spPr>
        <p:txBody>
          <a:bodyPr wrap="square" rtlCol="0">
            <a:spAutoFit/>
          </a:bodyPr>
          <a:lstStyle/>
          <a:p>
            <a:pPr algn="ctr"/>
            <a:r>
              <a:rPr lang="nb-NO" sz="800" b="1" dirty="0"/>
              <a:t>SAML 2</a:t>
            </a:r>
          </a:p>
        </p:txBody>
      </p:sp>
      <p:sp>
        <p:nvSpPr>
          <p:cNvPr id="158" name="TekstSylinder 157"/>
          <p:cNvSpPr txBox="1"/>
          <p:nvPr/>
        </p:nvSpPr>
        <p:spPr>
          <a:xfrm>
            <a:off x="7892125" y="2188002"/>
            <a:ext cx="598727" cy="215444"/>
          </a:xfrm>
          <a:prstGeom prst="rect">
            <a:avLst/>
          </a:prstGeom>
          <a:noFill/>
        </p:spPr>
        <p:txBody>
          <a:bodyPr wrap="square" rtlCol="0">
            <a:spAutoFit/>
          </a:bodyPr>
          <a:lstStyle/>
          <a:p>
            <a:pPr algn="ctr"/>
            <a:r>
              <a:rPr lang="nb-NO" sz="800" b="1" dirty="0"/>
              <a:t>SAML 3</a:t>
            </a:r>
          </a:p>
        </p:txBody>
      </p:sp>
      <p:grpSp>
        <p:nvGrpSpPr>
          <p:cNvPr id="4" name="Gruppe 168"/>
          <p:cNvGrpSpPr/>
          <p:nvPr/>
        </p:nvGrpSpPr>
        <p:grpSpPr>
          <a:xfrm>
            <a:off x="4702627" y="1926769"/>
            <a:ext cx="315687" cy="478974"/>
            <a:chOff x="4702627" y="1926769"/>
            <a:chExt cx="315687" cy="478974"/>
          </a:xfrm>
        </p:grpSpPr>
        <p:sp>
          <p:nvSpPr>
            <p:cNvPr id="163" name="Pil opp 162"/>
            <p:cNvSpPr/>
            <p:nvPr/>
          </p:nvSpPr>
          <p:spPr>
            <a:xfrm>
              <a:off x="4702628" y="2198914"/>
              <a:ext cx="315686" cy="20682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chemeClr val="tx1"/>
                  </a:solidFill>
                </a:ln>
                <a:solidFill>
                  <a:schemeClr val="tx1"/>
                </a:solidFill>
              </a:endParaRPr>
            </a:p>
          </p:txBody>
        </p:sp>
        <p:sp>
          <p:nvSpPr>
            <p:cNvPr id="167" name="TekstSylinder 166"/>
            <p:cNvSpPr txBox="1"/>
            <p:nvPr/>
          </p:nvSpPr>
          <p:spPr>
            <a:xfrm>
              <a:off x="4702627" y="1926769"/>
              <a:ext cx="163286" cy="338554"/>
            </a:xfrm>
            <a:prstGeom prst="rect">
              <a:avLst/>
            </a:prstGeom>
            <a:noFill/>
          </p:spPr>
          <p:txBody>
            <a:bodyPr wrap="square" rtlCol="0">
              <a:spAutoFit/>
            </a:bodyPr>
            <a:lstStyle/>
            <a:p>
              <a:r>
                <a:rPr lang="nb-NO" sz="1600" b="1" dirty="0">
                  <a:ln>
                    <a:solidFill>
                      <a:schemeClr val="bg1"/>
                    </a:solidFill>
                  </a:ln>
                </a:rPr>
                <a:t>N</a:t>
              </a:r>
            </a:p>
          </p:txBody>
        </p:sp>
      </p:grpSp>
      <p:sp>
        <p:nvSpPr>
          <p:cNvPr id="160" name="TekstSylinder 159"/>
          <p:cNvSpPr txBox="1"/>
          <p:nvPr/>
        </p:nvSpPr>
        <p:spPr>
          <a:xfrm>
            <a:off x="5987149" y="2656118"/>
            <a:ext cx="1567538" cy="307777"/>
          </a:xfrm>
          <a:prstGeom prst="rect">
            <a:avLst/>
          </a:prstGeom>
          <a:noFill/>
        </p:spPr>
        <p:txBody>
          <a:bodyPr wrap="square" rtlCol="0">
            <a:spAutoFit/>
          </a:bodyPr>
          <a:lstStyle/>
          <a:p>
            <a:r>
              <a:rPr lang="nb-NO" sz="1400" b="1" i="1" dirty="0">
                <a:solidFill>
                  <a:schemeClr val="bg1"/>
                </a:solidFill>
              </a:rPr>
              <a:t>AS KAIANLEGG</a:t>
            </a:r>
          </a:p>
        </p:txBody>
      </p:sp>
      <p:sp>
        <p:nvSpPr>
          <p:cNvPr id="170" name="Ellipse 169"/>
          <p:cNvSpPr/>
          <p:nvPr/>
        </p:nvSpPr>
        <p:spPr>
          <a:xfrm>
            <a:off x="598715" y="6139544"/>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1" name="Ellipse 170"/>
          <p:cNvSpPr/>
          <p:nvPr/>
        </p:nvSpPr>
        <p:spPr>
          <a:xfrm>
            <a:off x="3461728" y="6139540"/>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2" name="Ellipse 171"/>
          <p:cNvSpPr/>
          <p:nvPr/>
        </p:nvSpPr>
        <p:spPr>
          <a:xfrm>
            <a:off x="4768045" y="6139536"/>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3" name="Ellipse 172"/>
          <p:cNvSpPr/>
          <p:nvPr/>
        </p:nvSpPr>
        <p:spPr>
          <a:xfrm>
            <a:off x="7064987" y="6085102"/>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75" name="Rett linje 174"/>
          <p:cNvCxnSpPr/>
          <p:nvPr/>
        </p:nvCxnSpPr>
        <p:spPr>
          <a:xfrm flipH="1">
            <a:off x="533400" y="2242457"/>
            <a:ext cx="119742"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AS Kaianlegg Beredskap</a:t>
            </a:r>
          </a:p>
        </p:txBody>
      </p:sp>
      <p:graphicFrame>
        <p:nvGraphicFramePr>
          <p:cNvPr id="7" name="Content Placeholder 6"/>
          <p:cNvGraphicFramePr>
            <a:graphicFrameLocks noGrp="1"/>
          </p:cNvGraphicFramePr>
          <p:nvPr>
            <p:ph idx="1"/>
          </p:nvPr>
        </p:nvGraphicFramePr>
        <p:xfrm>
          <a:off x="0" y="1412776"/>
          <a:ext cx="9144000" cy="5013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Plassholder for lysbildenummer 1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72</a:t>
            </a:fld>
            <a:endParaRPr lang="nb-NO" b="1" dirty="0">
              <a:solidFill>
                <a:schemeClr val="tx1"/>
              </a:solidFill>
            </a:endParaRPr>
          </a:p>
        </p:txBody>
      </p:sp>
      <p:sp>
        <p:nvSpPr>
          <p:cNvPr id="8" name="Rectangle 7"/>
          <p:cNvSpPr/>
          <p:nvPr/>
        </p:nvSpPr>
        <p:spPr>
          <a:xfrm>
            <a:off x="2843808" y="5085184"/>
            <a:ext cx="2448272" cy="1368152"/>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Oval 9"/>
          <p:cNvSpPr/>
          <p:nvPr/>
        </p:nvSpPr>
        <p:spPr>
          <a:xfrm>
            <a:off x="2411760" y="1988840"/>
            <a:ext cx="3312368"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cxnSp>
        <p:nvCxnSpPr>
          <p:cNvPr id="12" name="Straight Connector 11"/>
          <p:cNvCxnSpPr/>
          <p:nvPr/>
        </p:nvCxnSpPr>
        <p:spPr>
          <a:xfrm>
            <a:off x="4932040" y="1700808"/>
            <a:ext cx="7200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32040" y="1916832"/>
            <a:ext cx="576064" cy="2381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Forutsetninger</a:t>
            </a:r>
          </a:p>
        </p:txBody>
      </p:sp>
      <p:sp>
        <p:nvSpPr>
          <p:cNvPr id="3" name="Content Placeholder 2"/>
          <p:cNvSpPr>
            <a:spLocks noGrp="1"/>
          </p:cNvSpPr>
          <p:nvPr>
            <p:ph idx="1"/>
          </p:nvPr>
        </p:nvSpPr>
        <p:spPr>
          <a:xfrm>
            <a:off x="251520" y="1600200"/>
            <a:ext cx="8640960" cy="4525963"/>
          </a:xfrm>
        </p:spPr>
        <p:txBody>
          <a:bodyPr>
            <a:normAutofit/>
          </a:bodyPr>
          <a:lstStyle/>
          <a:p>
            <a:r>
              <a:rPr lang="nb-NO" sz="2400" dirty="0"/>
              <a:t>Gruppen er beredskapsledelsen inne på anlegget:</a:t>
            </a:r>
          </a:p>
          <a:p>
            <a:pPr>
              <a:buNone/>
            </a:pPr>
            <a:r>
              <a:rPr lang="nb-NO" sz="2400" dirty="0"/>
              <a:t>	Beredskapsleder, NK, Operatør Anlegg, Operatør Kai og Loggfører.</a:t>
            </a:r>
          </a:p>
          <a:p>
            <a:endParaRPr lang="nb-NO" sz="2400" dirty="0"/>
          </a:p>
          <a:p>
            <a:r>
              <a:rPr lang="nb-NO" sz="2400" dirty="0"/>
              <a:t>Dere sitter i Operasjonssentralen og kommuniserer mot </a:t>
            </a:r>
            <a:r>
              <a:rPr lang="nb-NO" sz="2400" dirty="0" err="1"/>
              <a:t>Nødetatene</a:t>
            </a:r>
            <a:r>
              <a:rPr lang="nb-NO" sz="2400" dirty="0"/>
              <a:t> (førstevarsel), Redningsstaben i </a:t>
            </a:r>
            <a:r>
              <a:rPr lang="nb-NO" sz="2400" dirty="0" err="1"/>
              <a:t>Adm.bygget</a:t>
            </a:r>
            <a:r>
              <a:rPr lang="nb-NO" sz="2400" dirty="0"/>
              <a:t>, Innsatsleder, Sykepleier og </a:t>
            </a:r>
            <a:r>
              <a:rPr lang="nb-NO" sz="2400" dirty="0" err="1"/>
              <a:t>Portvaktsleder</a:t>
            </a:r>
            <a:r>
              <a:rPr lang="nb-NO" sz="2400" dirty="0"/>
              <a:t>.</a:t>
            </a:r>
          </a:p>
          <a:p>
            <a:endParaRPr lang="nb-NO" sz="2400" dirty="0"/>
          </a:p>
          <a:p>
            <a:r>
              <a:rPr lang="nb-NO" sz="2400" dirty="0"/>
              <a:t>Fra førstevarsel innkommer har dere ca. 10 min. til å levere  en dokumentert plan for videre taktisk respons ved bruk av Førstemøtet. (Tilbake kl.: </a:t>
            </a:r>
            <a:r>
              <a:rPr lang="nb-NO" sz="2400" dirty="0" err="1"/>
              <a:t>xx.xx</a:t>
            </a:r>
            <a:r>
              <a:rPr lang="nb-NO" sz="2400" dirty="0"/>
              <a:t>).   </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73</a:t>
            </a:fld>
            <a:endParaRPr lang="nb-NO" b="1" dirty="0">
              <a:solidFill>
                <a:schemeClr val="tx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Førstevarsel</a:t>
            </a:r>
          </a:p>
        </p:txBody>
      </p:sp>
      <p:grpSp>
        <p:nvGrpSpPr>
          <p:cNvPr id="3" name="Gruppe 240"/>
          <p:cNvGrpSpPr>
            <a:grpSpLocks noGrp="1"/>
          </p:cNvGrpSpPr>
          <p:nvPr/>
        </p:nvGrpSpPr>
        <p:grpSpPr>
          <a:xfrm>
            <a:off x="457200" y="1600200"/>
            <a:ext cx="8229600" cy="4525963"/>
            <a:chOff x="457200" y="1436914"/>
            <a:chExt cx="8284029" cy="4855029"/>
          </a:xfrm>
        </p:grpSpPr>
        <p:grpSp>
          <p:nvGrpSpPr>
            <p:cNvPr id="4" name="Gruppe 425"/>
            <p:cNvGrpSpPr/>
            <p:nvPr/>
          </p:nvGrpSpPr>
          <p:grpSpPr>
            <a:xfrm>
              <a:off x="457200" y="1436914"/>
              <a:ext cx="8284029" cy="4855029"/>
              <a:chOff x="457200" y="1436914"/>
              <a:chExt cx="8284029" cy="4855029"/>
            </a:xfrm>
          </p:grpSpPr>
          <p:sp>
            <p:nvSpPr>
              <p:cNvPr id="40" name="Rektangel 2"/>
              <p:cNvSpPr/>
              <p:nvPr/>
            </p:nvSpPr>
            <p:spPr>
              <a:xfrm>
                <a:off x="457200" y="1436914"/>
                <a:ext cx="8284029" cy="485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ktangel 117"/>
              <p:cNvSpPr/>
              <p:nvPr/>
            </p:nvSpPr>
            <p:spPr>
              <a:xfrm rot="5400000">
                <a:off x="2841171" y="-620485"/>
                <a:ext cx="2623460" cy="699951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2" name="Rektangel 6"/>
              <p:cNvSpPr/>
              <p:nvPr/>
            </p:nvSpPr>
            <p:spPr>
              <a:xfrm>
                <a:off x="478971" y="4691744"/>
                <a:ext cx="8175171" cy="156754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ktangel 7"/>
              <p:cNvSpPr/>
              <p:nvPr/>
            </p:nvSpPr>
            <p:spPr>
              <a:xfrm>
                <a:off x="478972" y="4201886"/>
                <a:ext cx="8229600" cy="47897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ktangel 8"/>
              <p:cNvSpPr/>
              <p:nvPr/>
            </p:nvSpPr>
            <p:spPr>
              <a:xfrm>
                <a:off x="7554686" y="4691743"/>
                <a:ext cx="1153885" cy="15784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ktangel 9"/>
              <p:cNvSpPr/>
              <p:nvPr/>
            </p:nvSpPr>
            <p:spPr>
              <a:xfrm>
                <a:off x="7805057" y="470262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ktangel 11"/>
              <p:cNvSpPr/>
              <p:nvPr/>
            </p:nvSpPr>
            <p:spPr>
              <a:xfrm>
                <a:off x="7805053" y="554084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Rektangel 13"/>
              <p:cNvSpPr/>
              <p:nvPr/>
            </p:nvSpPr>
            <p:spPr>
              <a:xfrm>
                <a:off x="7805045" y="592184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8" name="Rektangel 14"/>
              <p:cNvSpPr/>
              <p:nvPr/>
            </p:nvSpPr>
            <p:spPr>
              <a:xfrm>
                <a:off x="7805041" y="512716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TekstSylinder 15"/>
              <p:cNvSpPr txBox="1"/>
              <p:nvPr/>
            </p:nvSpPr>
            <p:spPr>
              <a:xfrm>
                <a:off x="7717967" y="5562599"/>
                <a:ext cx="881746" cy="215444"/>
              </a:xfrm>
              <a:prstGeom prst="rect">
                <a:avLst/>
              </a:prstGeom>
              <a:noFill/>
            </p:spPr>
            <p:txBody>
              <a:bodyPr wrap="square" rtlCol="0">
                <a:spAutoFit/>
              </a:bodyPr>
              <a:lstStyle/>
              <a:p>
                <a:pPr algn="ctr"/>
                <a:r>
                  <a:rPr lang="nb-NO" sz="800" b="1" dirty="0">
                    <a:solidFill>
                      <a:schemeClr val="bg1"/>
                    </a:solidFill>
                  </a:rPr>
                  <a:t>Dykkerskolen</a:t>
                </a:r>
              </a:p>
            </p:txBody>
          </p:sp>
          <p:sp>
            <p:nvSpPr>
              <p:cNvPr id="50" name="TekstSylinder 16"/>
              <p:cNvSpPr txBox="1"/>
              <p:nvPr/>
            </p:nvSpPr>
            <p:spPr>
              <a:xfrm>
                <a:off x="7761507" y="5932719"/>
                <a:ext cx="783778" cy="215444"/>
              </a:xfrm>
              <a:prstGeom prst="rect">
                <a:avLst/>
              </a:prstGeom>
              <a:noFill/>
            </p:spPr>
            <p:txBody>
              <a:bodyPr wrap="square" rtlCol="0">
                <a:spAutoFit/>
              </a:bodyPr>
              <a:lstStyle/>
              <a:p>
                <a:pPr algn="ctr"/>
                <a:r>
                  <a:rPr lang="nb-NO" sz="800" b="1" dirty="0">
                    <a:solidFill>
                      <a:schemeClr val="bg1"/>
                    </a:solidFill>
                  </a:rPr>
                  <a:t>Båt og Fritid</a:t>
                </a:r>
              </a:p>
            </p:txBody>
          </p:sp>
          <p:sp>
            <p:nvSpPr>
              <p:cNvPr id="51" name="TekstSylinder 17"/>
              <p:cNvSpPr txBox="1"/>
              <p:nvPr/>
            </p:nvSpPr>
            <p:spPr>
              <a:xfrm>
                <a:off x="7750621" y="5148927"/>
                <a:ext cx="794664" cy="215444"/>
              </a:xfrm>
              <a:prstGeom prst="rect">
                <a:avLst/>
              </a:prstGeom>
              <a:noFill/>
            </p:spPr>
            <p:txBody>
              <a:bodyPr wrap="square" rtlCol="0">
                <a:spAutoFit/>
              </a:bodyPr>
              <a:lstStyle/>
              <a:p>
                <a:pPr algn="ctr"/>
                <a:r>
                  <a:rPr lang="nb-NO" sz="800" b="1" dirty="0">
                    <a:solidFill>
                      <a:schemeClr val="bg1"/>
                    </a:solidFill>
                  </a:rPr>
                  <a:t>Fiskeutstyr</a:t>
                </a:r>
              </a:p>
            </p:txBody>
          </p:sp>
          <p:sp>
            <p:nvSpPr>
              <p:cNvPr id="52" name="TekstSylinder 18"/>
              <p:cNvSpPr txBox="1"/>
              <p:nvPr/>
            </p:nvSpPr>
            <p:spPr>
              <a:xfrm>
                <a:off x="7761503" y="4724369"/>
                <a:ext cx="772896" cy="215444"/>
              </a:xfrm>
              <a:prstGeom prst="rect">
                <a:avLst/>
              </a:prstGeom>
              <a:noFill/>
            </p:spPr>
            <p:txBody>
              <a:bodyPr wrap="square" rtlCol="0">
                <a:spAutoFit/>
              </a:bodyPr>
              <a:lstStyle/>
              <a:p>
                <a:pPr algn="ctr"/>
                <a:r>
                  <a:rPr lang="nb-NO" sz="800" b="1" dirty="0">
                    <a:solidFill>
                      <a:schemeClr val="bg1"/>
                    </a:solidFill>
                  </a:rPr>
                  <a:t>Båtelektrisk</a:t>
                </a:r>
              </a:p>
            </p:txBody>
          </p:sp>
          <p:sp>
            <p:nvSpPr>
              <p:cNvPr id="53" name="Rektangel 49"/>
              <p:cNvSpPr/>
              <p:nvPr/>
            </p:nvSpPr>
            <p:spPr>
              <a:xfrm rot="5400000">
                <a:off x="-783739" y="2775893"/>
                <a:ext cx="2677816" cy="152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52"/>
              <p:cNvSpPr/>
              <p:nvPr/>
            </p:nvSpPr>
            <p:spPr>
              <a:xfrm>
                <a:off x="598714" y="4680857"/>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56"/>
              <p:cNvSpPr/>
              <p:nvPr/>
            </p:nvSpPr>
            <p:spPr>
              <a:xfrm>
                <a:off x="1284528" y="4691739"/>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ktangel 57"/>
              <p:cNvSpPr/>
              <p:nvPr/>
            </p:nvSpPr>
            <p:spPr>
              <a:xfrm>
                <a:off x="2754134" y="4691735"/>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8"/>
              <p:cNvSpPr/>
              <p:nvPr/>
            </p:nvSpPr>
            <p:spPr>
              <a:xfrm>
                <a:off x="3472606" y="469173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60"/>
              <p:cNvSpPr/>
              <p:nvPr/>
            </p:nvSpPr>
            <p:spPr>
              <a:xfrm>
                <a:off x="7064978" y="4887680"/>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61"/>
              <p:cNvSpPr/>
              <p:nvPr/>
            </p:nvSpPr>
            <p:spPr>
              <a:xfrm>
                <a:off x="7064974" y="5301344"/>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Rektangel 62"/>
              <p:cNvSpPr/>
              <p:nvPr/>
            </p:nvSpPr>
            <p:spPr>
              <a:xfrm>
                <a:off x="7064970" y="571500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3"/>
              <p:cNvSpPr/>
              <p:nvPr/>
            </p:nvSpPr>
            <p:spPr>
              <a:xfrm>
                <a:off x="7064966" y="608512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ktangel 64"/>
              <p:cNvSpPr/>
              <p:nvPr/>
            </p:nvSpPr>
            <p:spPr>
              <a:xfrm>
                <a:off x="5998150" y="4702626"/>
                <a:ext cx="468009" cy="838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3" name="Rektangel 66"/>
              <p:cNvSpPr/>
              <p:nvPr/>
            </p:nvSpPr>
            <p:spPr>
              <a:xfrm>
                <a:off x="2057430" y="470262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7"/>
              <p:cNvSpPr/>
              <p:nvPr/>
            </p:nvSpPr>
            <p:spPr>
              <a:xfrm>
                <a:off x="1480457" y="4702629"/>
                <a:ext cx="555172" cy="14586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5" name="TekstSylinder 68"/>
              <p:cNvSpPr txBox="1"/>
              <p:nvPr/>
            </p:nvSpPr>
            <p:spPr>
              <a:xfrm rot="16200000">
                <a:off x="435401" y="5813029"/>
                <a:ext cx="489859" cy="215444"/>
              </a:xfrm>
              <a:prstGeom prst="rect">
                <a:avLst/>
              </a:prstGeom>
              <a:noFill/>
            </p:spPr>
            <p:txBody>
              <a:bodyPr wrap="square" rtlCol="0">
                <a:spAutoFit/>
              </a:bodyPr>
              <a:lstStyle/>
              <a:p>
                <a:r>
                  <a:rPr lang="nb-NO" sz="800" b="1" dirty="0"/>
                  <a:t>Kai 1</a:t>
                </a:r>
              </a:p>
            </p:txBody>
          </p:sp>
          <p:sp>
            <p:nvSpPr>
              <p:cNvPr id="66" name="TekstSylinder 69"/>
              <p:cNvSpPr txBox="1"/>
              <p:nvPr/>
            </p:nvSpPr>
            <p:spPr>
              <a:xfrm rot="16200000">
                <a:off x="2601711" y="5813025"/>
                <a:ext cx="489859" cy="215444"/>
              </a:xfrm>
              <a:prstGeom prst="rect">
                <a:avLst/>
              </a:prstGeom>
              <a:noFill/>
            </p:spPr>
            <p:txBody>
              <a:bodyPr wrap="square" rtlCol="0">
                <a:spAutoFit/>
              </a:bodyPr>
              <a:lstStyle/>
              <a:p>
                <a:r>
                  <a:rPr lang="nb-NO" sz="800" b="1" dirty="0"/>
                  <a:t>Kai 2</a:t>
                </a:r>
              </a:p>
            </p:txBody>
          </p:sp>
          <p:sp>
            <p:nvSpPr>
              <p:cNvPr id="67" name="TekstSylinder 70"/>
              <p:cNvSpPr txBox="1"/>
              <p:nvPr/>
            </p:nvSpPr>
            <p:spPr>
              <a:xfrm>
                <a:off x="4376057" y="4419598"/>
                <a:ext cx="707573" cy="215444"/>
              </a:xfrm>
              <a:prstGeom prst="rect">
                <a:avLst/>
              </a:prstGeom>
              <a:noFill/>
            </p:spPr>
            <p:txBody>
              <a:bodyPr wrap="square" rtlCol="0">
                <a:spAutoFit/>
              </a:bodyPr>
              <a:lstStyle/>
              <a:p>
                <a:r>
                  <a:rPr lang="nb-NO" sz="800" b="1" dirty="0"/>
                  <a:t>Hovedkai</a:t>
                </a:r>
              </a:p>
            </p:txBody>
          </p:sp>
          <p:sp>
            <p:nvSpPr>
              <p:cNvPr id="68" name="TekstSylinder 71"/>
              <p:cNvSpPr txBox="1"/>
              <p:nvPr/>
            </p:nvSpPr>
            <p:spPr>
              <a:xfrm rot="16200000">
                <a:off x="3236360" y="5729198"/>
                <a:ext cx="679269" cy="215444"/>
              </a:xfrm>
              <a:prstGeom prst="rect">
                <a:avLst/>
              </a:prstGeom>
              <a:noFill/>
            </p:spPr>
            <p:txBody>
              <a:bodyPr wrap="square" rtlCol="0">
                <a:spAutoFit/>
              </a:bodyPr>
              <a:lstStyle/>
              <a:p>
                <a:r>
                  <a:rPr lang="nb-NO" sz="800" b="1" dirty="0"/>
                  <a:t>Kai 3</a:t>
                </a:r>
              </a:p>
            </p:txBody>
          </p:sp>
          <p:sp>
            <p:nvSpPr>
              <p:cNvPr id="69" name="TekstSylinder 73"/>
              <p:cNvSpPr txBox="1"/>
              <p:nvPr/>
            </p:nvSpPr>
            <p:spPr>
              <a:xfrm rot="16200000">
                <a:off x="914398" y="5617029"/>
                <a:ext cx="903517" cy="215444"/>
              </a:xfrm>
              <a:prstGeom prst="rect">
                <a:avLst/>
              </a:prstGeom>
              <a:noFill/>
            </p:spPr>
            <p:txBody>
              <a:bodyPr wrap="square" rtlCol="0">
                <a:spAutoFit/>
              </a:bodyPr>
              <a:lstStyle/>
              <a:p>
                <a:r>
                  <a:rPr lang="nb-NO" sz="800" b="1" dirty="0"/>
                  <a:t>Tørrdokk  Vest</a:t>
                </a:r>
              </a:p>
            </p:txBody>
          </p:sp>
          <p:sp>
            <p:nvSpPr>
              <p:cNvPr id="70" name="TekstSylinder 74"/>
              <p:cNvSpPr txBox="1"/>
              <p:nvPr/>
            </p:nvSpPr>
            <p:spPr>
              <a:xfrm rot="16200000">
                <a:off x="1698123" y="5617079"/>
                <a:ext cx="903517" cy="215444"/>
              </a:xfrm>
              <a:prstGeom prst="rect">
                <a:avLst/>
              </a:prstGeom>
              <a:noFill/>
            </p:spPr>
            <p:txBody>
              <a:bodyPr wrap="square" rtlCol="0">
                <a:spAutoFit/>
              </a:bodyPr>
              <a:lstStyle/>
              <a:p>
                <a:r>
                  <a:rPr lang="nb-NO" sz="800" b="1" dirty="0"/>
                  <a:t>Tørrdokk Øst</a:t>
                </a:r>
              </a:p>
            </p:txBody>
          </p:sp>
          <p:sp>
            <p:nvSpPr>
              <p:cNvPr id="71" name="TekstSylinder 75"/>
              <p:cNvSpPr txBox="1"/>
              <p:nvPr/>
            </p:nvSpPr>
            <p:spPr>
              <a:xfrm rot="16200000">
                <a:off x="1306223" y="5257837"/>
                <a:ext cx="903517" cy="215444"/>
              </a:xfrm>
              <a:prstGeom prst="rect">
                <a:avLst/>
              </a:prstGeom>
              <a:noFill/>
            </p:spPr>
            <p:txBody>
              <a:bodyPr wrap="square" rtlCol="0">
                <a:spAutoFit/>
              </a:bodyPr>
              <a:lstStyle/>
              <a:p>
                <a:r>
                  <a:rPr lang="nb-NO" sz="800" b="1" dirty="0"/>
                  <a:t>Tørrdokk</a:t>
                </a:r>
              </a:p>
            </p:txBody>
          </p:sp>
          <p:sp>
            <p:nvSpPr>
              <p:cNvPr id="72" name="TekstSylinder 76"/>
              <p:cNvSpPr txBox="1"/>
              <p:nvPr/>
            </p:nvSpPr>
            <p:spPr>
              <a:xfrm rot="16200000">
                <a:off x="5889170" y="5105402"/>
                <a:ext cx="674917" cy="215444"/>
              </a:xfrm>
              <a:prstGeom prst="rect">
                <a:avLst/>
              </a:prstGeom>
              <a:noFill/>
            </p:spPr>
            <p:txBody>
              <a:bodyPr wrap="square" rtlCol="0">
                <a:spAutoFit/>
              </a:bodyPr>
              <a:lstStyle/>
              <a:p>
                <a:r>
                  <a:rPr lang="nb-NO" sz="800" b="1" dirty="0"/>
                  <a:t>Dieselkai</a:t>
                </a:r>
              </a:p>
            </p:txBody>
          </p:sp>
          <p:cxnSp>
            <p:nvCxnSpPr>
              <p:cNvPr id="73" name="Rett linje 78"/>
              <p:cNvCxnSpPr/>
              <p:nvPr/>
            </p:nvCxnSpPr>
            <p:spPr>
              <a:xfrm>
                <a:off x="6466114" y="5562601"/>
                <a:ext cx="0" cy="707570"/>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4" name="Rektangel 86"/>
              <p:cNvSpPr/>
              <p:nvPr/>
            </p:nvSpPr>
            <p:spPr>
              <a:xfrm>
                <a:off x="1284494" y="5170743"/>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90"/>
              <p:cNvSpPr/>
              <p:nvPr/>
            </p:nvSpPr>
            <p:spPr>
              <a:xfrm>
                <a:off x="6106985" y="4702649"/>
                <a:ext cx="228600" cy="217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91"/>
              <p:cNvSpPr/>
              <p:nvPr/>
            </p:nvSpPr>
            <p:spPr>
              <a:xfrm>
                <a:off x="5083727" y="4408736"/>
                <a:ext cx="370015" cy="228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7" name="Rett linje 95"/>
              <p:cNvCxnSpPr/>
              <p:nvPr/>
            </p:nvCxnSpPr>
            <p:spPr>
              <a:xfrm>
                <a:off x="805543" y="4430486"/>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78" name="TekstSylinder 96"/>
              <p:cNvSpPr txBox="1"/>
              <p:nvPr/>
            </p:nvSpPr>
            <p:spPr>
              <a:xfrm rot="16200000">
                <a:off x="1099458" y="4855030"/>
                <a:ext cx="533400" cy="215444"/>
              </a:xfrm>
              <a:prstGeom prst="rect">
                <a:avLst/>
              </a:prstGeom>
              <a:noFill/>
            </p:spPr>
            <p:txBody>
              <a:bodyPr wrap="square" rtlCol="0">
                <a:spAutoFit/>
              </a:bodyPr>
              <a:lstStyle/>
              <a:p>
                <a:r>
                  <a:rPr lang="nb-NO" sz="800" b="1" dirty="0"/>
                  <a:t>Kran A</a:t>
                </a:r>
              </a:p>
            </p:txBody>
          </p:sp>
          <p:sp>
            <p:nvSpPr>
              <p:cNvPr id="79" name="TekstSylinder 97"/>
              <p:cNvSpPr txBox="1"/>
              <p:nvPr/>
            </p:nvSpPr>
            <p:spPr>
              <a:xfrm rot="16200000">
                <a:off x="2569045" y="4876799"/>
                <a:ext cx="533400" cy="215444"/>
              </a:xfrm>
              <a:prstGeom prst="rect">
                <a:avLst/>
              </a:prstGeom>
              <a:noFill/>
            </p:spPr>
            <p:txBody>
              <a:bodyPr wrap="square" rtlCol="0">
                <a:spAutoFit/>
              </a:bodyPr>
              <a:lstStyle/>
              <a:p>
                <a:r>
                  <a:rPr lang="nb-NO" sz="800" b="1" dirty="0"/>
                  <a:t>Kran B</a:t>
                </a:r>
              </a:p>
            </p:txBody>
          </p:sp>
          <p:sp>
            <p:nvSpPr>
              <p:cNvPr id="80" name="TekstSylinder 100"/>
              <p:cNvSpPr txBox="1"/>
              <p:nvPr/>
            </p:nvSpPr>
            <p:spPr>
              <a:xfrm>
                <a:off x="4909457" y="4212771"/>
                <a:ext cx="729342" cy="215444"/>
              </a:xfrm>
              <a:prstGeom prst="rect">
                <a:avLst/>
              </a:prstGeom>
              <a:noFill/>
            </p:spPr>
            <p:txBody>
              <a:bodyPr wrap="square" rtlCol="0">
                <a:spAutoFit/>
              </a:bodyPr>
              <a:lstStyle/>
              <a:p>
                <a:r>
                  <a:rPr lang="nb-NO" sz="800" b="1" dirty="0"/>
                  <a:t>Hovedkran</a:t>
                </a:r>
              </a:p>
            </p:txBody>
          </p:sp>
          <p:sp>
            <p:nvSpPr>
              <p:cNvPr id="81" name="TekstSylinder 101"/>
              <p:cNvSpPr txBox="1"/>
              <p:nvPr/>
            </p:nvSpPr>
            <p:spPr>
              <a:xfrm>
                <a:off x="5976259" y="4517572"/>
                <a:ext cx="533400" cy="215444"/>
              </a:xfrm>
              <a:prstGeom prst="rect">
                <a:avLst/>
              </a:prstGeom>
              <a:noFill/>
            </p:spPr>
            <p:txBody>
              <a:bodyPr wrap="square" rtlCol="0">
                <a:spAutoFit/>
              </a:bodyPr>
              <a:lstStyle/>
              <a:p>
                <a:r>
                  <a:rPr lang="nb-NO" sz="800" b="1" dirty="0"/>
                  <a:t>Kran D</a:t>
                </a:r>
              </a:p>
            </p:txBody>
          </p:sp>
          <p:sp>
            <p:nvSpPr>
              <p:cNvPr id="82" name="Rektangel 103"/>
              <p:cNvSpPr/>
              <p:nvPr/>
            </p:nvSpPr>
            <p:spPr>
              <a:xfrm>
                <a:off x="8479973" y="1469572"/>
                <a:ext cx="228597" cy="271054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104"/>
              <p:cNvSpPr/>
              <p:nvPr/>
            </p:nvSpPr>
            <p:spPr>
              <a:xfrm>
                <a:off x="7892144" y="1469572"/>
                <a:ext cx="598713" cy="60959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Sekskant 115"/>
              <p:cNvSpPr/>
              <p:nvPr/>
            </p:nvSpPr>
            <p:spPr>
              <a:xfrm>
                <a:off x="3690266" y="3701146"/>
                <a:ext cx="446314" cy="381000"/>
              </a:xfrm>
              <a:prstGeom prst="hexag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5" name="Rektangel 116"/>
              <p:cNvSpPr/>
              <p:nvPr/>
            </p:nvSpPr>
            <p:spPr>
              <a:xfrm>
                <a:off x="7652657" y="2340430"/>
                <a:ext cx="718457" cy="1774370"/>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118"/>
              <p:cNvSpPr/>
              <p:nvPr/>
            </p:nvSpPr>
            <p:spPr>
              <a:xfrm>
                <a:off x="7609114" y="4125687"/>
                <a:ext cx="762001" cy="54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119"/>
              <p:cNvSpPr/>
              <p:nvPr/>
            </p:nvSpPr>
            <p:spPr>
              <a:xfrm>
                <a:off x="7522029" y="1600199"/>
                <a:ext cx="348341" cy="74022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8" name="Rektangel 120"/>
              <p:cNvSpPr/>
              <p:nvPr/>
            </p:nvSpPr>
            <p:spPr>
              <a:xfrm rot="5400000">
                <a:off x="6547756" y="3075217"/>
                <a:ext cx="2090057"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Trekk ut 124"/>
              <p:cNvSpPr/>
              <p:nvPr/>
            </p:nvSpPr>
            <p:spPr>
              <a:xfrm rot="5400000" flipH="1" flipV="1">
                <a:off x="930728" y="4958440"/>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Trekk ut 127"/>
              <p:cNvSpPr/>
              <p:nvPr/>
            </p:nvSpPr>
            <p:spPr>
              <a:xfrm flipV="1">
                <a:off x="5236029" y="4648198"/>
                <a:ext cx="76200" cy="881744"/>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1" name="Rektangel 131"/>
              <p:cNvSpPr/>
              <p:nvPr/>
            </p:nvSpPr>
            <p:spPr>
              <a:xfrm rot="5400000">
                <a:off x="7394123" y="3083384"/>
                <a:ext cx="2090056" cy="1034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2" name="Trekk ut 129"/>
              <p:cNvSpPr/>
              <p:nvPr/>
            </p:nvSpPr>
            <p:spPr>
              <a:xfrm rot="5400000">
                <a:off x="6653893" y="4476754"/>
                <a:ext cx="70753" cy="664031"/>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3" name="TekstSylinder 130"/>
              <p:cNvSpPr txBox="1"/>
              <p:nvPr/>
            </p:nvSpPr>
            <p:spPr>
              <a:xfrm>
                <a:off x="3668495" y="3701144"/>
                <a:ext cx="533400" cy="338554"/>
              </a:xfrm>
              <a:prstGeom prst="rect">
                <a:avLst/>
              </a:prstGeom>
              <a:noFill/>
            </p:spPr>
            <p:txBody>
              <a:bodyPr wrap="square" rtlCol="0">
                <a:spAutoFit/>
              </a:bodyPr>
              <a:lstStyle/>
              <a:p>
                <a:pPr algn="ctr"/>
                <a:r>
                  <a:rPr lang="nb-NO" sz="800" b="1" dirty="0">
                    <a:solidFill>
                      <a:schemeClr val="bg1"/>
                    </a:solidFill>
                  </a:rPr>
                  <a:t>Ops. sentral</a:t>
                </a:r>
              </a:p>
            </p:txBody>
          </p:sp>
          <p:cxnSp>
            <p:nvCxnSpPr>
              <p:cNvPr id="94" name="Rett linje 20"/>
              <p:cNvCxnSpPr/>
              <p:nvPr/>
            </p:nvCxnSpPr>
            <p:spPr>
              <a:xfrm flipV="1">
                <a:off x="7424057" y="4191001"/>
                <a:ext cx="1012372" cy="58782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95" name="Rett linje 22"/>
              <p:cNvCxnSpPr/>
              <p:nvPr/>
            </p:nvCxnSpPr>
            <p:spPr>
              <a:xfrm>
                <a:off x="8436429" y="2111829"/>
                <a:ext cx="0" cy="209005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96" name="Rektangel 47"/>
              <p:cNvSpPr/>
              <p:nvPr/>
            </p:nvSpPr>
            <p:spPr>
              <a:xfrm>
                <a:off x="478971" y="1469571"/>
                <a:ext cx="7391400" cy="1088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7" name="Rett linje 37"/>
              <p:cNvCxnSpPr/>
              <p:nvPr/>
            </p:nvCxnSpPr>
            <p:spPr>
              <a:xfrm>
                <a:off x="544285" y="1534885"/>
                <a:ext cx="1" cy="3374572"/>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cxnSp>
            <p:nvCxnSpPr>
              <p:cNvPr id="98" name="Rett linje 41"/>
              <p:cNvCxnSpPr/>
              <p:nvPr/>
            </p:nvCxnSpPr>
            <p:spPr>
              <a:xfrm flipV="1">
                <a:off x="576943" y="1534885"/>
                <a:ext cx="7304314" cy="1"/>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sp>
            <p:nvSpPr>
              <p:cNvPr id="99" name="Bindepunkt 136"/>
              <p:cNvSpPr/>
              <p:nvPr/>
            </p:nvSpPr>
            <p:spPr>
              <a:xfrm>
                <a:off x="6574971" y="4506685"/>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0" name="Bindepunkt 138"/>
              <p:cNvSpPr/>
              <p:nvPr/>
            </p:nvSpPr>
            <p:spPr>
              <a:xfrm>
                <a:off x="6749143" y="4506681"/>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1" name="Bindepunkt 139"/>
              <p:cNvSpPr/>
              <p:nvPr/>
            </p:nvSpPr>
            <p:spPr>
              <a:xfrm>
                <a:off x="6934201" y="4506677"/>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TekstSylinder 140"/>
              <p:cNvSpPr txBox="1"/>
              <p:nvPr/>
            </p:nvSpPr>
            <p:spPr>
              <a:xfrm>
                <a:off x="6433453" y="4332518"/>
                <a:ext cx="783773" cy="215444"/>
              </a:xfrm>
              <a:prstGeom prst="rect">
                <a:avLst/>
              </a:prstGeom>
              <a:noFill/>
            </p:spPr>
            <p:txBody>
              <a:bodyPr wrap="square" rtlCol="0">
                <a:spAutoFit/>
              </a:bodyPr>
              <a:lstStyle/>
              <a:p>
                <a:r>
                  <a:rPr lang="nb-NO" sz="800" b="1" dirty="0"/>
                  <a:t>Tankanlegg</a:t>
                </a:r>
              </a:p>
            </p:txBody>
          </p:sp>
          <p:cxnSp>
            <p:nvCxnSpPr>
              <p:cNvPr id="103" name="Rett linje 141"/>
              <p:cNvCxnSpPr/>
              <p:nvPr/>
            </p:nvCxnSpPr>
            <p:spPr>
              <a:xfrm flipV="1">
                <a:off x="6476999" y="4321629"/>
                <a:ext cx="10887"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4" name="Rett linje 145"/>
              <p:cNvCxnSpPr/>
              <p:nvPr/>
            </p:nvCxnSpPr>
            <p:spPr>
              <a:xfrm flipH="1" flipV="1">
                <a:off x="7119257" y="4332514"/>
                <a:ext cx="2"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5" name="Rett linje 150"/>
              <p:cNvCxnSpPr/>
              <p:nvPr/>
            </p:nvCxnSpPr>
            <p:spPr>
              <a:xfrm>
                <a:off x="6509658" y="4354287"/>
                <a:ext cx="620485" cy="1088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06" name="Rektangel 158"/>
              <p:cNvSpPr/>
              <p:nvPr/>
            </p:nvSpPr>
            <p:spPr>
              <a:xfrm>
                <a:off x="5976257" y="2471066"/>
                <a:ext cx="1534886" cy="5225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64"/>
              <p:cNvSpPr/>
              <p:nvPr/>
            </p:nvSpPr>
            <p:spPr>
              <a:xfrm rot="5400000">
                <a:off x="6607616" y="2340418"/>
                <a:ext cx="288467" cy="1687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8" name="Rett linje 165"/>
              <p:cNvCxnSpPr/>
              <p:nvPr/>
            </p:nvCxnSpPr>
            <p:spPr>
              <a:xfrm>
                <a:off x="7576456" y="2993572"/>
                <a:ext cx="3" cy="116477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9" name="Rett linje 167"/>
              <p:cNvCxnSpPr/>
              <p:nvPr/>
            </p:nvCxnSpPr>
            <p:spPr>
              <a:xfrm>
                <a:off x="7619950" y="4147448"/>
                <a:ext cx="772937" cy="54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0" name="Rett linje 184"/>
              <p:cNvCxnSpPr/>
              <p:nvPr/>
            </p:nvCxnSpPr>
            <p:spPr>
              <a:xfrm>
                <a:off x="5976257" y="1621970"/>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11" name="TekstSylinder 106"/>
              <p:cNvSpPr txBox="1"/>
              <p:nvPr/>
            </p:nvSpPr>
            <p:spPr>
              <a:xfrm>
                <a:off x="5410189" y="2079138"/>
                <a:ext cx="609612"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Portvakt</a:t>
                </a:r>
              </a:p>
            </p:txBody>
          </p:sp>
          <p:sp>
            <p:nvSpPr>
              <p:cNvPr id="112" name="Rektangel 190"/>
              <p:cNvSpPr/>
              <p:nvPr/>
            </p:nvSpPr>
            <p:spPr>
              <a:xfrm>
                <a:off x="7837714" y="1959428"/>
                <a:ext cx="533400" cy="489857"/>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3" name="Trekk ut 192"/>
              <p:cNvSpPr/>
              <p:nvPr/>
            </p:nvSpPr>
            <p:spPr>
              <a:xfrm rot="5400000" flipH="1" flipV="1">
                <a:off x="2411220" y="4980208"/>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14" name="Rett linje 196"/>
              <p:cNvCxnSpPr/>
              <p:nvPr/>
            </p:nvCxnSpPr>
            <p:spPr>
              <a:xfrm>
                <a:off x="1295389" y="470267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Rett linje 200"/>
              <p:cNvCxnSpPr/>
              <p:nvPr/>
            </p:nvCxnSpPr>
            <p:spPr>
              <a:xfrm>
                <a:off x="1447789" y="4702675"/>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Rett linje 201"/>
              <p:cNvCxnSpPr/>
              <p:nvPr/>
            </p:nvCxnSpPr>
            <p:spPr>
              <a:xfrm>
                <a:off x="2764991" y="4713557"/>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ktangel 204"/>
              <p:cNvSpPr/>
              <p:nvPr/>
            </p:nvSpPr>
            <p:spPr>
              <a:xfrm rot="5400000">
                <a:off x="555148" y="1774361"/>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205"/>
              <p:cNvSpPr/>
              <p:nvPr/>
            </p:nvSpPr>
            <p:spPr>
              <a:xfrm rot="5400000">
                <a:off x="805522" y="1774357"/>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206"/>
              <p:cNvSpPr/>
              <p:nvPr/>
            </p:nvSpPr>
            <p:spPr>
              <a:xfrm rot="5400000">
                <a:off x="1055896" y="1774353"/>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0" name="Rektangel 209"/>
              <p:cNvSpPr/>
              <p:nvPr/>
            </p:nvSpPr>
            <p:spPr>
              <a:xfrm rot="5400000">
                <a:off x="5499998" y="2539084"/>
                <a:ext cx="446315"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TekstSylinder 210"/>
              <p:cNvSpPr txBox="1"/>
              <p:nvPr/>
            </p:nvSpPr>
            <p:spPr>
              <a:xfrm>
                <a:off x="5431961" y="2666966"/>
                <a:ext cx="620497" cy="215444"/>
              </a:xfrm>
              <a:prstGeom prst="rect">
                <a:avLst/>
              </a:prstGeom>
              <a:noFill/>
            </p:spPr>
            <p:txBody>
              <a:bodyPr wrap="square" rtlCol="0">
                <a:spAutoFit/>
              </a:bodyPr>
              <a:lstStyle/>
              <a:p>
                <a:pPr algn="ctr"/>
                <a:r>
                  <a:rPr lang="nb-NO" sz="800" b="1" dirty="0"/>
                  <a:t>Kantine</a:t>
                </a:r>
              </a:p>
            </p:txBody>
          </p:sp>
          <p:sp>
            <p:nvSpPr>
              <p:cNvPr id="122" name="Rektangel 211"/>
              <p:cNvSpPr/>
              <p:nvPr/>
            </p:nvSpPr>
            <p:spPr>
              <a:xfrm rot="5400000">
                <a:off x="1306270" y="1774349"/>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23" name="Rett linje 214"/>
              <p:cNvCxnSpPr/>
              <p:nvPr/>
            </p:nvCxnSpPr>
            <p:spPr>
              <a:xfrm flipH="1">
                <a:off x="3091539" y="2002972"/>
                <a:ext cx="4" cy="228599"/>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4" name="TekstSylinder 203"/>
              <p:cNvSpPr txBox="1"/>
              <p:nvPr/>
            </p:nvSpPr>
            <p:spPr>
              <a:xfrm>
                <a:off x="761983" y="1796111"/>
                <a:ext cx="772896" cy="215444"/>
              </a:xfrm>
              <a:prstGeom prst="rect">
                <a:avLst/>
              </a:prstGeom>
              <a:noFill/>
            </p:spPr>
            <p:txBody>
              <a:bodyPr wrap="square" rtlCol="0">
                <a:spAutoFit/>
              </a:bodyPr>
              <a:lstStyle/>
              <a:p>
                <a:pPr algn="ctr"/>
                <a:r>
                  <a:rPr lang="nb-NO" sz="800" b="1" dirty="0"/>
                  <a:t>Brakkerigg</a:t>
                </a:r>
              </a:p>
            </p:txBody>
          </p:sp>
          <p:sp>
            <p:nvSpPr>
              <p:cNvPr id="125" name="TekstSylinder 216"/>
              <p:cNvSpPr txBox="1"/>
              <p:nvPr/>
            </p:nvSpPr>
            <p:spPr>
              <a:xfrm>
                <a:off x="664001" y="1621913"/>
                <a:ext cx="217730" cy="217747"/>
              </a:xfrm>
              <a:prstGeom prst="rect">
                <a:avLst/>
              </a:prstGeom>
              <a:noFill/>
            </p:spPr>
            <p:txBody>
              <a:bodyPr wrap="square" rtlCol="0">
                <a:spAutoFit/>
              </a:bodyPr>
              <a:lstStyle/>
              <a:p>
                <a:pPr algn="ctr"/>
                <a:r>
                  <a:rPr lang="nb-NO" sz="800" b="1" dirty="0"/>
                  <a:t>1</a:t>
                </a:r>
              </a:p>
            </p:txBody>
          </p:sp>
          <p:sp>
            <p:nvSpPr>
              <p:cNvPr id="126" name="TekstSylinder 217"/>
              <p:cNvSpPr txBox="1"/>
              <p:nvPr/>
            </p:nvSpPr>
            <p:spPr>
              <a:xfrm>
                <a:off x="914375" y="1621909"/>
                <a:ext cx="217730" cy="217747"/>
              </a:xfrm>
              <a:prstGeom prst="rect">
                <a:avLst/>
              </a:prstGeom>
              <a:noFill/>
            </p:spPr>
            <p:txBody>
              <a:bodyPr wrap="square" rtlCol="0">
                <a:spAutoFit/>
              </a:bodyPr>
              <a:lstStyle/>
              <a:p>
                <a:pPr algn="ctr"/>
                <a:r>
                  <a:rPr lang="nb-NO" sz="800" b="1" dirty="0"/>
                  <a:t>2</a:t>
                </a:r>
              </a:p>
            </p:txBody>
          </p:sp>
          <p:sp>
            <p:nvSpPr>
              <p:cNvPr id="127" name="TekstSylinder 218"/>
              <p:cNvSpPr txBox="1"/>
              <p:nvPr/>
            </p:nvSpPr>
            <p:spPr>
              <a:xfrm>
                <a:off x="1164749" y="1621905"/>
                <a:ext cx="217730" cy="217747"/>
              </a:xfrm>
              <a:prstGeom prst="rect">
                <a:avLst/>
              </a:prstGeom>
              <a:noFill/>
            </p:spPr>
            <p:txBody>
              <a:bodyPr wrap="square" rtlCol="0">
                <a:spAutoFit/>
              </a:bodyPr>
              <a:lstStyle/>
              <a:p>
                <a:pPr algn="ctr"/>
                <a:r>
                  <a:rPr lang="nb-NO" sz="800" b="1" dirty="0"/>
                  <a:t>3</a:t>
                </a:r>
              </a:p>
            </p:txBody>
          </p:sp>
          <p:sp>
            <p:nvSpPr>
              <p:cNvPr id="128" name="TekstSylinder 219"/>
              <p:cNvSpPr txBox="1"/>
              <p:nvPr/>
            </p:nvSpPr>
            <p:spPr>
              <a:xfrm>
                <a:off x="1415123" y="1621901"/>
                <a:ext cx="217730" cy="217747"/>
              </a:xfrm>
              <a:prstGeom prst="rect">
                <a:avLst/>
              </a:prstGeom>
              <a:noFill/>
            </p:spPr>
            <p:txBody>
              <a:bodyPr wrap="square" rtlCol="0">
                <a:spAutoFit/>
              </a:bodyPr>
              <a:lstStyle/>
              <a:p>
                <a:pPr algn="ctr"/>
                <a:r>
                  <a:rPr lang="nb-NO" sz="800" b="1" dirty="0"/>
                  <a:t>4</a:t>
                </a:r>
              </a:p>
            </p:txBody>
          </p:sp>
          <p:sp>
            <p:nvSpPr>
              <p:cNvPr id="129" name="Rektangel 220"/>
              <p:cNvSpPr/>
              <p:nvPr/>
            </p:nvSpPr>
            <p:spPr>
              <a:xfrm rot="5400000">
                <a:off x="62584" y="2860213"/>
                <a:ext cx="1932232" cy="6858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221"/>
              <p:cNvSpPr/>
              <p:nvPr/>
            </p:nvSpPr>
            <p:spPr>
              <a:xfrm rot="5400000">
                <a:off x="1279081" y="3107882"/>
                <a:ext cx="1469574" cy="6531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1" name="Rektangel 222"/>
              <p:cNvSpPr/>
              <p:nvPr/>
            </p:nvSpPr>
            <p:spPr>
              <a:xfrm rot="5400000">
                <a:off x="2237036" y="3107893"/>
                <a:ext cx="1458681" cy="66398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32" name="Rett linje 223"/>
              <p:cNvCxnSpPr/>
              <p:nvPr/>
            </p:nvCxnSpPr>
            <p:spPr>
              <a:xfrm flipH="1">
                <a:off x="5998029" y="4158347"/>
                <a:ext cx="1513114" cy="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33" name="Rett linje 228"/>
              <p:cNvCxnSpPr/>
              <p:nvPr/>
            </p:nvCxnSpPr>
            <p:spPr>
              <a:xfrm>
                <a:off x="5976257" y="3668501"/>
                <a:ext cx="0" cy="446317"/>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4" name="Rett linje 229"/>
              <p:cNvCxnSpPr/>
              <p:nvPr/>
            </p:nvCxnSpPr>
            <p:spPr>
              <a:xfrm>
                <a:off x="5976257" y="3026229"/>
                <a:ext cx="0" cy="6096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5" name="TekstSylinder 241"/>
              <p:cNvSpPr txBox="1"/>
              <p:nvPr/>
            </p:nvSpPr>
            <p:spPr>
              <a:xfrm>
                <a:off x="6313709" y="3526979"/>
                <a:ext cx="968832" cy="215444"/>
              </a:xfrm>
              <a:prstGeom prst="rect">
                <a:avLst/>
              </a:prstGeom>
              <a:noFill/>
            </p:spPr>
            <p:txBody>
              <a:bodyPr wrap="square" rtlCol="0">
                <a:spAutoFit/>
              </a:bodyPr>
              <a:lstStyle/>
              <a:p>
                <a:r>
                  <a:rPr lang="nb-NO" sz="800" b="1" dirty="0"/>
                  <a:t>Konteinerhavn</a:t>
                </a:r>
              </a:p>
            </p:txBody>
          </p:sp>
          <p:sp>
            <p:nvSpPr>
              <p:cNvPr id="136" name="TekstSylinder 269"/>
              <p:cNvSpPr txBox="1"/>
              <p:nvPr/>
            </p:nvSpPr>
            <p:spPr>
              <a:xfrm>
                <a:off x="729333" y="3145937"/>
                <a:ext cx="620497" cy="215444"/>
              </a:xfrm>
              <a:prstGeom prst="rect">
                <a:avLst/>
              </a:prstGeom>
              <a:noFill/>
            </p:spPr>
            <p:txBody>
              <a:bodyPr wrap="square" rtlCol="0">
                <a:spAutoFit/>
              </a:bodyPr>
              <a:lstStyle/>
              <a:p>
                <a:pPr algn="ctr"/>
                <a:r>
                  <a:rPr lang="nb-NO" sz="800" b="1" dirty="0"/>
                  <a:t>Hall 1</a:t>
                </a:r>
              </a:p>
            </p:txBody>
          </p:sp>
          <p:sp>
            <p:nvSpPr>
              <p:cNvPr id="137" name="TekstSylinder 270"/>
              <p:cNvSpPr txBox="1"/>
              <p:nvPr/>
            </p:nvSpPr>
            <p:spPr>
              <a:xfrm>
                <a:off x="1730840" y="3145937"/>
                <a:ext cx="620497" cy="215444"/>
              </a:xfrm>
              <a:prstGeom prst="rect">
                <a:avLst/>
              </a:prstGeom>
              <a:noFill/>
            </p:spPr>
            <p:txBody>
              <a:bodyPr wrap="square" rtlCol="0">
                <a:spAutoFit/>
              </a:bodyPr>
              <a:lstStyle/>
              <a:p>
                <a:pPr algn="ctr"/>
                <a:r>
                  <a:rPr lang="nb-NO" sz="800" b="1" dirty="0"/>
                  <a:t>Hall 2</a:t>
                </a:r>
              </a:p>
            </p:txBody>
          </p:sp>
          <p:sp>
            <p:nvSpPr>
              <p:cNvPr id="138" name="TekstSylinder 271"/>
              <p:cNvSpPr txBox="1"/>
              <p:nvPr/>
            </p:nvSpPr>
            <p:spPr>
              <a:xfrm>
                <a:off x="2645260" y="3145933"/>
                <a:ext cx="620497" cy="215444"/>
              </a:xfrm>
              <a:prstGeom prst="rect">
                <a:avLst/>
              </a:prstGeom>
              <a:noFill/>
            </p:spPr>
            <p:txBody>
              <a:bodyPr wrap="square" rtlCol="0">
                <a:spAutoFit/>
              </a:bodyPr>
              <a:lstStyle/>
              <a:p>
                <a:pPr algn="ctr"/>
                <a:r>
                  <a:rPr lang="nb-NO" sz="800" b="1" dirty="0"/>
                  <a:t>Hall 3</a:t>
                </a:r>
              </a:p>
            </p:txBody>
          </p:sp>
          <p:sp>
            <p:nvSpPr>
              <p:cNvPr id="139" name="Bindepunkt 272"/>
              <p:cNvSpPr/>
              <p:nvPr/>
            </p:nvSpPr>
            <p:spPr>
              <a:xfrm>
                <a:off x="4604672" y="1981198"/>
                <a:ext cx="500750" cy="478975"/>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0" name="Rektangel 274"/>
              <p:cNvSpPr/>
              <p:nvPr/>
            </p:nvSpPr>
            <p:spPr>
              <a:xfrm rot="5400000">
                <a:off x="2163520" y="1347096"/>
                <a:ext cx="397347" cy="91441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1" name="TekstSylinder 275"/>
              <p:cNvSpPr txBox="1"/>
              <p:nvPr/>
            </p:nvSpPr>
            <p:spPr>
              <a:xfrm>
                <a:off x="1926770" y="1687252"/>
                <a:ext cx="881743" cy="215444"/>
              </a:xfrm>
              <a:prstGeom prst="rect">
                <a:avLst/>
              </a:prstGeom>
              <a:noFill/>
            </p:spPr>
            <p:txBody>
              <a:bodyPr wrap="square" rtlCol="0">
                <a:spAutoFit/>
              </a:bodyPr>
              <a:lstStyle/>
              <a:p>
                <a:pPr algn="ctr"/>
                <a:r>
                  <a:rPr lang="nb-NO" sz="800" b="1" dirty="0"/>
                  <a:t>Velferdsbygg</a:t>
                </a:r>
              </a:p>
            </p:txBody>
          </p:sp>
          <p:sp>
            <p:nvSpPr>
              <p:cNvPr id="142" name="TekstSylinder 277"/>
              <p:cNvSpPr txBox="1"/>
              <p:nvPr/>
            </p:nvSpPr>
            <p:spPr>
              <a:xfrm>
                <a:off x="7641760" y="2634318"/>
                <a:ext cx="772896" cy="215444"/>
              </a:xfrm>
              <a:prstGeom prst="rect">
                <a:avLst/>
              </a:prstGeom>
              <a:noFill/>
            </p:spPr>
            <p:txBody>
              <a:bodyPr wrap="square" rtlCol="0">
                <a:spAutoFit/>
              </a:bodyPr>
              <a:lstStyle/>
              <a:p>
                <a:pPr algn="ctr"/>
                <a:r>
                  <a:rPr lang="nb-NO" sz="800" b="1" dirty="0"/>
                  <a:t>Parkering</a:t>
                </a:r>
              </a:p>
            </p:txBody>
          </p:sp>
          <p:sp>
            <p:nvSpPr>
              <p:cNvPr id="143" name="TekstSylinder 278"/>
              <p:cNvSpPr txBox="1"/>
              <p:nvPr/>
            </p:nvSpPr>
            <p:spPr>
              <a:xfrm>
                <a:off x="6683825" y="5442865"/>
                <a:ext cx="816434" cy="215444"/>
              </a:xfrm>
              <a:prstGeom prst="rect">
                <a:avLst/>
              </a:prstGeom>
              <a:noFill/>
            </p:spPr>
            <p:txBody>
              <a:bodyPr wrap="square" rtlCol="0">
                <a:spAutoFit/>
              </a:bodyPr>
              <a:lstStyle/>
              <a:p>
                <a:r>
                  <a:rPr lang="nb-NO" sz="800" b="1" dirty="0"/>
                  <a:t>Småbåthavn</a:t>
                </a:r>
              </a:p>
            </p:txBody>
          </p:sp>
          <p:sp>
            <p:nvSpPr>
              <p:cNvPr id="144" name="Rektangel 282"/>
              <p:cNvSpPr/>
              <p:nvPr/>
            </p:nvSpPr>
            <p:spPr>
              <a:xfrm rot="5400000">
                <a:off x="3673937" y="3129655"/>
                <a:ext cx="457203" cy="44629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5" name="TekstSylinder 283"/>
              <p:cNvSpPr txBox="1"/>
              <p:nvPr/>
            </p:nvSpPr>
            <p:spPr>
              <a:xfrm>
                <a:off x="3875354" y="2993527"/>
                <a:ext cx="282993" cy="461665"/>
              </a:xfrm>
              <a:prstGeom prst="rect">
                <a:avLst/>
              </a:prstGeom>
              <a:noFill/>
            </p:spPr>
            <p:txBody>
              <a:bodyPr wrap="square" rtlCol="0">
                <a:spAutoFit/>
              </a:bodyPr>
              <a:lstStyle/>
              <a:p>
                <a:pPr algn="ctr"/>
                <a:r>
                  <a:rPr lang="nb-NO" sz="2400" b="1" dirty="0">
                    <a:solidFill>
                      <a:srgbClr val="FF0000"/>
                    </a:solidFill>
                  </a:rPr>
                  <a:t>+</a:t>
                </a:r>
              </a:p>
            </p:txBody>
          </p:sp>
          <p:sp>
            <p:nvSpPr>
              <p:cNvPr id="146" name="Sekskant 284"/>
              <p:cNvSpPr/>
              <p:nvPr/>
            </p:nvSpPr>
            <p:spPr>
              <a:xfrm>
                <a:off x="3722924" y="2667004"/>
                <a:ext cx="359220" cy="315683"/>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7" name="TekstSylinder 285"/>
              <p:cNvSpPr txBox="1"/>
              <p:nvPr/>
            </p:nvSpPr>
            <p:spPr>
              <a:xfrm>
                <a:off x="3755608" y="2677844"/>
                <a:ext cx="326540" cy="307777"/>
              </a:xfrm>
              <a:prstGeom prst="rect">
                <a:avLst/>
              </a:prstGeom>
              <a:noFill/>
            </p:spPr>
            <p:txBody>
              <a:bodyPr wrap="square" rtlCol="0">
                <a:spAutoFit/>
              </a:bodyPr>
              <a:lstStyle/>
              <a:p>
                <a:pPr algn="ctr"/>
                <a:r>
                  <a:rPr lang="nb-NO" sz="1400" b="1" dirty="0"/>
                  <a:t>H</a:t>
                </a:r>
              </a:p>
            </p:txBody>
          </p:sp>
          <p:cxnSp>
            <p:nvCxnSpPr>
              <p:cNvPr id="148" name="Rett linje 287"/>
              <p:cNvCxnSpPr/>
              <p:nvPr/>
            </p:nvCxnSpPr>
            <p:spPr>
              <a:xfrm flipH="1">
                <a:off x="3897092" y="3352800"/>
                <a:ext cx="239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Rett linje 291"/>
              <p:cNvCxnSpPr/>
              <p:nvPr/>
            </p:nvCxnSpPr>
            <p:spPr>
              <a:xfrm flipV="1">
                <a:off x="3897086" y="3113316"/>
                <a:ext cx="1" cy="228599"/>
              </a:xfrm>
              <a:prstGeom prst="line">
                <a:avLst/>
              </a:prstGeom>
            </p:spPr>
            <p:style>
              <a:lnRef idx="1">
                <a:schemeClr val="accent1"/>
              </a:lnRef>
              <a:fillRef idx="0">
                <a:schemeClr val="accent1"/>
              </a:fillRef>
              <a:effectRef idx="0">
                <a:schemeClr val="accent1"/>
              </a:effectRef>
              <a:fontRef idx="minor">
                <a:schemeClr val="tx1"/>
              </a:fontRef>
            </p:style>
          </p:cxnSp>
          <p:sp>
            <p:nvSpPr>
              <p:cNvPr id="150" name="TekstSylinder 297"/>
              <p:cNvSpPr txBox="1"/>
              <p:nvPr/>
            </p:nvSpPr>
            <p:spPr>
              <a:xfrm>
                <a:off x="3701132" y="3363659"/>
                <a:ext cx="446326" cy="215444"/>
              </a:xfrm>
              <a:prstGeom prst="rect">
                <a:avLst/>
              </a:prstGeom>
              <a:noFill/>
            </p:spPr>
            <p:txBody>
              <a:bodyPr wrap="square" rtlCol="0">
                <a:spAutoFit/>
              </a:bodyPr>
              <a:lstStyle/>
              <a:p>
                <a:pPr algn="ctr"/>
                <a:r>
                  <a:rPr lang="nb-NO" sz="800" b="1" dirty="0"/>
                  <a:t>Adm.</a:t>
                </a:r>
              </a:p>
            </p:txBody>
          </p:sp>
          <p:sp>
            <p:nvSpPr>
              <p:cNvPr id="151" name="Rektangel 301"/>
              <p:cNvSpPr/>
              <p:nvPr/>
            </p:nvSpPr>
            <p:spPr>
              <a:xfrm>
                <a:off x="4370636" y="3728391"/>
                <a:ext cx="974250" cy="3428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2" name="TekstSylinder 302"/>
              <p:cNvSpPr txBox="1"/>
              <p:nvPr/>
            </p:nvSpPr>
            <p:spPr>
              <a:xfrm>
                <a:off x="4571988" y="3788194"/>
                <a:ext cx="620497" cy="215444"/>
              </a:xfrm>
              <a:prstGeom prst="rect">
                <a:avLst/>
              </a:prstGeom>
              <a:noFill/>
            </p:spPr>
            <p:txBody>
              <a:bodyPr wrap="square" rtlCol="0">
                <a:spAutoFit/>
              </a:bodyPr>
              <a:lstStyle/>
              <a:p>
                <a:pPr algn="ctr"/>
                <a:r>
                  <a:rPr lang="nb-NO" sz="800" b="1" dirty="0"/>
                  <a:t>Verksted</a:t>
                </a:r>
              </a:p>
            </p:txBody>
          </p:sp>
          <p:sp>
            <p:nvSpPr>
              <p:cNvPr id="153" name="Rektangel 303"/>
              <p:cNvSpPr/>
              <p:nvPr/>
            </p:nvSpPr>
            <p:spPr>
              <a:xfrm rot="5400000">
                <a:off x="3635810" y="1627412"/>
                <a:ext cx="517090"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4" name="Rektangel 305"/>
              <p:cNvSpPr/>
              <p:nvPr/>
            </p:nvSpPr>
            <p:spPr>
              <a:xfrm rot="5400000">
                <a:off x="4520298" y="3061626"/>
                <a:ext cx="685811" cy="3537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5" name="Rektangel 306"/>
              <p:cNvSpPr/>
              <p:nvPr/>
            </p:nvSpPr>
            <p:spPr>
              <a:xfrm>
                <a:off x="3635829" y="2536370"/>
                <a:ext cx="522514"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6" name="Rektangel 307"/>
              <p:cNvSpPr/>
              <p:nvPr/>
            </p:nvSpPr>
            <p:spPr>
              <a:xfrm rot="16200000">
                <a:off x="3053440" y="1387925"/>
                <a:ext cx="375562" cy="7892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7" name="Rektangel 308"/>
              <p:cNvSpPr/>
              <p:nvPr/>
            </p:nvSpPr>
            <p:spPr>
              <a:xfrm rot="16200000">
                <a:off x="1613789" y="1679130"/>
                <a:ext cx="375562" cy="1850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58" name="Rett linje 310"/>
              <p:cNvCxnSpPr/>
              <p:nvPr/>
            </p:nvCxnSpPr>
            <p:spPr>
              <a:xfrm>
                <a:off x="3091544" y="1567543"/>
                <a:ext cx="0" cy="3810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9" name="TekstSylinder 313"/>
              <p:cNvSpPr txBox="1"/>
              <p:nvPr/>
            </p:nvSpPr>
            <p:spPr>
              <a:xfrm rot="16200000">
                <a:off x="4550216" y="3124166"/>
                <a:ext cx="620497" cy="215444"/>
              </a:xfrm>
              <a:prstGeom prst="rect">
                <a:avLst/>
              </a:prstGeom>
              <a:noFill/>
            </p:spPr>
            <p:txBody>
              <a:bodyPr wrap="square" rtlCol="0">
                <a:spAutoFit/>
              </a:bodyPr>
              <a:lstStyle/>
              <a:p>
                <a:pPr algn="ctr"/>
                <a:r>
                  <a:rPr lang="nb-NO" sz="800" b="1" dirty="0"/>
                  <a:t>Service</a:t>
                </a:r>
              </a:p>
            </p:txBody>
          </p:sp>
          <p:sp>
            <p:nvSpPr>
              <p:cNvPr id="160" name="Rektangel 314"/>
              <p:cNvSpPr/>
              <p:nvPr/>
            </p:nvSpPr>
            <p:spPr>
              <a:xfrm>
                <a:off x="3679434" y="6008914"/>
                <a:ext cx="1175595" cy="163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1" name="TekstSylinder 315"/>
              <p:cNvSpPr txBox="1"/>
              <p:nvPr/>
            </p:nvSpPr>
            <p:spPr>
              <a:xfrm>
                <a:off x="4038651" y="5976303"/>
                <a:ext cx="468036" cy="215444"/>
              </a:xfrm>
              <a:prstGeom prst="rect">
                <a:avLst/>
              </a:prstGeom>
              <a:noFill/>
            </p:spPr>
            <p:txBody>
              <a:bodyPr wrap="square" rtlCol="0">
                <a:spAutoFit/>
              </a:bodyPr>
              <a:lstStyle/>
              <a:p>
                <a:r>
                  <a:rPr lang="nb-NO" sz="800" b="1" dirty="0"/>
                  <a:t>Kai 4 </a:t>
                </a:r>
              </a:p>
            </p:txBody>
          </p:sp>
          <p:sp>
            <p:nvSpPr>
              <p:cNvPr id="162" name="Rektangel 316"/>
              <p:cNvSpPr/>
              <p:nvPr/>
            </p:nvSpPr>
            <p:spPr>
              <a:xfrm rot="5400000">
                <a:off x="5538107" y="2958194"/>
                <a:ext cx="364671" cy="4680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3" name="Rektangel 317"/>
              <p:cNvSpPr/>
              <p:nvPr/>
            </p:nvSpPr>
            <p:spPr>
              <a:xfrm rot="5400000">
                <a:off x="6229349" y="2027467"/>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4" name="Rektangel 318"/>
              <p:cNvSpPr/>
              <p:nvPr/>
            </p:nvSpPr>
            <p:spPr>
              <a:xfrm rot="5400000">
                <a:off x="6915163" y="2038349"/>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5" name="Rektangel 163"/>
              <p:cNvSpPr/>
              <p:nvPr/>
            </p:nvSpPr>
            <p:spPr>
              <a:xfrm rot="5400000">
                <a:off x="7056662" y="2266958"/>
                <a:ext cx="642257" cy="2775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6" name="Rektangel 161"/>
              <p:cNvSpPr/>
              <p:nvPr/>
            </p:nvSpPr>
            <p:spPr>
              <a:xfrm rot="5400000">
                <a:off x="5799349" y="2266942"/>
                <a:ext cx="642257" cy="2776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7" name="Beslutning 324"/>
              <p:cNvSpPr/>
              <p:nvPr/>
            </p:nvSpPr>
            <p:spPr>
              <a:xfrm>
                <a:off x="7010403" y="5671455"/>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8" name="TekstSylinder 325"/>
              <p:cNvSpPr txBox="1"/>
              <p:nvPr/>
            </p:nvSpPr>
            <p:spPr>
              <a:xfrm>
                <a:off x="3592274" y="1741681"/>
                <a:ext cx="620497" cy="215444"/>
              </a:xfrm>
              <a:prstGeom prst="rect">
                <a:avLst/>
              </a:prstGeom>
              <a:noFill/>
            </p:spPr>
            <p:txBody>
              <a:bodyPr wrap="square" rtlCol="0">
                <a:spAutoFit/>
              </a:bodyPr>
              <a:lstStyle/>
              <a:p>
                <a:pPr algn="ctr"/>
                <a:r>
                  <a:rPr lang="nb-NO" sz="800" b="1" dirty="0"/>
                  <a:t>Lager 1</a:t>
                </a:r>
              </a:p>
            </p:txBody>
          </p:sp>
          <p:sp>
            <p:nvSpPr>
              <p:cNvPr id="169" name="Rektangel 326"/>
              <p:cNvSpPr/>
              <p:nvPr/>
            </p:nvSpPr>
            <p:spPr>
              <a:xfrm rot="5400000">
                <a:off x="7443099" y="4090297"/>
                <a:ext cx="277604" cy="555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0" name="TekstSylinder 327"/>
              <p:cNvSpPr txBox="1"/>
              <p:nvPr/>
            </p:nvSpPr>
            <p:spPr>
              <a:xfrm>
                <a:off x="7293418" y="4256303"/>
                <a:ext cx="620497" cy="215444"/>
              </a:xfrm>
              <a:prstGeom prst="rect">
                <a:avLst/>
              </a:prstGeom>
              <a:noFill/>
            </p:spPr>
            <p:txBody>
              <a:bodyPr wrap="square" rtlCol="0">
                <a:spAutoFit/>
              </a:bodyPr>
              <a:lstStyle/>
              <a:p>
                <a:pPr algn="ctr"/>
                <a:r>
                  <a:rPr lang="nb-NO" sz="800" b="1" dirty="0"/>
                  <a:t>Lager 3</a:t>
                </a:r>
              </a:p>
            </p:txBody>
          </p:sp>
          <p:sp>
            <p:nvSpPr>
              <p:cNvPr id="171" name="Rektangel 312"/>
              <p:cNvSpPr/>
              <p:nvPr/>
            </p:nvSpPr>
            <p:spPr>
              <a:xfrm rot="16200000">
                <a:off x="2166254" y="1469568"/>
                <a:ext cx="168734" cy="17036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72" name="Rett linje 207"/>
              <p:cNvCxnSpPr>
                <a:stCxn id="171" idx="0"/>
              </p:cNvCxnSpPr>
              <p:nvPr/>
            </p:nvCxnSpPr>
            <p:spPr>
              <a:xfrm flipV="1">
                <a:off x="1398813" y="2318661"/>
                <a:ext cx="1703616" cy="271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73" name="Rektangel 331"/>
              <p:cNvSpPr/>
              <p:nvPr/>
            </p:nvSpPr>
            <p:spPr>
              <a:xfrm>
                <a:off x="5486396" y="3320144"/>
                <a:ext cx="468090" cy="1741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4" name="TekstSylinder 330"/>
              <p:cNvSpPr txBox="1"/>
              <p:nvPr/>
            </p:nvSpPr>
            <p:spPr>
              <a:xfrm>
                <a:off x="5412355" y="3298330"/>
                <a:ext cx="598714" cy="215444"/>
              </a:xfrm>
              <a:prstGeom prst="rect">
                <a:avLst/>
              </a:prstGeom>
              <a:noFill/>
            </p:spPr>
            <p:txBody>
              <a:bodyPr wrap="square" rtlCol="0">
                <a:spAutoFit/>
              </a:bodyPr>
              <a:lstStyle/>
              <a:p>
                <a:pPr algn="ctr"/>
                <a:r>
                  <a:rPr lang="nb-NO" sz="800" b="1" dirty="0">
                    <a:solidFill>
                      <a:schemeClr val="bg1"/>
                    </a:solidFill>
                  </a:rPr>
                  <a:t>Redning</a:t>
                </a:r>
              </a:p>
            </p:txBody>
          </p:sp>
          <p:cxnSp>
            <p:nvCxnSpPr>
              <p:cNvPr id="175" name="Rett linje 332"/>
              <p:cNvCxnSpPr/>
              <p:nvPr/>
            </p:nvCxnSpPr>
            <p:spPr>
              <a:xfrm>
                <a:off x="3635863"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Rett linje 333"/>
              <p:cNvCxnSpPr/>
              <p:nvPr/>
            </p:nvCxnSpPr>
            <p:spPr>
              <a:xfrm>
                <a:off x="3494345"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ktangel 334"/>
              <p:cNvSpPr/>
              <p:nvPr/>
            </p:nvSpPr>
            <p:spPr>
              <a:xfrm>
                <a:off x="3472572" y="5192507"/>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8" name="Trekk ut 335"/>
              <p:cNvSpPr/>
              <p:nvPr/>
            </p:nvSpPr>
            <p:spPr>
              <a:xfrm rot="5400000" flipH="1">
                <a:off x="3897095" y="4974779"/>
                <a:ext cx="108857" cy="587812"/>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9" name="TekstSylinder 336"/>
              <p:cNvSpPr txBox="1"/>
              <p:nvPr/>
            </p:nvSpPr>
            <p:spPr>
              <a:xfrm rot="16200000">
                <a:off x="3298403" y="4876795"/>
                <a:ext cx="533400" cy="215444"/>
              </a:xfrm>
              <a:prstGeom prst="rect">
                <a:avLst/>
              </a:prstGeom>
              <a:noFill/>
            </p:spPr>
            <p:txBody>
              <a:bodyPr wrap="square" rtlCol="0">
                <a:spAutoFit/>
              </a:bodyPr>
              <a:lstStyle/>
              <a:p>
                <a:r>
                  <a:rPr lang="nb-NO" sz="800" b="1" dirty="0"/>
                  <a:t>Kran C</a:t>
                </a:r>
              </a:p>
            </p:txBody>
          </p:sp>
          <p:cxnSp>
            <p:nvCxnSpPr>
              <p:cNvPr id="180" name="Rett linje 359"/>
              <p:cNvCxnSpPr/>
              <p:nvPr/>
            </p:nvCxnSpPr>
            <p:spPr>
              <a:xfrm>
                <a:off x="805539" y="4604658"/>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181" name="Rektangel 361"/>
              <p:cNvSpPr/>
              <p:nvPr/>
            </p:nvSpPr>
            <p:spPr>
              <a:xfrm rot="5400000">
                <a:off x="5793912" y="3203115"/>
                <a:ext cx="571520" cy="2068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2" name="TekstSylinder 360"/>
              <p:cNvSpPr txBox="1"/>
              <p:nvPr/>
            </p:nvSpPr>
            <p:spPr>
              <a:xfrm rot="16200000">
                <a:off x="5761824" y="3211274"/>
                <a:ext cx="620497" cy="215444"/>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nb-NO" sz="800" b="1" dirty="0"/>
                  <a:t>Lager 2</a:t>
                </a:r>
              </a:p>
            </p:txBody>
          </p:sp>
          <p:sp>
            <p:nvSpPr>
              <p:cNvPr id="183" name="Beslutning 367"/>
              <p:cNvSpPr/>
              <p:nvPr/>
            </p:nvSpPr>
            <p:spPr>
              <a:xfrm>
                <a:off x="3690261" y="4724386"/>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6" name="Frihåndsform 376"/>
              <p:cNvSpPr/>
              <p:nvPr/>
            </p:nvSpPr>
            <p:spPr>
              <a:xfrm>
                <a:off x="2155371" y="5131366"/>
                <a:ext cx="587829" cy="289720"/>
              </a:xfrm>
              <a:custGeom>
                <a:avLst/>
                <a:gdLst>
                  <a:gd name="connsiteX0" fmla="*/ 0 w 587829"/>
                  <a:gd name="connsiteY0" fmla="*/ 278834 h 289720"/>
                  <a:gd name="connsiteX1" fmla="*/ 10886 w 587829"/>
                  <a:gd name="connsiteY1" fmla="*/ 104663 h 289720"/>
                  <a:gd name="connsiteX2" fmla="*/ 21772 w 587829"/>
                  <a:gd name="connsiteY2" fmla="*/ 72005 h 289720"/>
                  <a:gd name="connsiteX3" fmla="*/ 54429 w 587829"/>
                  <a:gd name="connsiteY3" fmla="*/ 61120 h 289720"/>
                  <a:gd name="connsiteX4" fmla="*/ 65315 w 587829"/>
                  <a:gd name="connsiteY4" fmla="*/ 104663 h 289720"/>
                  <a:gd name="connsiteX5" fmla="*/ 97972 w 587829"/>
                  <a:gd name="connsiteY5" fmla="*/ 169977 h 289720"/>
                  <a:gd name="connsiteX6" fmla="*/ 108858 w 587829"/>
                  <a:gd name="connsiteY6" fmla="*/ 235291 h 289720"/>
                  <a:gd name="connsiteX7" fmla="*/ 119743 w 587829"/>
                  <a:gd name="connsiteY7" fmla="*/ 278834 h 289720"/>
                  <a:gd name="connsiteX8" fmla="*/ 163286 w 587829"/>
                  <a:gd name="connsiteY8" fmla="*/ 126434 h 289720"/>
                  <a:gd name="connsiteX9" fmla="*/ 185058 w 587829"/>
                  <a:gd name="connsiteY9" fmla="*/ 93777 h 289720"/>
                  <a:gd name="connsiteX10" fmla="*/ 195943 w 587829"/>
                  <a:gd name="connsiteY10" fmla="*/ 61120 h 289720"/>
                  <a:gd name="connsiteX11" fmla="*/ 206829 w 587829"/>
                  <a:gd name="connsiteY11" fmla="*/ 93777 h 289720"/>
                  <a:gd name="connsiteX12" fmla="*/ 228600 w 587829"/>
                  <a:gd name="connsiteY12" fmla="*/ 126434 h 289720"/>
                  <a:gd name="connsiteX13" fmla="*/ 250372 w 587829"/>
                  <a:gd name="connsiteY13" fmla="*/ 191748 h 289720"/>
                  <a:gd name="connsiteX14" fmla="*/ 261258 w 587829"/>
                  <a:gd name="connsiteY14" fmla="*/ 257063 h 289720"/>
                  <a:gd name="connsiteX15" fmla="*/ 272143 w 587829"/>
                  <a:gd name="connsiteY15" fmla="*/ 180863 h 289720"/>
                  <a:gd name="connsiteX16" fmla="*/ 293915 w 587829"/>
                  <a:gd name="connsiteY16" fmla="*/ 115548 h 289720"/>
                  <a:gd name="connsiteX17" fmla="*/ 337458 w 587829"/>
                  <a:gd name="connsiteY17" fmla="*/ 50234 h 289720"/>
                  <a:gd name="connsiteX18" fmla="*/ 348343 w 587829"/>
                  <a:gd name="connsiteY18" fmla="*/ 6691 h 289720"/>
                  <a:gd name="connsiteX19" fmla="*/ 359229 w 587829"/>
                  <a:gd name="connsiteY19" fmla="*/ 61120 h 289720"/>
                  <a:gd name="connsiteX20" fmla="*/ 370115 w 587829"/>
                  <a:gd name="connsiteY20" fmla="*/ 93777 h 289720"/>
                  <a:gd name="connsiteX21" fmla="*/ 381000 w 587829"/>
                  <a:gd name="connsiteY21" fmla="*/ 180863 h 289720"/>
                  <a:gd name="connsiteX22" fmla="*/ 391886 w 587829"/>
                  <a:gd name="connsiteY22" fmla="*/ 246177 h 289720"/>
                  <a:gd name="connsiteX23" fmla="*/ 413658 w 587829"/>
                  <a:gd name="connsiteY23" fmla="*/ 224405 h 289720"/>
                  <a:gd name="connsiteX24" fmla="*/ 457200 w 587829"/>
                  <a:gd name="connsiteY24" fmla="*/ 159091 h 289720"/>
                  <a:gd name="connsiteX25" fmla="*/ 468086 w 587829"/>
                  <a:gd name="connsiteY25" fmla="*/ 115548 h 289720"/>
                  <a:gd name="connsiteX26" fmla="*/ 489858 w 587829"/>
                  <a:gd name="connsiteY26" fmla="*/ 50234 h 289720"/>
                  <a:gd name="connsiteX27" fmla="*/ 500743 w 587829"/>
                  <a:gd name="connsiteY27" fmla="*/ 82891 h 289720"/>
                  <a:gd name="connsiteX28" fmla="*/ 522515 w 587829"/>
                  <a:gd name="connsiteY28" fmla="*/ 257063 h 289720"/>
                  <a:gd name="connsiteX29" fmla="*/ 533400 w 587829"/>
                  <a:gd name="connsiteY29" fmla="*/ 289720 h 289720"/>
                  <a:gd name="connsiteX30" fmla="*/ 566058 w 587829"/>
                  <a:gd name="connsiteY30" fmla="*/ 93777 h 289720"/>
                  <a:gd name="connsiteX31" fmla="*/ 587829 w 587829"/>
                  <a:gd name="connsiteY31" fmla="*/ 50234 h 2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7829" h="289720">
                    <a:moveTo>
                      <a:pt x="0" y="278834"/>
                    </a:moveTo>
                    <a:cubicBezTo>
                      <a:pt x="3629" y="220777"/>
                      <a:pt x="4796" y="162514"/>
                      <a:pt x="10886" y="104663"/>
                    </a:cubicBezTo>
                    <a:cubicBezTo>
                      <a:pt x="12087" y="93251"/>
                      <a:pt x="13658" y="80119"/>
                      <a:pt x="21772" y="72005"/>
                    </a:cubicBezTo>
                    <a:cubicBezTo>
                      <a:pt x="29886" y="63891"/>
                      <a:pt x="43543" y="64748"/>
                      <a:pt x="54429" y="61120"/>
                    </a:cubicBezTo>
                    <a:cubicBezTo>
                      <a:pt x="58058" y="75634"/>
                      <a:pt x="59422" y="90912"/>
                      <a:pt x="65315" y="104663"/>
                    </a:cubicBezTo>
                    <a:cubicBezTo>
                      <a:pt x="92414" y="167894"/>
                      <a:pt x="83858" y="106467"/>
                      <a:pt x="97972" y="169977"/>
                    </a:cubicBezTo>
                    <a:cubicBezTo>
                      <a:pt x="102760" y="191523"/>
                      <a:pt x="104529" y="213648"/>
                      <a:pt x="108858" y="235291"/>
                    </a:cubicBezTo>
                    <a:cubicBezTo>
                      <a:pt x="111792" y="249961"/>
                      <a:pt x="116115" y="264320"/>
                      <a:pt x="119743" y="278834"/>
                    </a:cubicBezTo>
                    <a:cubicBezTo>
                      <a:pt x="122645" y="267226"/>
                      <a:pt x="150794" y="145171"/>
                      <a:pt x="163286" y="126434"/>
                    </a:cubicBezTo>
                    <a:lnTo>
                      <a:pt x="185058" y="93777"/>
                    </a:lnTo>
                    <a:cubicBezTo>
                      <a:pt x="188686" y="82891"/>
                      <a:pt x="184469" y="61120"/>
                      <a:pt x="195943" y="61120"/>
                    </a:cubicBezTo>
                    <a:cubicBezTo>
                      <a:pt x="207418" y="61120"/>
                      <a:pt x="201697" y="83514"/>
                      <a:pt x="206829" y="93777"/>
                    </a:cubicBezTo>
                    <a:cubicBezTo>
                      <a:pt x="212680" y="105479"/>
                      <a:pt x="223287" y="114479"/>
                      <a:pt x="228600" y="126434"/>
                    </a:cubicBezTo>
                    <a:cubicBezTo>
                      <a:pt x="237921" y="147405"/>
                      <a:pt x="250372" y="191748"/>
                      <a:pt x="250372" y="191748"/>
                    </a:cubicBezTo>
                    <a:cubicBezTo>
                      <a:pt x="254001" y="213520"/>
                      <a:pt x="241516" y="266934"/>
                      <a:pt x="261258" y="257063"/>
                    </a:cubicBezTo>
                    <a:cubicBezTo>
                      <a:pt x="284207" y="245589"/>
                      <a:pt x="266374" y="205864"/>
                      <a:pt x="272143" y="180863"/>
                    </a:cubicBezTo>
                    <a:cubicBezTo>
                      <a:pt x="277303" y="158501"/>
                      <a:pt x="281185" y="134643"/>
                      <a:pt x="293915" y="115548"/>
                    </a:cubicBezTo>
                    <a:lnTo>
                      <a:pt x="337458" y="50234"/>
                    </a:lnTo>
                    <a:cubicBezTo>
                      <a:pt x="341086" y="35720"/>
                      <a:pt x="334962" y="0"/>
                      <a:pt x="348343" y="6691"/>
                    </a:cubicBezTo>
                    <a:cubicBezTo>
                      <a:pt x="364892" y="14966"/>
                      <a:pt x="354741" y="43170"/>
                      <a:pt x="359229" y="61120"/>
                    </a:cubicBezTo>
                    <a:cubicBezTo>
                      <a:pt x="362012" y="72252"/>
                      <a:pt x="366486" y="82891"/>
                      <a:pt x="370115" y="93777"/>
                    </a:cubicBezTo>
                    <a:cubicBezTo>
                      <a:pt x="373743" y="122806"/>
                      <a:pt x="376863" y="151902"/>
                      <a:pt x="381000" y="180863"/>
                    </a:cubicBezTo>
                    <a:cubicBezTo>
                      <a:pt x="384121" y="202713"/>
                      <a:pt x="378643" y="228520"/>
                      <a:pt x="391886" y="246177"/>
                    </a:cubicBezTo>
                    <a:cubicBezTo>
                      <a:pt x="398044" y="254388"/>
                      <a:pt x="407500" y="232616"/>
                      <a:pt x="413658" y="224405"/>
                    </a:cubicBezTo>
                    <a:cubicBezTo>
                      <a:pt x="429357" y="203472"/>
                      <a:pt x="457200" y="159091"/>
                      <a:pt x="457200" y="159091"/>
                    </a:cubicBezTo>
                    <a:cubicBezTo>
                      <a:pt x="460829" y="144577"/>
                      <a:pt x="463787" y="129878"/>
                      <a:pt x="468086" y="115548"/>
                    </a:cubicBezTo>
                    <a:cubicBezTo>
                      <a:pt x="474681" y="93567"/>
                      <a:pt x="489858" y="50234"/>
                      <a:pt x="489858" y="50234"/>
                    </a:cubicBezTo>
                    <a:cubicBezTo>
                      <a:pt x="493486" y="61120"/>
                      <a:pt x="498493" y="71639"/>
                      <a:pt x="500743" y="82891"/>
                    </a:cubicBezTo>
                    <a:cubicBezTo>
                      <a:pt x="517350" y="165928"/>
                      <a:pt x="507420" y="166491"/>
                      <a:pt x="522515" y="257063"/>
                    </a:cubicBezTo>
                    <a:cubicBezTo>
                      <a:pt x="524401" y="268381"/>
                      <a:pt x="529772" y="278834"/>
                      <a:pt x="533400" y="289720"/>
                    </a:cubicBezTo>
                    <a:cubicBezTo>
                      <a:pt x="546193" y="136213"/>
                      <a:pt x="530468" y="200547"/>
                      <a:pt x="566058" y="93777"/>
                    </a:cubicBezTo>
                    <a:cubicBezTo>
                      <a:pt x="578567" y="56250"/>
                      <a:pt x="568829" y="69234"/>
                      <a:pt x="587829" y="50234"/>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7" name="Trekk ut 378"/>
              <p:cNvSpPr/>
              <p:nvPr/>
            </p:nvSpPr>
            <p:spPr>
              <a:xfrm rot="20523453" flipH="1">
                <a:off x="2697700" y="4551645"/>
                <a:ext cx="101889" cy="63943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88" name="Rett linje 202"/>
              <p:cNvCxnSpPr/>
              <p:nvPr/>
            </p:nvCxnSpPr>
            <p:spPr>
              <a:xfrm>
                <a:off x="2917391" y="4713553"/>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Rektangel 191"/>
              <p:cNvSpPr/>
              <p:nvPr/>
            </p:nvSpPr>
            <p:spPr>
              <a:xfrm>
                <a:off x="2764986" y="5181625"/>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3" name="Rektangel 383"/>
              <p:cNvSpPr/>
              <p:nvPr/>
            </p:nvSpPr>
            <p:spPr>
              <a:xfrm rot="20507482">
                <a:off x="2515085" y="4443750"/>
                <a:ext cx="288996" cy="14436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5" name="Gruppe 384"/>
              <p:cNvGrpSpPr/>
              <p:nvPr/>
            </p:nvGrpSpPr>
            <p:grpSpPr>
              <a:xfrm rot="21327013">
                <a:off x="2404335" y="4360491"/>
                <a:ext cx="265393" cy="299427"/>
                <a:chOff x="3984171" y="3145971"/>
                <a:chExt cx="250372" cy="272143"/>
              </a:xfrm>
            </p:grpSpPr>
            <p:sp>
              <p:nvSpPr>
                <p:cNvPr id="220" name="Ellipse 385"/>
                <p:cNvSpPr/>
                <p:nvPr/>
              </p:nvSpPr>
              <p:spPr>
                <a:xfrm>
                  <a:off x="4136571" y="3145971"/>
                  <a:ext cx="97972" cy="762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21" name="Rett linje 386"/>
                <p:cNvCxnSpPr/>
                <p:nvPr/>
              </p:nvCxnSpPr>
              <p:spPr>
                <a:xfrm flipH="1">
                  <a:off x="4060371" y="3189513"/>
                  <a:ext cx="114301" cy="1524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Rett linje 387"/>
                <p:cNvCxnSpPr/>
                <p:nvPr/>
              </p:nvCxnSpPr>
              <p:spPr>
                <a:xfrm flipH="1">
                  <a:off x="3984171" y="3320142"/>
                  <a:ext cx="92532" cy="43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Rett linje 388"/>
                <p:cNvCxnSpPr/>
                <p:nvPr/>
              </p:nvCxnSpPr>
              <p:spPr>
                <a:xfrm flipH="1">
                  <a:off x="4038600" y="3331029"/>
                  <a:ext cx="43543" cy="87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Rett linje 389"/>
                <p:cNvCxnSpPr/>
                <p:nvPr/>
              </p:nvCxnSpPr>
              <p:spPr>
                <a:xfrm>
                  <a:off x="4060371" y="3233057"/>
                  <a:ext cx="119743"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6" name="Trekk ut 397"/>
              <p:cNvSpPr/>
              <p:nvPr/>
            </p:nvSpPr>
            <p:spPr>
              <a:xfrm>
                <a:off x="8294911" y="2090056"/>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97" name="TekstSylinder 398"/>
              <p:cNvSpPr txBox="1"/>
              <p:nvPr/>
            </p:nvSpPr>
            <p:spPr>
              <a:xfrm>
                <a:off x="7892125" y="2188002"/>
                <a:ext cx="598727" cy="215444"/>
              </a:xfrm>
              <a:prstGeom prst="rect">
                <a:avLst/>
              </a:prstGeom>
              <a:noFill/>
            </p:spPr>
            <p:txBody>
              <a:bodyPr wrap="square" rtlCol="0">
                <a:spAutoFit/>
              </a:bodyPr>
              <a:lstStyle/>
              <a:p>
                <a:pPr algn="ctr"/>
                <a:r>
                  <a:rPr lang="nb-NO" sz="800" b="1" dirty="0"/>
                  <a:t>SAML 3</a:t>
                </a:r>
              </a:p>
            </p:txBody>
          </p:sp>
          <p:sp>
            <p:nvSpPr>
              <p:cNvPr id="198" name="Trekk ut 403"/>
              <p:cNvSpPr/>
              <p:nvPr/>
            </p:nvSpPr>
            <p:spPr>
              <a:xfrm>
                <a:off x="5388425" y="2895598"/>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199" name="TekstSylinder 404"/>
              <p:cNvSpPr txBox="1"/>
              <p:nvPr/>
            </p:nvSpPr>
            <p:spPr>
              <a:xfrm>
                <a:off x="4996525" y="3004430"/>
                <a:ext cx="598727" cy="215444"/>
              </a:xfrm>
              <a:prstGeom prst="rect">
                <a:avLst/>
              </a:prstGeom>
              <a:noFill/>
            </p:spPr>
            <p:txBody>
              <a:bodyPr wrap="square" rtlCol="0">
                <a:spAutoFit/>
              </a:bodyPr>
              <a:lstStyle/>
              <a:p>
                <a:pPr algn="ctr"/>
                <a:r>
                  <a:rPr lang="nb-NO" sz="800" b="1" dirty="0"/>
                  <a:t>SAML 2</a:t>
                </a:r>
              </a:p>
            </p:txBody>
          </p:sp>
          <p:sp>
            <p:nvSpPr>
              <p:cNvPr id="200" name="Trekk ut 405"/>
              <p:cNvSpPr/>
              <p:nvPr/>
            </p:nvSpPr>
            <p:spPr>
              <a:xfrm>
                <a:off x="3026225" y="2264227"/>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201" name="TekstSylinder 406"/>
              <p:cNvSpPr txBox="1"/>
              <p:nvPr/>
            </p:nvSpPr>
            <p:spPr>
              <a:xfrm>
                <a:off x="2623439" y="2373059"/>
                <a:ext cx="598727" cy="215444"/>
              </a:xfrm>
              <a:prstGeom prst="rect">
                <a:avLst/>
              </a:prstGeom>
              <a:noFill/>
            </p:spPr>
            <p:txBody>
              <a:bodyPr wrap="square" rtlCol="0">
                <a:spAutoFit/>
              </a:bodyPr>
              <a:lstStyle/>
              <a:p>
                <a:pPr algn="ctr"/>
                <a:r>
                  <a:rPr lang="nb-NO" sz="800" b="1" dirty="0"/>
                  <a:t>SAML 1</a:t>
                </a:r>
              </a:p>
            </p:txBody>
          </p:sp>
          <p:sp>
            <p:nvSpPr>
              <p:cNvPr id="202" name="Beslutning 407"/>
              <p:cNvSpPr/>
              <p:nvPr/>
            </p:nvSpPr>
            <p:spPr>
              <a:xfrm>
                <a:off x="2373086" y="480057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3" name="Beslutning 408"/>
              <p:cNvSpPr/>
              <p:nvPr/>
            </p:nvSpPr>
            <p:spPr>
              <a:xfrm>
                <a:off x="1589290" y="478968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4" name="Beslutning 409"/>
              <p:cNvSpPr/>
              <p:nvPr/>
            </p:nvSpPr>
            <p:spPr>
              <a:xfrm>
                <a:off x="3722890" y="47352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5" name="Beslutning 410"/>
              <p:cNvSpPr/>
              <p:nvPr/>
            </p:nvSpPr>
            <p:spPr>
              <a:xfrm rot="5400000">
                <a:off x="5148919" y="42780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6" name="Beslutning 411"/>
              <p:cNvSpPr/>
              <p:nvPr/>
            </p:nvSpPr>
            <p:spPr>
              <a:xfrm rot="5400000">
                <a:off x="5159804" y="4724370"/>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7" name="Beslutning 412"/>
              <p:cNvSpPr/>
              <p:nvPr/>
            </p:nvSpPr>
            <p:spPr>
              <a:xfrm rot="5400000">
                <a:off x="4348815" y="5426503"/>
                <a:ext cx="228619"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8" name="Beslutning 413"/>
              <p:cNvSpPr/>
              <p:nvPr/>
            </p:nvSpPr>
            <p:spPr>
              <a:xfrm rot="10800000">
                <a:off x="6504198" y="4729828"/>
                <a:ext cx="293914"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 name="Gruppe 414"/>
              <p:cNvGrpSpPr/>
              <p:nvPr/>
            </p:nvGrpSpPr>
            <p:grpSpPr>
              <a:xfrm>
                <a:off x="4702627" y="1926769"/>
                <a:ext cx="315687" cy="478974"/>
                <a:chOff x="4702627" y="1926769"/>
                <a:chExt cx="315687" cy="478974"/>
              </a:xfrm>
            </p:grpSpPr>
            <p:sp>
              <p:nvSpPr>
                <p:cNvPr id="218" name="Pil opp 415"/>
                <p:cNvSpPr/>
                <p:nvPr/>
              </p:nvSpPr>
              <p:spPr>
                <a:xfrm>
                  <a:off x="4702628" y="2198914"/>
                  <a:ext cx="315686" cy="20682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chemeClr val="tx1"/>
                      </a:solidFill>
                    </a:ln>
                    <a:solidFill>
                      <a:schemeClr val="tx1"/>
                    </a:solidFill>
                  </a:endParaRPr>
                </a:p>
              </p:txBody>
            </p:sp>
            <p:sp>
              <p:nvSpPr>
                <p:cNvPr id="219" name="TekstSylinder 416"/>
                <p:cNvSpPr txBox="1"/>
                <p:nvPr/>
              </p:nvSpPr>
              <p:spPr>
                <a:xfrm>
                  <a:off x="4702627" y="1926769"/>
                  <a:ext cx="163286" cy="338554"/>
                </a:xfrm>
                <a:prstGeom prst="rect">
                  <a:avLst/>
                </a:prstGeom>
                <a:noFill/>
              </p:spPr>
              <p:txBody>
                <a:bodyPr wrap="square" rtlCol="0">
                  <a:spAutoFit/>
                </a:bodyPr>
                <a:lstStyle/>
                <a:p>
                  <a:r>
                    <a:rPr lang="nb-NO" sz="1600" b="1" dirty="0">
                      <a:ln>
                        <a:solidFill>
                          <a:schemeClr val="bg1"/>
                        </a:solidFill>
                      </a:ln>
                    </a:rPr>
                    <a:t>N</a:t>
                  </a:r>
                </a:p>
              </p:txBody>
            </p:sp>
          </p:grpSp>
        </p:grpSp>
        <p:sp>
          <p:nvSpPr>
            <p:cNvPr id="7" name="TekstSylinder 197"/>
            <p:cNvSpPr txBox="1"/>
            <p:nvPr/>
          </p:nvSpPr>
          <p:spPr>
            <a:xfrm>
              <a:off x="6379017" y="2492800"/>
              <a:ext cx="772896" cy="215444"/>
            </a:xfrm>
            <a:prstGeom prst="rect">
              <a:avLst/>
            </a:prstGeom>
            <a:noFill/>
          </p:spPr>
          <p:txBody>
            <a:bodyPr wrap="square" rtlCol="0">
              <a:spAutoFit/>
            </a:bodyPr>
            <a:lstStyle/>
            <a:p>
              <a:pPr algn="ctr"/>
              <a:r>
                <a:rPr lang="nb-NO" sz="800" b="1" dirty="0">
                  <a:solidFill>
                    <a:schemeClr val="bg1"/>
                  </a:solidFill>
                </a:rPr>
                <a:t>Hovedadm.</a:t>
              </a:r>
            </a:p>
          </p:txBody>
        </p:sp>
        <p:sp>
          <p:nvSpPr>
            <p:cNvPr id="8" name="TekstSylinder 198"/>
            <p:cNvSpPr txBox="1"/>
            <p:nvPr/>
          </p:nvSpPr>
          <p:spPr>
            <a:xfrm>
              <a:off x="5987149" y="2656118"/>
              <a:ext cx="1567538" cy="307777"/>
            </a:xfrm>
            <a:prstGeom prst="rect">
              <a:avLst/>
            </a:prstGeom>
            <a:noFill/>
          </p:spPr>
          <p:txBody>
            <a:bodyPr wrap="square" rtlCol="0">
              <a:spAutoFit/>
            </a:bodyPr>
            <a:lstStyle/>
            <a:p>
              <a:r>
                <a:rPr lang="nb-NO" sz="1400" b="1" i="1" dirty="0">
                  <a:solidFill>
                    <a:schemeClr val="bg1"/>
                  </a:solidFill>
                </a:rPr>
                <a:t>AS KAIANLEGG</a:t>
              </a:r>
            </a:p>
          </p:txBody>
        </p:sp>
        <p:sp>
          <p:nvSpPr>
            <p:cNvPr id="9" name="Ellipse 199"/>
            <p:cNvSpPr/>
            <p:nvPr/>
          </p:nvSpPr>
          <p:spPr>
            <a:xfrm>
              <a:off x="598715" y="6139544"/>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208"/>
            <p:cNvSpPr/>
            <p:nvPr/>
          </p:nvSpPr>
          <p:spPr>
            <a:xfrm>
              <a:off x="3461728" y="6139540"/>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212"/>
            <p:cNvSpPr/>
            <p:nvPr/>
          </p:nvSpPr>
          <p:spPr>
            <a:xfrm>
              <a:off x="4768045" y="6139536"/>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213"/>
            <p:cNvSpPr/>
            <p:nvPr/>
          </p:nvSpPr>
          <p:spPr>
            <a:xfrm>
              <a:off x="7064987" y="6085102"/>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4" name="Rett linje 237"/>
            <p:cNvCxnSpPr/>
            <p:nvPr/>
          </p:nvCxnSpPr>
          <p:spPr>
            <a:xfrm>
              <a:off x="566058" y="2242457"/>
              <a:ext cx="130628"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192" name="Plassholder for lysbildenummer 19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74</a:t>
            </a:fld>
            <a:endParaRPr lang="nb-NO" b="1" dirty="0">
              <a:solidFill>
                <a:schemeClr val="tx1"/>
              </a:solidFill>
            </a:endParaRPr>
          </a:p>
        </p:txBody>
      </p:sp>
      <p:sp>
        <p:nvSpPr>
          <p:cNvPr id="227" name="TextBox 226"/>
          <p:cNvSpPr txBox="1"/>
          <p:nvPr/>
        </p:nvSpPr>
        <p:spPr>
          <a:xfrm>
            <a:off x="0" y="1386642"/>
            <a:ext cx="9144000" cy="1754326"/>
          </a:xfrm>
          <a:prstGeom prst="rect">
            <a:avLst/>
          </a:prstGeom>
          <a:solidFill>
            <a:schemeClr val="bg1">
              <a:lumMod val="95000"/>
            </a:schemeClr>
          </a:solidFill>
          <a:ln w="38100">
            <a:solidFill>
              <a:srgbClr val="FF0000"/>
            </a:solidFill>
          </a:ln>
        </p:spPr>
        <p:txBody>
          <a:bodyPr wrap="square" rtlCol="0">
            <a:spAutoFit/>
          </a:bodyPr>
          <a:lstStyle/>
          <a:p>
            <a:r>
              <a:rPr lang="nb-NO" dirty="0"/>
              <a:t>Reell tid innkommer følgende melding på samband fra kranfører  Kran B Kai 2:</a:t>
            </a:r>
          </a:p>
          <a:p>
            <a:endParaRPr lang="nb-NO" dirty="0"/>
          </a:p>
          <a:p>
            <a:r>
              <a:rPr lang="nb-NO" i="1" dirty="0"/>
              <a:t>”Jeg mistet konteineren ned på hovedkaien mellom tørrdokken og kai 2. En mann ligger under med beina i klem. Jeg vet ikke hvor de to andre som var med på kaien ble av.”</a:t>
            </a:r>
          </a:p>
          <a:p>
            <a:endParaRPr lang="nb-NO" dirty="0"/>
          </a:p>
          <a:p>
            <a:r>
              <a:rPr lang="nb-NO" dirty="0"/>
              <a:t>Det oppnås ikke videre kontakt med kranfører.   </a:t>
            </a:r>
          </a:p>
        </p:txBody>
      </p:sp>
      <p:sp>
        <p:nvSpPr>
          <p:cNvPr id="228" name="Explosion 1 227"/>
          <p:cNvSpPr/>
          <p:nvPr/>
        </p:nvSpPr>
        <p:spPr>
          <a:xfrm>
            <a:off x="1475656" y="3573016"/>
            <a:ext cx="2304256" cy="2376264"/>
          </a:xfrm>
          <a:prstGeom prst="irregularSeal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bwMode="auto">
          <a:xfrm>
            <a:off x="654503" y="1680710"/>
            <a:ext cx="8143875"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3600" b="1" i="0" u="none" strike="noStrike" kern="0" cap="none" spc="0" normalizeH="0" baseline="0" noProof="0" dirty="0">
              <a:ln>
                <a:noFill/>
              </a:ln>
              <a:solidFill>
                <a:schemeClr val="tx2"/>
              </a:solidFill>
              <a:effectLst/>
              <a:uLnTx/>
              <a:uFillTx/>
              <a:latin typeface="Calibri" pitchFamily="34" charset="0"/>
              <a:ea typeface="+mj-ea"/>
              <a:cs typeface="+mj-cs"/>
            </a:endParaRPr>
          </a:p>
        </p:txBody>
      </p:sp>
      <p:pic>
        <p:nvPicPr>
          <p:cNvPr id="1027" name="Picture 3"/>
          <p:cNvPicPr>
            <a:picLocks noChangeAspect="1" noChangeArrowheads="1"/>
          </p:cNvPicPr>
          <p:nvPr/>
        </p:nvPicPr>
        <p:blipFill>
          <a:blip r:embed="rId2" cstate="print"/>
          <a:srcRect/>
          <a:stretch>
            <a:fillRect/>
          </a:stretch>
        </p:blipFill>
        <p:spPr bwMode="auto">
          <a:xfrm>
            <a:off x="2483768" y="764716"/>
            <a:ext cx="4510065" cy="6013419"/>
          </a:xfrm>
          <a:prstGeom prst="rect">
            <a:avLst/>
          </a:prstGeom>
          <a:noFill/>
          <a:ln w="9525">
            <a:noFill/>
            <a:miter lim="800000"/>
            <a:headEnd/>
            <a:tailEnd/>
          </a:ln>
        </p:spPr>
      </p:pic>
      <p:sp>
        <p:nvSpPr>
          <p:cNvPr id="9" name="TekstSylinder 8"/>
          <p:cNvSpPr txBox="1"/>
          <p:nvPr/>
        </p:nvSpPr>
        <p:spPr>
          <a:xfrm>
            <a:off x="3739035" y="1132105"/>
            <a:ext cx="3026183" cy="646331"/>
          </a:xfrm>
          <a:prstGeom prst="rect">
            <a:avLst/>
          </a:prstGeom>
          <a:noFill/>
        </p:spPr>
        <p:txBody>
          <a:bodyPr wrap="square" rtlCol="0">
            <a:spAutoFit/>
          </a:bodyPr>
          <a:lstStyle/>
          <a:p>
            <a:pPr marL="0" lvl="1">
              <a:buFont typeface="Arial" pitchFamily="34" charset="0"/>
              <a:buChar char="•"/>
            </a:pPr>
            <a:r>
              <a:rPr lang="nb-NO" sz="900" dirty="0">
                <a:solidFill>
                  <a:schemeClr val="tx2">
                    <a:lumMod val="75000"/>
                  </a:schemeClr>
                </a:solidFill>
                <a:latin typeface="Comic Sans MS" pitchFamily="66" charset="0"/>
              </a:rPr>
              <a:t>1 bekreftet klemskade - 4 involvert i arbeidet</a:t>
            </a:r>
          </a:p>
          <a:p>
            <a:pPr marL="0" lvl="1">
              <a:buFont typeface="Arial" pitchFamily="34" charset="0"/>
              <a:buChar char="•"/>
            </a:pPr>
            <a:r>
              <a:rPr lang="nb-NO" sz="900" dirty="0">
                <a:solidFill>
                  <a:schemeClr val="tx2">
                    <a:lumMod val="75000"/>
                  </a:schemeClr>
                </a:solidFill>
                <a:latin typeface="Comic Sans MS" pitchFamily="66" charset="0"/>
              </a:rPr>
              <a:t>Fallende konteiner fra B kran kai 2</a:t>
            </a:r>
          </a:p>
          <a:p>
            <a:pPr marL="0" lvl="1">
              <a:buFont typeface="Arial" pitchFamily="34" charset="0"/>
              <a:buChar char="•"/>
            </a:pPr>
            <a:r>
              <a:rPr lang="nb-NO" sz="900" dirty="0">
                <a:solidFill>
                  <a:schemeClr val="tx2">
                    <a:lumMod val="75000"/>
                  </a:schemeClr>
                </a:solidFill>
                <a:latin typeface="Comic Sans MS" pitchFamily="66" charset="0"/>
              </a:rPr>
              <a:t>Alarm - Mønstring mannskaper - Mobilisering innsatslag – Varsling nødetater og beredskapsstab.</a:t>
            </a:r>
          </a:p>
        </p:txBody>
      </p:sp>
      <p:sp>
        <p:nvSpPr>
          <p:cNvPr id="10" name="TekstSylinder 9"/>
          <p:cNvSpPr txBox="1"/>
          <p:nvPr/>
        </p:nvSpPr>
        <p:spPr>
          <a:xfrm>
            <a:off x="3739031" y="2111841"/>
            <a:ext cx="3209233" cy="923330"/>
          </a:xfrm>
          <a:prstGeom prst="rect">
            <a:avLst/>
          </a:prstGeom>
          <a:noFill/>
        </p:spPr>
        <p:txBody>
          <a:bodyPr wrap="square" rtlCol="0">
            <a:spAutoFit/>
          </a:bodyPr>
          <a:lstStyle/>
          <a:p>
            <a:r>
              <a:rPr lang="nb-NO" sz="900" b="1" dirty="0">
                <a:solidFill>
                  <a:schemeClr val="tx2">
                    <a:lumMod val="75000"/>
                  </a:schemeClr>
                </a:solidFill>
                <a:latin typeface="Comic Sans MS" pitchFamily="66" charset="0"/>
              </a:rPr>
              <a:t>  Mennesker:            Miljø:         Materiell:  </a:t>
            </a:r>
          </a:p>
          <a:p>
            <a:r>
              <a:rPr lang="nb-NO" sz="900" dirty="0">
                <a:solidFill>
                  <a:schemeClr val="tx2">
                    <a:lumMod val="75000"/>
                  </a:schemeClr>
                </a:solidFill>
                <a:latin typeface="Comic Sans MS" pitchFamily="66" charset="0"/>
              </a:rPr>
              <a:t>-3 hardt skadd          </a:t>
            </a:r>
            <a:r>
              <a:rPr lang="nb-NO" sz="900" dirty="0" err="1">
                <a:solidFill>
                  <a:schemeClr val="tx2">
                    <a:lumMod val="75000"/>
                  </a:schemeClr>
                </a:solidFill>
                <a:latin typeface="Comic Sans MS" pitchFamily="66" charset="0"/>
              </a:rPr>
              <a:t>-Miljøfarlig</a:t>
            </a:r>
            <a:r>
              <a:rPr lang="nb-NO" sz="900" dirty="0">
                <a:solidFill>
                  <a:schemeClr val="tx2">
                    <a:lumMod val="75000"/>
                  </a:schemeClr>
                </a:solidFill>
                <a:latin typeface="Comic Sans MS" pitchFamily="66" charset="0"/>
              </a:rPr>
              <a:t>    </a:t>
            </a:r>
            <a:r>
              <a:rPr lang="nb-NO" sz="900" dirty="0" err="1">
                <a:solidFill>
                  <a:schemeClr val="tx2">
                    <a:lumMod val="75000"/>
                  </a:schemeClr>
                </a:solidFill>
                <a:latin typeface="Comic Sans MS" pitchFamily="66" charset="0"/>
              </a:rPr>
              <a:t>-Skade</a:t>
            </a:r>
            <a:r>
              <a:rPr lang="nb-NO" sz="900" dirty="0">
                <a:solidFill>
                  <a:schemeClr val="tx2">
                    <a:lumMod val="75000"/>
                  </a:schemeClr>
                </a:solidFill>
                <a:latin typeface="Comic Sans MS" pitchFamily="66" charset="0"/>
              </a:rPr>
              <a:t> kran </a:t>
            </a:r>
          </a:p>
          <a:p>
            <a:r>
              <a:rPr lang="nb-NO" sz="900" dirty="0" err="1">
                <a:solidFill>
                  <a:schemeClr val="tx2">
                    <a:lumMod val="75000"/>
                  </a:schemeClr>
                </a:solidFill>
                <a:latin typeface="Comic Sans MS" pitchFamily="66" charset="0"/>
              </a:rPr>
              <a:t>-Mann</a:t>
            </a:r>
            <a:r>
              <a:rPr lang="nb-NO" sz="900" dirty="0">
                <a:solidFill>
                  <a:schemeClr val="tx2">
                    <a:lumMod val="75000"/>
                  </a:schemeClr>
                </a:solidFill>
                <a:latin typeface="Comic Sans MS" pitchFamily="66" charset="0"/>
              </a:rPr>
              <a:t> på sjø              innhold          </a:t>
            </a:r>
            <a:r>
              <a:rPr lang="nb-NO" sz="900" dirty="0" err="1">
                <a:solidFill>
                  <a:schemeClr val="tx2">
                    <a:lumMod val="75000"/>
                  </a:schemeClr>
                </a:solidFill>
                <a:latin typeface="Comic Sans MS" pitchFamily="66" charset="0"/>
              </a:rPr>
              <a:t>-Skade</a:t>
            </a:r>
            <a:r>
              <a:rPr lang="nb-NO" sz="900" dirty="0">
                <a:solidFill>
                  <a:schemeClr val="tx2">
                    <a:lumMod val="75000"/>
                  </a:schemeClr>
                </a:solidFill>
                <a:latin typeface="Comic Sans MS" pitchFamily="66" charset="0"/>
              </a:rPr>
              <a:t> kai </a:t>
            </a:r>
          </a:p>
          <a:p>
            <a:r>
              <a:rPr lang="nb-NO" sz="900" dirty="0">
                <a:solidFill>
                  <a:schemeClr val="tx2">
                    <a:lumMod val="75000"/>
                  </a:schemeClr>
                </a:solidFill>
                <a:latin typeface="Comic Sans MS" pitchFamily="66" charset="0"/>
              </a:rPr>
              <a:t>-Mann fastklemt        konteiner      -Skade konteiner</a:t>
            </a:r>
          </a:p>
          <a:p>
            <a:r>
              <a:rPr lang="nb-NO" sz="900" dirty="0">
                <a:solidFill>
                  <a:schemeClr val="tx2">
                    <a:lumMod val="75000"/>
                  </a:schemeClr>
                </a:solidFill>
                <a:latin typeface="Comic Sans MS" pitchFamily="66" charset="0"/>
              </a:rPr>
              <a:t>-Kranfører uvel</a:t>
            </a:r>
          </a:p>
          <a:p>
            <a:endParaRPr lang="nb-NO" sz="900" dirty="0">
              <a:solidFill>
                <a:schemeClr val="tx2">
                  <a:lumMod val="75000"/>
                </a:schemeClr>
              </a:solidFill>
              <a:latin typeface="Comic Sans MS" pitchFamily="66" charset="0"/>
            </a:endParaRPr>
          </a:p>
        </p:txBody>
      </p:sp>
      <p:sp>
        <p:nvSpPr>
          <p:cNvPr id="11" name="TekstSylinder 10"/>
          <p:cNvSpPr txBox="1"/>
          <p:nvPr/>
        </p:nvSpPr>
        <p:spPr>
          <a:xfrm>
            <a:off x="3739031" y="3113353"/>
            <a:ext cx="2906487" cy="646331"/>
          </a:xfrm>
          <a:prstGeom prst="rect">
            <a:avLst/>
          </a:prstGeom>
          <a:noFill/>
        </p:spPr>
        <p:txBody>
          <a:bodyPr wrap="square" rtlCol="0">
            <a:spAutoFit/>
          </a:bodyPr>
          <a:lstStyle/>
          <a:p>
            <a:r>
              <a:rPr lang="nb-NO" sz="900" dirty="0" err="1">
                <a:solidFill>
                  <a:schemeClr val="tx2">
                    <a:lumMod val="75000"/>
                  </a:schemeClr>
                </a:solidFill>
                <a:latin typeface="Comic Sans MS" pitchFamily="66" charset="0"/>
              </a:rPr>
              <a:t>-Redde</a:t>
            </a:r>
            <a:r>
              <a:rPr lang="nb-NO" sz="900" dirty="0">
                <a:solidFill>
                  <a:schemeClr val="tx2">
                    <a:lumMod val="75000"/>
                  </a:schemeClr>
                </a:solidFill>
                <a:latin typeface="Comic Sans MS" pitchFamily="66" charset="0"/>
              </a:rPr>
              <a:t> , Transportere  </a:t>
            </a:r>
            <a:r>
              <a:rPr lang="nb-NO" sz="900" dirty="0" err="1">
                <a:solidFill>
                  <a:schemeClr val="tx2">
                    <a:lumMod val="75000"/>
                  </a:schemeClr>
                </a:solidFill>
                <a:latin typeface="Comic Sans MS" pitchFamily="66" charset="0"/>
              </a:rPr>
              <a:t>-Verifisere</a:t>
            </a:r>
            <a:r>
              <a:rPr lang="nb-NO" sz="900" dirty="0">
                <a:solidFill>
                  <a:schemeClr val="tx2">
                    <a:lumMod val="75000"/>
                  </a:schemeClr>
                </a:solidFill>
                <a:latin typeface="Comic Sans MS" pitchFamily="66" charset="0"/>
              </a:rPr>
              <a:t>    </a:t>
            </a:r>
            <a:r>
              <a:rPr lang="nb-NO" sz="900" dirty="0" err="1">
                <a:solidFill>
                  <a:schemeClr val="tx2">
                    <a:lumMod val="75000"/>
                  </a:schemeClr>
                </a:solidFill>
                <a:latin typeface="Comic Sans MS" pitchFamily="66" charset="0"/>
              </a:rPr>
              <a:t>-Undersøke</a:t>
            </a:r>
            <a:r>
              <a:rPr lang="nb-NO" sz="900" dirty="0">
                <a:solidFill>
                  <a:schemeClr val="tx2">
                    <a:lumMod val="75000"/>
                  </a:schemeClr>
                </a:solidFill>
                <a:latin typeface="Comic Sans MS" pitchFamily="66" charset="0"/>
              </a:rPr>
              <a:t> </a:t>
            </a:r>
          </a:p>
          <a:p>
            <a:r>
              <a:rPr lang="nb-NO" sz="900" dirty="0" err="1">
                <a:solidFill>
                  <a:schemeClr val="tx2">
                    <a:lumMod val="75000"/>
                  </a:schemeClr>
                </a:solidFill>
                <a:latin typeface="Comic Sans MS" pitchFamily="66" charset="0"/>
              </a:rPr>
              <a:t>-Utkikk</a:t>
            </a:r>
            <a:r>
              <a:rPr lang="nb-NO" sz="900" dirty="0">
                <a:solidFill>
                  <a:schemeClr val="tx2">
                    <a:lumMod val="75000"/>
                  </a:schemeClr>
                </a:solidFill>
                <a:latin typeface="Comic Sans MS" pitchFamily="66" charset="0"/>
              </a:rPr>
              <a:t> og Søke             innhold          evt. skader   </a:t>
            </a:r>
          </a:p>
          <a:p>
            <a:r>
              <a:rPr lang="nb-NO" sz="900" dirty="0" err="1">
                <a:solidFill>
                  <a:schemeClr val="tx2">
                    <a:lumMod val="75000"/>
                  </a:schemeClr>
                </a:solidFill>
                <a:latin typeface="Comic Sans MS" pitchFamily="66" charset="0"/>
              </a:rPr>
              <a:t>-Hente</a:t>
            </a:r>
            <a:r>
              <a:rPr lang="nb-NO" sz="900" dirty="0">
                <a:solidFill>
                  <a:schemeClr val="tx2">
                    <a:lumMod val="75000"/>
                  </a:schemeClr>
                </a:solidFill>
                <a:latin typeface="Comic Sans MS" pitchFamily="66" charset="0"/>
              </a:rPr>
              <a:t> og Ivareta</a:t>
            </a:r>
          </a:p>
          <a:p>
            <a:endParaRPr lang="nb-NO" sz="900" dirty="0">
              <a:solidFill>
                <a:schemeClr val="tx2">
                  <a:lumMod val="75000"/>
                </a:schemeClr>
              </a:solidFill>
              <a:latin typeface="Comic Sans MS" pitchFamily="66" charset="0"/>
            </a:endParaRPr>
          </a:p>
        </p:txBody>
      </p:sp>
      <p:sp>
        <p:nvSpPr>
          <p:cNvPr id="12" name="TekstSylinder 11"/>
          <p:cNvSpPr txBox="1"/>
          <p:nvPr/>
        </p:nvSpPr>
        <p:spPr>
          <a:xfrm>
            <a:off x="3739031" y="3701197"/>
            <a:ext cx="2906487" cy="923330"/>
          </a:xfrm>
          <a:prstGeom prst="rect">
            <a:avLst/>
          </a:prstGeom>
          <a:noFill/>
        </p:spPr>
        <p:txBody>
          <a:bodyPr wrap="square" rtlCol="0">
            <a:spAutoFit/>
          </a:bodyPr>
          <a:lstStyle/>
          <a:p>
            <a:r>
              <a:rPr lang="nb-NO" sz="900" dirty="0">
                <a:solidFill>
                  <a:schemeClr val="tx2">
                    <a:lumMod val="75000"/>
                  </a:schemeClr>
                </a:solidFill>
                <a:latin typeface="Comic Sans MS" pitchFamily="66" charset="0"/>
              </a:rPr>
              <a:t>-Førstehjelpslag     -Innsatsleder    -Teknisk avd.     </a:t>
            </a:r>
          </a:p>
          <a:p>
            <a:r>
              <a:rPr lang="nb-NO" sz="900" dirty="0" err="1">
                <a:solidFill>
                  <a:schemeClr val="tx2">
                    <a:lumMod val="75000"/>
                  </a:schemeClr>
                </a:solidFill>
                <a:latin typeface="Comic Sans MS" pitchFamily="66" charset="0"/>
              </a:rPr>
              <a:t>-Innsatslag</a:t>
            </a:r>
            <a:r>
              <a:rPr lang="nb-NO" sz="900" dirty="0">
                <a:solidFill>
                  <a:schemeClr val="tx2">
                    <a:lumMod val="75000"/>
                  </a:schemeClr>
                </a:solidFill>
                <a:latin typeface="Comic Sans MS" pitchFamily="66" charset="0"/>
              </a:rPr>
              <a:t> x 2 </a:t>
            </a:r>
          </a:p>
          <a:p>
            <a:r>
              <a:rPr lang="nb-NO" sz="900" dirty="0">
                <a:solidFill>
                  <a:schemeClr val="tx2">
                    <a:lumMod val="75000"/>
                  </a:schemeClr>
                </a:solidFill>
                <a:latin typeface="Comic Sans MS" pitchFamily="66" charset="0"/>
              </a:rPr>
              <a:t>m/frigjøringsutstyr</a:t>
            </a:r>
          </a:p>
          <a:p>
            <a:r>
              <a:rPr lang="nb-NO" sz="900" dirty="0" err="1">
                <a:solidFill>
                  <a:schemeClr val="tx2">
                    <a:lumMod val="75000"/>
                  </a:schemeClr>
                </a:solidFill>
                <a:latin typeface="Comic Sans MS" pitchFamily="66" charset="0"/>
              </a:rPr>
              <a:t>-Redningsbåt</a:t>
            </a:r>
            <a:r>
              <a:rPr lang="nb-NO" sz="900" dirty="0">
                <a:solidFill>
                  <a:schemeClr val="tx2">
                    <a:lumMod val="75000"/>
                  </a:schemeClr>
                </a:solidFill>
                <a:latin typeface="Comic Sans MS" pitchFamily="66" charset="0"/>
              </a:rPr>
              <a:t> og Dykkere</a:t>
            </a:r>
          </a:p>
          <a:p>
            <a:r>
              <a:rPr lang="nb-NO" sz="900" dirty="0" err="1">
                <a:solidFill>
                  <a:schemeClr val="tx2">
                    <a:lumMod val="75000"/>
                  </a:schemeClr>
                </a:solidFill>
                <a:latin typeface="Comic Sans MS" pitchFamily="66" charset="0"/>
              </a:rPr>
              <a:t>-Ambulanse</a:t>
            </a:r>
            <a:r>
              <a:rPr lang="nb-NO" sz="900" dirty="0">
                <a:solidFill>
                  <a:schemeClr val="tx2">
                    <a:lumMod val="75000"/>
                  </a:schemeClr>
                </a:solidFill>
                <a:latin typeface="Comic Sans MS" pitchFamily="66" charset="0"/>
              </a:rPr>
              <a:t> x 3</a:t>
            </a:r>
          </a:p>
          <a:p>
            <a:pPr>
              <a:buFontTx/>
              <a:buChar char="-"/>
            </a:pPr>
            <a:r>
              <a:rPr lang="nb-NO" sz="900" dirty="0">
                <a:solidFill>
                  <a:schemeClr val="tx2">
                    <a:lumMod val="75000"/>
                  </a:schemeClr>
                </a:solidFill>
                <a:latin typeface="Comic Sans MS" pitchFamily="66" charset="0"/>
              </a:rPr>
              <a:t>Politi –Brann</a:t>
            </a:r>
          </a:p>
        </p:txBody>
      </p:sp>
      <p:sp>
        <p:nvSpPr>
          <p:cNvPr id="21" name="TekstSylinder 20"/>
          <p:cNvSpPr txBox="1"/>
          <p:nvPr/>
        </p:nvSpPr>
        <p:spPr>
          <a:xfrm>
            <a:off x="3739023" y="4670043"/>
            <a:ext cx="2906487" cy="507831"/>
          </a:xfrm>
          <a:prstGeom prst="rect">
            <a:avLst/>
          </a:prstGeom>
          <a:noFill/>
        </p:spPr>
        <p:txBody>
          <a:bodyPr wrap="square" rtlCol="0">
            <a:spAutoFit/>
          </a:bodyPr>
          <a:lstStyle/>
          <a:p>
            <a:pPr>
              <a:buFontTx/>
              <a:buChar char="-"/>
            </a:pPr>
            <a:r>
              <a:rPr lang="nb-NO" sz="900" dirty="0">
                <a:solidFill>
                  <a:schemeClr val="tx2">
                    <a:lumMod val="75000"/>
                  </a:schemeClr>
                </a:solidFill>
                <a:latin typeface="Comic Sans MS" pitchFamily="66" charset="0"/>
              </a:rPr>
              <a:t>Ytterligere internvarsling</a:t>
            </a:r>
          </a:p>
          <a:p>
            <a:r>
              <a:rPr lang="nb-NO" sz="900" dirty="0" err="1">
                <a:solidFill>
                  <a:schemeClr val="tx2">
                    <a:lumMod val="75000"/>
                  </a:schemeClr>
                </a:solidFill>
                <a:latin typeface="Comic Sans MS" pitchFamily="66" charset="0"/>
              </a:rPr>
              <a:t>-Dykkere</a:t>
            </a:r>
            <a:r>
              <a:rPr lang="nb-NO" sz="900" dirty="0">
                <a:solidFill>
                  <a:schemeClr val="tx2">
                    <a:lumMod val="75000"/>
                  </a:schemeClr>
                </a:solidFill>
                <a:latin typeface="Comic Sans MS" pitchFamily="66" charset="0"/>
              </a:rPr>
              <a:t> fra nabobedrift</a:t>
            </a:r>
          </a:p>
          <a:p>
            <a:r>
              <a:rPr lang="nb-NO" sz="900" dirty="0" err="1">
                <a:solidFill>
                  <a:schemeClr val="tx2">
                    <a:lumMod val="75000"/>
                  </a:schemeClr>
                </a:solidFill>
                <a:latin typeface="Comic Sans MS" pitchFamily="66" charset="0"/>
              </a:rPr>
              <a:t>-Oppfølgingsvarsling</a:t>
            </a:r>
            <a:r>
              <a:rPr lang="nb-NO" sz="900" dirty="0">
                <a:solidFill>
                  <a:schemeClr val="tx2">
                    <a:lumMod val="75000"/>
                  </a:schemeClr>
                </a:solidFill>
                <a:latin typeface="Comic Sans MS" pitchFamily="66" charset="0"/>
              </a:rPr>
              <a:t> nødetater</a:t>
            </a:r>
          </a:p>
        </p:txBody>
      </p:sp>
      <p:sp>
        <p:nvSpPr>
          <p:cNvPr id="22" name="TekstSylinder 21"/>
          <p:cNvSpPr txBox="1"/>
          <p:nvPr/>
        </p:nvSpPr>
        <p:spPr>
          <a:xfrm>
            <a:off x="3749905" y="6161421"/>
            <a:ext cx="2906487" cy="369332"/>
          </a:xfrm>
          <a:prstGeom prst="rect">
            <a:avLst/>
          </a:prstGeom>
          <a:noFill/>
        </p:spPr>
        <p:txBody>
          <a:bodyPr wrap="square" rtlCol="0">
            <a:spAutoFit/>
          </a:bodyPr>
          <a:lstStyle/>
          <a:p>
            <a:r>
              <a:rPr lang="nb-NO" sz="900" dirty="0" err="1">
                <a:solidFill>
                  <a:schemeClr val="tx2">
                    <a:lumMod val="75000"/>
                  </a:schemeClr>
                </a:solidFill>
                <a:latin typeface="Comic Sans MS" pitchFamily="66" charset="0"/>
              </a:rPr>
              <a:t>-Vær</a:t>
            </a:r>
            <a:r>
              <a:rPr lang="nb-NO" sz="900" dirty="0">
                <a:solidFill>
                  <a:schemeClr val="tx2">
                    <a:lumMod val="75000"/>
                  </a:schemeClr>
                </a:solidFill>
                <a:latin typeface="Comic Sans MS" pitchFamily="66" charset="0"/>
              </a:rPr>
              <a:t>: for i forhold til søk og redning</a:t>
            </a:r>
          </a:p>
          <a:p>
            <a:r>
              <a:rPr lang="nb-NO" sz="900" dirty="0" err="1">
                <a:solidFill>
                  <a:schemeClr val="tx2">
                    <a:lumMod val="75000"/>
                  </a:schemeClr>
                </a:solidFill>
                <a:latin typeface="Comic Sans MS" pitchFamily="66" charset="0"/>
              </a:rPr>
              <a:t>-Sjøtemperatur</a:t>
            </a:r>
            <a:r>
              <a:rPr lang="nb-NO" sz="900" dirty="0">
                <a:solidFill>
                  <a:schemeClr val="tx2">
                    <a:lumMod val="75000"/>
                  </a:schemeClr>
                </a:solidFill>
                <a:latin typeface="Comic Sans MS" pitchFamily="66" charset="0"/>
              </a:rPr>
              <a:t>: mot i forhold til mann over bord  </a:t>
            </a:r>
          </a:p>
        </p:txBody>
      </p:sp>
      <p:sp>
        <p:nvSpPr>
          <p:cNvPr id="23" name="TekstSylinder 22"/>
          <p:cNvSpPr txBox="1"/>
          <p:nvPr/>
        </p:nvSpPr>
        <p:spPr>
          <a:xfrm>
            <a:off x="3749901" y="5508257"/>
            <a:ext cx="2906487" cy="230832"/>
          </a:xfrm>
          <a:prstGeom prst="rect">
            <a:avLst/>
          </a:prstGeom>
          <a:noFill/>
        </p:spPr>
        <p:txBody>
          <a:bodyPr wrap="square" rtlCol="0">
            <a:spAutoFit/>
          </a:bodyPr>
          <a:lstStyle/>
          <a:p>
            <a:pPr>
              <a:buFontTx/>
              <a:buChar char="-"/>
            </a:pPr>
            <a:r>
              <a:rPr lang="nb-NO" sz="900" dirty="0">
                <a:solidFill>
                  <a:schemeClr val="tx2">
                    <a:lumMod val="75000"/>
                  </a:schemeClr>
                </a:solidFill>
                <a:latin typeface="Comic Sans MS" pitchFamily="66" charset="0"/>
              </a:rPr>
              <a:t>Stans av all drift på kai</a:t>
            </a:r>
          </a:p>
        </p:txBody>
      </p:sp>
      <p:sp>
        <p:nvSpPr>
          <p:cNvPr id="24" name="TekstSylinder 23"/>
          <p:cNvSpPr txBox="1"/>
          <p:nvPr/>
        </p:nvSpPr>
        <p:spPr>
          <a:xfrm>
            <a:off x="2704845" y="783770"/>
            <a:ext cx="859972" cy="230832"/>
          </a:xfrm>
          <a:prstGeom prst="rect">
            <a:avLst/>
          </a:prstGeom>
          <a:noFill/>
        </p:spPr>
        <p:txBody>
          <a:bodyPr wrap="square" rtlCol="0">
            <a:spAutoFit/>
          </a:bodyPr>
          <a:lstStyle/>
          <a:p>
            <a:r>
              <a:rPr lang="nb-NO" sz="900" b="1" dirty="0">
                <a:solidFill>
                  <a:schemeClr val="bg1"/>
                </a:solidFill>
                <a:latin typeface="Comic Sans MS" pitchFamily="66" charset="0"/>
              </a:rPr>
              <a:t>1200</a:t>
            </a:r>
          </a:p>
        </p:txBody>
      </p:sp>
      <p:sp>
        <p:nvSpPr>
          <p:cNvPr id="13" name="Tittel 12"/>
          <p:cNvSpPr>
            <a:spLocks noGrp="1"/>
          </p:cNvSpPr>
          <p:nvPr>
            <p:ph type="title"/>
          </p:nvPr>
        </p:nvSpPr>
        <p:spPr>
          <a:xfrm>
            <a:off x="545647" y="287339"/>
            <a:ext cx="8048625" cy="936625"/>
          </a:xfrm>
        </p:spPr>
        <p:txBody>
          <a:bodyPr>
            <a:normAutofit fontScale="90000"/>
          </a:bodyPr>
          <a:lstStyle/>
          <a:p>
            <a:r>
              <a:rPr lang="nb-NO" dirty="0"/>
              <a:t>Utfylt førstemøte for taktisk nivå</a:t>
            </a:r>
            <a:br>
              <a:rPr lang="nb-NO" dirty="0"/>
            </a:br>
            <a:endParaRPr lang="nb-NO" dirty="0"/>
          </a:p>
        </p:txBody>
      </p:sp>
      <p:sp>
        <p:nvSpPr>
          <p:cNvPr id="14"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75</a:t>
            </a:fld>
            <a:endParaRPr lang="nb-NO" sz="1200" b="1" dirty="0"/>
          </a:p>
        </p:txBody>
      </p:sp>
    </p:spTree>
    <p:extLst>
      <p:ext uri="{BB962C8B-B14F-4D97-AF65-F5344CB8AC3E}">
        <p14:creationId xmlns:p14="http://schemas.microsoft.com/office/powerpoint/2010/main" val="625678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inus 16"/>
          <p:cNvSpPr/>
          <p:nvPr/>
        </p:nvSpPr>
        <p:spPr>
          <a:xfrm rot="5400000">
            <a:off x="5070961"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Minus 15"/>
          <p:cNvSpPr/>
          <p:nvPr/>
        </p:nvSpPr>
        <p:spPr>
          <a:xfrm rot="5400000">
            <a:off x="3069595"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1674965" y="1866541"/>
            <a:ext cx="1915961" cy="790934"/>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Umiddelbare aksjoner</a:t>
            </a:r>
            <a:endParaRPr lang="nb-NO" sz="1600" b="1" dirty="0">
              <a:solidFill>
                <a:prstClr val="white"/>
              </a:solidFill>
            </a:endParaRPr>
          </a:p>
        </p:txBody>
      </p:sp>
      <p:sp>
        <p:nvSpPr>
          <p:cNvPr id="5" name="Explosion 1 4">
            <a:hlinkClick r:id="" action="ppaction://noaction"/>
          </p:cNvPr>
          <p:cNvSpPr/>
          <p:nvPr/>
        </p:nvSpPr>
        <p:spPr>
          <a:xfrm>
            <a:off x="141515" y="2996952"/>
            <a:ext cx="1970314" cy="150973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1400" b="1" dirty="0">
                <a:solidFill>
                  <a:prstClr val="white"/>
                </a:solidFill>
              </a:rPr>
              <a:t>Beredskaps-situasjon</a:t>
            </a:r>
          </a:p>
        </p:txBody>
      </p:sp>
      <p:sp>
        <p:nvSpPr>
          <p:cNvPr id="18" name="Minus 17"/>
          <p:cNvSpPr/>
          <p:nvPr/>
        </p:nvSpPr>
        <p:spPr>
          <a:xfrm rot="5400000">
            <a:off x="7126427"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a:off x="6922023" y="3396343"/>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Minus 13"/>
          <p:cNvSpPr/>
          <p:nvPr/>
        </p:nvSpPr>
        <p:spPr>
          <a:xfrm>
            <a:off x="1449415" y="3068961"/>
            <a:ext cx="5112568" cy="115212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prstClr val="white"/>
                </a:solidFill>
              </a:rPr>
              <a:t>Situasjonsforståelse</a:t>
            </a:r>
          </a:p>
        </p:txBody>
      </p:sp>
      <p:sp>
        <p:nvSpPr>
          <p:cNvPr id="20" name="Rounded Rectangle 19">
            <a:hlinkClick r:id="" action="ppaction://noaction"/>
          </p:cNvPr>
          <p:cNvSpPr/>
          <p:nvPr/>
        </p:nvSpPr>
        <p:spPr>
          <a:xfrm>
            <a:off x="4746925" y="4149081"/>
            <a:ext cx="1763624" cy="9944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2" name="Rounded Rectangle 21">
            <a:hlinkClick r:id="rId2" action="ppaction://hlinkfile"/>
          </p:cNvPr>
          <p:cNvSpPr/>
          <p:nvPr/>
        </p:nvSpPr>
        <p:spPr>
          <a:xfrm>
            <a:off x="2745559" y="4149081"/>
            <a:ext cx="1728192" cy="97537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Førstemøte</a:t>
            </a:r>
          </a:p>
          <a:p>
            <a:pPr algn="ctr"/>
            <a:r>
              <a:rPr lang="nb-NO" sz="1400" b="1" dirty="0">
                <a:solidFill>
                  <a:prstClr val="white"/>
                </a:solidFill>
              </a:rPr>
              <a:t>Fokus</a:t>
            </a:r>
          </a:p>
        </p:txBody>
      </p:sp>
      <p:sp>
        <p:nvSpPr>
          <p:cNvPr id="45" name="Right Arrow 44"/>
          <p:cNvSpPr/>
          <p:nvPr/>
        </p:nvSpPr>
        <p:spPr>
          <a:xfrm rot="19227821">
            <a:off x="1540321" y="2926540"/>
            <a:ext cx="594403" cy="213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ight Arrow 45"/>
          <p:cNvSpPr/>
          <p:nvPr/>
        </p:nvSpPr>
        <p:spPr>
          <a:xfrm rot="2903454">
            <a:off x="3005292" y="2950489"/>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ight Arrow 46"/>
          <p:cNvSpPr/>
          <p:nvPr/>
        </p:nvSpPr>
        <p:spPr>
          <a:xfrm rot="19227821">
            <a:off x="3634260" y="2954429"/>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Minus 52"/>
          <p:cNvSpPr/>
          <p:nvPr/>
        </p:nvSpPr>
        <p:spPr>
          <a:xfrm>
            <a:off x="5961536" y="3102866"/>
            <a:ext cx="432048" cy="108813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ight Arrow 28"/>
          <p:cNvSpPr/>
          <p:nvPr/>
        </p:nvSpPr>
        <p:spPr>
          <a:xfrm rot="2903454">
            <a:off x="4978795"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Arrow 29"/>
          <p:cNvSpPr/>
          <p:nvPr/>
        </p:nvSpPr>
        <p:spPr>
          <a:xfrm rot="19227821">
            <a:off x="5659947" y="2939625"/>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ight Arrow 30"/>
          <p:cNvSpPr/>
          <p:nvPr/>
        </p:nvSpPr>
        <p:spPr>
          <a:xfrm rot="2903454">
            <a:off x="7062671"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11559" y="436491"/>
            <a:ext cx="7813983" cy="707886"/>
          </a:xfrm>
          <a:prstGeom prst="rect">
            <a:avLst/>
          </a:prstGeom>
          <a:noFill/>
        </p:spPr>
        <p:txBody>
          <a:bodyPr wrap="square" rtlCol="0">
            <a:spAutoFit/>
          </a:bodyPr>
          <a:lstStyle/>
          <a:p>
            <a:pPr lvl="0" algn="ctr"/>
            <a:r>
              <a:rPr lang="nb-NO" sz="4000" dirty="0">
                <a:solidFill>
                  <a:prstClr val="black"/>
                </a:solidFill>
                <a:latin typeface="Calibri"/>
              </a:rPr>
              <a:t>Den proaktive prosess</a:t>
            </a:r>
          </a:p>
        </p:txBody>
      </p:sp>
      <p:sp>
        <p:nvSpPr>
          <p:cNvPr id="44" name="Right Arrow 43"/>
          <p:cNvSpPr/>
          <p:nvPr/>
        </p:nvSpPr>
        <p:spPr>
          <a:xfrm rot="19227821">
            <a:off x="7701696" y="2939627"/>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Minus 49"/>
          <p:cNvSpPr/>
          <p:nvPr/>
        </p:nvSpPr>
        <p:spPr>
          <a:xfrm>
            <a:off x="6422159" y="3121918"/>
            <a:ext cx="432048" cy="10405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ounded Rectangle 19">
            <a:hlinkClick r:id="" action="ppaction://noaction"/>
          </p:cNvPr>
          <p:cNvSpPr/>
          <p:nvPr/>
        </p:nvSpPr>
        <p:spPr>
          <a:xfrm>
            <a:off x="6778007" y="4149081"/>
            <a:ext cx="1763624" cy="10039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5" name="TekstSylinder 24"/>
          <p:cNvSpPr txBox="1"/>
          <p:nvPr/>
        </p:nvSpPr>
        <p:spPr>
          <a:xfrm>
            <a:off x="1600201" y="1447801"/>
            <a:ext cx="5838825" cy="307777"/>
          </a:xfrm>
          <a:prstGeom prst="rect">
            <a:avLst/>
          </a:prstGeom>
          <a:noFill/>
        </p:spPr>
        <p:txBody>
          <a:bodyPr wrap="square" rtlCol="0">
            <a:spAutoFit/>
          </a:bodyPr>
          <a:lstStyle/>
          <a:p>
            <a:r>
              <a:rPr lang="nb-NO" sz="1400" b="1" dirty="0">
                <a:solidFill>
                  <a:prstClr val="black"/>
                </a:solidFill>
                <a:latin typeface="Calibri"/>
              </a:rPr>
              <a:t>Iverksettelsesområdet i prosessen </a:t>
            </a:r>
          </a:p>
        </p:txBody>
      </p:sp>
      <p:sp>
        <p:nvSpPr>
          <p:cNvPr id="26" name="TekstSylinder 25"/>
          <p:cNvSpPr txBox="1"/>
          <p:nvPr/>
        </p:nvSpPr>
        <p:spPr>
          <a:xfrm>
            <a:off x="2649312" y="5248276"/>
            <a:ext cx="4219575" cy="307777"/>
          </a:xfrm>
          <a:prstGeom prst="rect">
            <a:avLst/>
          </a:prstGeom>
          <a:noFill/>
        </p:spPr>
        <p:txBody>
          <a:bodyPr wrap="square" rtlCol="0">
            <a:spAutoFit/>
          </a:bodyPr>
          <a:lstStyle/>
          <a:p>
            <a:r>
              <a:rPr lang="nb-NO" sz="1400" b="1" dirty="0">
                <a:solidFill>
                  <a:prstClr val="black"/>
                </a:solidFill>
                <a:latin typeface="Calibri"/>
              </a:rPr>
              <a:t>Planleggings- og beslutningsområdet i prosessen</a:t>
            </a:r>
          </a:p>
        </p:txBody>
      </p:sp>
      <p:sp>
        <p:nvSpPr>
          <p:cNvPr id="28" name="TekstSylinder 27"/>
          <p:cNvSpPr txBox="1"/>
          <p:nvPr/>
        </p:nvSpPr>
        <p:spPr>
          <a:xfrm>
            <a:off x="2076449" y="3781426"/>
            <a:ext cx="857251" cy="307777"/>
          </a:xfrm>
          <a:prstGeom prst="rect">
            <a:avLst/>
          </a:prstGeom>
          <a:noFill/>
        </p:spPr>
        <p:txBody>
          <a:bodyPr wrap="square" rtlCol="0">
            <a:spAutoFit/>
          </a:bodyPr>
          <a:lstStyle/>
          <a:p>
            <a:r>
              <a:rPr lang="nb-NO" sz="1400" b="1" dirty="0">
                <a:solidFill>
                  <a:prstClr val="black"/>
                </a:solidFill>
                <a:latin typeface="Calibri"/>
              </a:rPr>
              <a:t>Tidslinje</a:t>
            </a:r>
          </a:p>
        </p:txBody>
      </p:sp>
      <p:cxnSp>
        <p:nvCxnSpPr>
          <p:cNvPr id="33" name="Rett pil 32"/>
          <p:cNvCxnSpPr>
            <a:stCxn id="8" idx="3"/>
          </p:cNvCxnSpPr>
          <p:nvPr/>
        </p:nvCxnSpPr>
        <p:spPr>
          <a:xfrm>
            <a:off x="3590926" y="2262008"/>
            <a:ext cx="5085530" cy="1486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791228" y="1863874"/>
            <a:ext cx="1581123" cy="803126"/>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24" name="Rounded Rectangle 23"/>
          <p:cNvSpPr/>
          <p:nvPr/>
        </p:nvSpPr>
        <p:spPr>
          <a:xfrm>
            <a:off x="3888163" y="1873400"/>
            <a:ext cx="1607763" cy="774551"/>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32"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76</a:t>
            </a:fld>
            <a:endParaRPr lang="nb-NO" b="1" dirty="0">
              <a:solidFill>
                <a:schemeClr val="tx1"/>
              </a:solidFill>
            </a:endParaRPr>
          </a:p>
        </p:txBody>
      </p:sp>
      <p:sp>
        <p:nvSpPr>
          <p:cNvPr id="34" name="Rectangle 3"/>
          <p:cNvSpPr/>
          <p:nvPr/>
        </p:nvSpPr>
        <p:spPr>
          <a:xfrm>
            <a:off x="3851920" y="594928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32098252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chemeClr val="tx2">
                    <a:lumMod val="75000"/>
                  </a:schemeClr>
                </a:solidFill>
                <a:effectLst>
                  <a:outerShdw blurRad="38100" dist="38100" dir="2700000" algn="tl">
                    <a:srgbClr val="000000">
                      <a:alpha val="43137"/>
                    </a:srgbClr>
                  </a:outerShdw>
                </a:effectLst>
              </a:rPr>
              <a:t>Fokus</a:t>
            </a:r>
          </a:p>
        </p:txBody>
      </p:sp>
      <p:sp>
        <p:nvSpPr>
          <p:cNvPr id="3" name="Content Placeholder 2"/>
          <p:cNvSpPr>
            <a:spLocks noGrp="1"/>
          </p:cNvSpPr>
          <p:nvPr>
            <p:ph idx="1"/>
          </p:nvPr>
        </p:nvSpPr>
        <p:spPr>
          <a:xfrm>
            <a:off x="251521" y="1561020"/>
            <a:ext cx="8712968" cy="3740188"/>
          </a:xfrm>
        </p:spPr>
        <p:txBody>
          <a:bodyPr>
            <a:normAutofit fontScale="85000" lnSpcReduction="20000"/>
          </a:bodyPr>
          <a:lstStyle/>
          <a:p>
            <a:r>
              <a:rPr lang="nb-NO" sz="2600" dirty="0"/>
              <a:t>Fokus er den prioritering beredskapsledelsen foretar for hvilke deler av den situasjonsspesifikke planen som til enhver tid skal prioriteres iverksatt.</a:t>
            </a:r>
          </a:p>
          <a:p>
            <a:endParaRPr lang="nb-NO" sz="1200" dirty="0"/>
          </a:p>
          <a:p>
            <a:r>
              <a:rPr lang="nb-NO" sz="2600" dirty="0"/>
              <a:t>Besluttes av Beredskapsleder etter avholdt Førstemøte og Statusmøter</a:t>
            </a:r>
          </a:p>
          <a:p>
            <a:pPr>
              <a:buNone/>
            </a:pPr>
            <a:endParaRPr lang="nb-NO" sz="1200" dirty="0"/>
          </a:p>
          <a:p>
            <a:r>
              <a:rPr lang="nb-NO" sz="2600" dirty="0"/>
              <a:t>Er Beredskapsleders prioritering i forhold til hvilke operasjonsområder/deler av planen beredskapsledelsen skal konsentrere sine aksjoner om frem til neste statusmøte</a:t>
            </a:r>
          </a:p>
          <a:p>
            <a:endParaRPr lang="nb-NO" sz="1200" dirty="0"/>
          </a:p>
          <a:p>
            <a:r>
              <a:rPr lang="nb-NO" sz="2600" dirty="0"/>
              <a:t>Fokusene har ingen innbyrdes prioritering</a:t>
            </a:r>
          </a:p>
          <a:p>
            <a:endParaRPr lang="nb-NO" sz="1200" dirty="0"/>
          </a:p>
          <a:p>
            <a:r>
              <a:rPr lang="nb-NO" sz="2600" dirty="0"/>
              <a:t>Dokumentering gjennom opplisting av Fokusene og tid for når de ble satt:</a:t>
            </a:r>
          </a:p>
          <a:p>
            <a:endParaRPr lang="nb-NO" sz="2800" dirty="0"/>
          </a:p>
          <a:p>
            <a:endParaRPr lang="nb-NO" sz="2800" dirty="0"/>
          </a:p>
          <a:p>
            <a:endParaRPr lang="nb-NO" sz="2800" dirty="0"/>
          </a:p>
          <a:p>
            <a:endParaRPr lang="nb-NO" sz="2800" dirty="0"/>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77</a:t>
            </a:fld>
            <a:endParaRPr lang="nb-NO" b="1" dirty="0">
              <a:solidFill>
                <a:schemeClr val="tx1"/>
              </a:solidFill>
            </a:endParaRPr>
          </a:p>
        </p:txBody>
      </p:sp>
      <p:graphicFrame>
        <p:nvGraphicFramePr>
          <p:cNvPr id="5" name="Table 4"/>
          <p:cNvGraphicFramePr>
            <a:graphicFrameLocks noGrp="1"/>
          </p:cNvGraphicFramePr>
          <p:nvPr/>
        </p:nvGraphicFramePr>
        <p:xfrm>
          <a:off x="2915816" y="5610944"/>
          <a:ext cx="3467100" cy="914400"/>
        </p:xfrm>
        <a:graphic>
          <a:graphicData uri="http://schemas.openxmlformats.org/drawingml/2006/table">
            <a:tbl>
              <a:tblPr firstRow="1" bandRow="1">
                <a:tableStyleId>{5C22544A-7EE6-4342-B048-85BDC9FD1C3A}</a:tableStyleId>
              </a:tblPr>
              <a:tblGrid>
                <a:gridCol w="3467100">
                  <a:extLst>
                    <a:ext uri="{9D8B030D-6E8A-4147-A177-3AD203B41FA5}">
                      <a16:colId xmlns:a16="http://schemas.microsoft.com/office/drawing/2014/main" val="20000"/>
                    </a:ext>
                  </a:extLst>
                </a:gridCol>
              </a:tblGrid>
              <a:tr h="370840">
                <a:tc>
                  <a:txBody>
                    <a:bodyPr/>
                    <a:lstStyle/>
                    <a:p>
                      <a:r>
                        <a:rPr lang="nb-NO" dirty="0">
                          <a:solidFill>
                            <a:schemeClr val="tx2">
                              <a:lumMod val="75000"/>
                            </a:schemeClr>
                          </a:solidFill>
                        </a:rPr>
                        <a:t>Tid:</a:t>
                      </a:r>
                      <a:r>
                        <a:rPr lang="nb-NO" baseline="0" dirty="0">
                          <a:solidFill>
                            <a:schemeClr val="tx2">
                              <a:lumMod val="75000"/>
                            </a:schemeClr>
                          </a:solidFill>
                        </a:rPr>
                        <a:t>    </a:t>
                      </a:r>
                      <a:r>
                        <a:rPr lang="nb-NO" dirty="0">
                          <a:solidFill>
                            <a:schemeClr val="tx2">
                              <a:lumMod val="75000"/>
                            </a:schemeClr>
                          </a:solidFill>
                        </a:rPr>
                        <a:t>                   Varsling</a:t>
                      </a:r>
                    </a:p>
                    <a:p>
                      <a:r>
                        <a:rPr lang="nb-NO" dirty="0">
                          <a:solidFill>
                            <a:schemeClr val="tx2">
                              <a:lumMod val="75000"/>
                            </a:schemeClr>
                          </a:solidFill>
                        </a:rPr>
                        <a:t>    I                         Ressurser</a:t>
                      </a:r>
                    </a:p>
                    <a:p>
                      <a:r>
                        <a:rPr lang="nb-NO" dirty="0">
                          <a:solidFill>
                            <a:schemeClr val="tx2">
                              <a:lumMod val="75000"/>
                            </a:schemeClr>
                          </a:solidFill>
                        </a:rPr>
                        <a:t>1200                     Bekjempe</a:t>
                      </a:r>
                    </a:p>
                  </a:txBody>
                  <a:tcPr>
                    <a:solidFill>
                      <a:schemeClr val="bg1"/>
                    </a:solidFill>
                  </a:tcPr>
                </a:tc>
                <a:extLst>
                  <a:ext uri="{0D108BD9-81ED-4DB2-BD59-A6C34878D82A}">
                    <a16:rowId xmlns:a16="http://schemas.microsoft.com/office/drawing/2014/main" val="10000"/>
                  </a:ext>
                </a:extLst>
              </a:tr>
            </a:tbl>
          </a:graphicData>
        </a:graphic>
      </p:graphicFrame>
      <p:cxnSp>
        <p:nvCxnSpPr>
          <p:cNvPr id="8" name="Rett linje 7"/>
          <p:cNvCxnSpPr/>
          <p:nvPr/>
        </p:nvCxnSpPr>
        <p:spPr>
          <a:xfrm>
            <a:off x="2915816" y="5661248"/>
            <a:ext cx="3456384" cy="8640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Eksempel på taktiske fokus </a:t>
            </a:r>
          </a:p>
        </p:txBody>
      </p:sp>
      <p:graphicFrame>
        <p:nvGraphicFramePr>
          <p:cNvPr id="5" name="Tabell 4"/>
          <p:cNvGraphicFramePr>
            <a:graphicFrameLocks noGrp="1"/>
          </p:cNvGraphicFramePr>
          <p:nvPr>
            <p:extLst>
              <p:ext uri="{D42A27DB-BD31-4B8C-83A1-F6EECF244321}">
                <p14:modId xmlns:p14="http://schemas.microsoft.com/office/powerpoint/2010/main" val="2292774199"/>
              </p:ext>
            </p:extLst>
          </p:nvPr>
        </p:nvGraphicFramePr>
        <p:xfrm>
          <a:off x="2694520" y="2018640"/>
          <a:ext cx="3461656" cy="3210560"/>
        </p:xfrm>
        <a:graphic>
          <a:graphicData uri="http://schemas.openxmlformats.org/drawingml/2006/table">
            <a:tbl>
              <a:tblPr firstRow="1" bandRow="1">
                <a:tableStyleId>{5C22544A-7EE6-4342-B048-85BDC9FD1C3A}</a:tableStyleId>
              </a:tblPr>
              <a:tblGrid>
                <a:gridCol w="859233">
                  <a:extLst>
                    <a:ext uri="{9D8B030D-6E8A-4147-A177-3AD203B41FA5}">
                      <a16:colId xmlns:a16="http://schemas.microsoft.com/office/drawing/2014/main" val="20000"/>
                    </a:ext>
                  </a:extLst>
                </a:gridCol>
                <a:gridCol w="2602423">
                  <a:extLst>
                    <a:ext uri="{9D8B030D-6E8A-4147-A177-3AD203B41FA5}">
                      <a16:colId xmlns:a16="http://schemas.microsoft.com/office/drawing/2014/main" val="20001"/>
                    </a:ext>
                  </a:extLst>
                </a:gridCol>
              </a:tblGrid>
              <a:tr h="370840">
                <a:tc gridSpan="2">
                  <a:txBody>
                    <a:bodyPr/>
                    <a:lstStyle/>
                    <a:p>
                      <a:pPr algn="ctr"/>
                      <a:r>
                        <a:rPr lang="nb-NO" sz="1800" b="1" dirty="0">
                          <a:solidFill>
                            <a:schemeClr val="bg1"/>
                          </a:solidFill>
                          <a:latin typeface="+mj-lt"/>
                        </a:rPr>
                        <a:t>FOKUSTAVLE</a:t>
                      </a:r>
                    </a:p>
                  </a:txBody>
                  <a:tcPr>
                    <a:solidFill>
                      <a:schemeClr val="accent1">
                        <a:lumMod val="75000"/>
                      </a:schemeClr>
                    </a:solidFill>
                  </a:tcPr>
                </a:tc>
                <a:tc hMerge="1">
                  <a:txBody>
                    <a:bodyPr/>
                    <a:lstStyle/>
                    <a:p>
                      <a:endParaRPr lang="nb-NO" sz="1800" dirty="0">
                        <a:solidFill>
                          <a:schemeClr val="accent1">
                            <a:lumMod val="75000"/>
                          </a:schemeClr>
                        </a:solidFill>
                        <a:latin typeface="+mj-lt"/>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lang="nb-NO" sz="1800" b="1" dirty="0">
                          <a:solidFill>
                            <a:schemeClr val="accent1">
                              <a:lumMod val="75000"/>
                            </a:schemeClr>
                          </a:solidFill>
                          <a:latin typeface="+mj-lt"/>
                        </a:rPr>
                        <a:t>TID.</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FOKUS:</a:t>
                      </a:r>
                    </a:p>
                  </a:txBody>
                  <a:tcP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r>
                        <a:rPr lang="nb-NO" sz="1600" u="sng" dirty="0">
                          <a:solidFill>
                            <a:schemeClr val="accent1">
                              <a:lumMod val="75000"/>
                            </a:schemeClr>
                          </a:solidFill>
                          <a:latin typeface="Comic Sans MS" pitchFamily="66" charset="0"/>
                        </a:rPr>
                        <a:t>I</a:t>
                      </a:r>
                    </a:p>
                    <a:p>
                      <a:r>
                        <a:rPr lang="nb-NO" sz="1600" dirty="0">
                          <a:solidFill>
                            <a:schemeClr val="accent1">
                              <a:lumMod val="75000"/>
                            </a:schemeClr>
                          </a:solidFill>
                          <a:latin typeface="Comic Sans MS" pitchFamily="66" charset="0"/>
                        </a:rPr>
                        <a:t>1205</a:t>
                      </a:r>
                    </a:p>
                  </a:txBody>
                  <a:tcPr>
                    <a:solidFill>
                      <a:schemeClr val="accent1">
                        <a:lumMod val="20000"/>
                        <a:lumOff val="80000"/>
                      </a:schemeClr>
                    </a:solidFill>
                  </a:tcPr>
                </a:tc>
                <a:tc>
                  <a:txBody>
                    <a:bodyPr/>
                    <a:lstStyle/>
                    <a:p>
                      <a:r>
                        <a:rPr lang="nb-NO" sz="1600" dirty="0">
                          <a:solidFill>
                            <a:schemeClr val="accent1">
                              <a:lumMod val="75000"/>
                            </a:schemeClr>
                          </a:solidFill>
                          <a:latin typeface="Comic Sans MS" pitchFamily="66" charset="0"/>
                        </a:rPr>
                        <a:t>Sikre skadested</a:t>
                      </a:r>
                    </a:p>
                    <a:p>
                      <a:r>
                        <a:rPr lang="nb-NO" sz="1600" dirty="0">
                          <a:solidFill>
                            <a:schemeClr val="accent1">
                              <a:lumMod val="75000"/>
                            </a:schemeClr>
                          </a:solidFill>
                          <a:latin typeface="Comic Sans MS" pitchFamily="66" charset="0"/>
                        </a:rPr>
                        <a:t>Redde</a:t>
                      </a:r>
                    </a:p>
                    <a:p>
                      <a:r>
                        <a:rPr lang="nb-NO" sz="1600" dirty="0">
                          <a:solidFill>
                            <a:schemeClr val="accent1">
                              <a:lumMod val="75000"/>
                            </a:schemeClr>
                          </a:solidFill>
                          <a:latin typeface="Comic Sans MS" pitchFamily="66" charset="0"/>
                        </a:rPr>
                        <a:t>Søke</a:t>
                      </a: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nb-NO" sz="1600" u="sng" dirty="0">
                          <a:solidFill>
                            <a:schemeClr val="accent1">
                              <a:lumMod val="75000"/>
                            </a:schemeClr>
                          </a:solidFill>
                          <a:latin typeface="Comic Sans MS" pitchFamily="66" charset="0"/>
                        </a:rPr>
                        <a:t>II</a:t>
                      </a:r>
                    </a:p>
                    <a:p>
                      <a:r>
                        <a:rPr lang="nb-NO" sz="1600" dirty="0">
                          <a:solidFill>
                            <a:schemeClr val="accent1">
                              <a:lumMod val="75000"/>
                            </a:schemeClr>
                          </a:solidFill>
                          <a:latin typeface="Comic Sans MS" pitchFamily="66" charset="0"/>
                        </a:rPr>
                        <a:t>1218</a:t>
                      </a:r>
                    </a:p>
                  </a:txBody>
                  <a:tcPr>
                    <a:solidFill>
                      <a:schemeClr val="accent1">
                        <a:lumMod val="20000"/>
                        <a:lumOff val="80000"/>
                      </a:schemeClr>
                    </a:solidFill>
                  </a:tcPr>
                </a:tc>
                <a:tc>
                  <a:txBody>
                    <a:bodyPr/>
                    <a:lstStyle/>
                    <a:p>
                      <a:r>
                        <a:rPr lang="nb-NO" sz="1600" dirty="0">
                          <a:solidFill>
                            <a:schemeClr val="accent1">
                              <a:lumMod val="75000"/>
                            </a:schemeClr>
                          </a:solidFill>
                          <a:latin typeface="Comic Sans MS" pitchFamily="66" charset="0"/>
                        </a:rPr>
                        <a:t>Søke </a:t>
                      </a:r>
                    </a:p>
                    <a:p>
                      <a:r>
                        <a:rPr lang="nb-NO" sz="1600" dirty="0">
                          <a:solidFill>
                            <a:schemeClr val="accent1">
                              <a:lumMod val="75000"/>
                            </a:schemeClr>
                          </a:solidFill>
                          <a:latin typeface="Comic Sans MS" pitchFamily="66" charset="0"/>
                        </a:rPr>
                        <a:t>Førstehjelp</a:t>
                      </a:r>
                    </a:p>
                    <a:p>
                      <a:r>
                        <a:rPr lang="nb-NO" sz="1600" dirty="0">
                          <a:solidFill>
                            <a:schemeClr val="accent1">
                              <a:lumMod val="75000"/>
                            </a:schemeClr>
                          </a:solidFill>
                          <a:latin typeface="Comic Sans MS" pitchFamily="66" charset="0"/>
                        </a:rPr>
                        <a:t>Forberede transport</a:t>
                      </a:r>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nb-NO" sz="1600" u="sng" dirty="0">
                          <a:solidFill>
                            <a:schemeClr val="accent1">
                              <a:lumMod val="75000"/>
                            </a:schemeClr>
                          </a:solidFill>
                          <a:latin typeface="Comic Sans MS" pitchFamily="66" charset="0"/>
                        </a:rPr>
                        <a:t>III</a:t>
                      </a:r>
                    </a:p>
                    <a:p>
                      <a:r>
                        <a:rPr lang="nb-NO" sz="1600" dirty="0">
                          <a:solidFill>
                            <a:schemeClr val="accent1">
                              <a:lumMod val="75000"/>
                            </a:schemeClr>
                          </a:solidFill>
                          <a:latin typeface="Comic Sans MS" pitchFamily="66" charset="0"/>
                        </a:rPr>
                        <a:t>1232</a:t>
                      </a:r>
                    </a:p>
                  </a:txBody>
                  <a:tcPr>
                    <a:solidFill>
                      <a:schemeClr val="accent1">
                        <a:lumMod val="20000"/>
                        <a:lumOff val="80000"/>
                      </a:schemeClr>
                    </a:solidFill>
                  </a:tcPr>
                </a:tc>
                <a:tc>
                  <a:txBody>
                    <a:bodyPr/>
                    <a:lstStyle/>
                    <a:p>
                      <a:r>
                        <a:rPr lang="nb-NO" sz="1600" dirty="0">
                          <a:solidFill>
                            <a:schemeClr val="accent1">
                              <a:lumMod val="75000"/>
                            </a:schemeClr>
                          </a:solidFill>
                          <a:latin typeface="Comic Sans MS" pitchFamily="66" charset="0"/>
                        </a:rPr>
                        <a:t>Søke</a:t>
                      </a:r>
                    </a:p>
                    <a:p>
                      <a:r>
                        <a:rPr lang="nb-NO" sz="1600" dirty="0">
                          <a:solidFill>
                            <a:schemeClr val="accent1">
                              <a:lumMod val="75000"/>
                            </a:schemeClr>
                          </a:solidFill>
                          <a:latin typeface="Comic Sans MS" pitchFamily="66" charset="0"/>
                        </a:rPr>
                        <a:t>Transport</a:t>
                      </a:r>
                      <a:r>
                        <a:rPr lang="nb-NO" sz="1600" baseline="0" dirty="0">
                          <a:solidFill>
                            <a:schemeClr val="accent1">
                              <a:lumMod val="75000"/>
                            </a:schemeClr>
                          </a:solidFill>
                          <a:latin typeface="Comic Sans MS" pitchFamily="66" charset="0"/>
                        </a:rPr>
                        <a:t> </a:t>
                      </a:r>
                    </a:p>
                    <a:p>
                      <a:r>
                        <a:rPr lang="nb-NO" sz="1600" dirty="0">
                          <a:solidFill>
                            <a:schemeClr val="accent1">
                              <a:lumMod val="75000"/>
                            </a:schemeClr>
                          </a:solidFill>
                          <a:latin typeface="Comic Sans MS" pitchFamily="66" charset="0"/>
                        </a:rPr>
                        <a:t>Undersøke konteiner</a:t>
                      </a:r>
                    </a:p>
                  </a:txBody>
                  <a:tcP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cxnSp>
        <p:nvCxnSpPr>
          <p:cNvPr id="7" name="Rett linje 6"/>
          <p:cNvCxnSpPr/>
          <p:nvPr/>
        </p:nvCxnSpPr>
        <p:spPr>
          <a:xfrm>
            <a:off x="2705405" y="2777021"/>
            <a:ext cx="3429000" cy="78377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Rett linje 7"/>
          <p:cNvCxnSpPr/>
          <p:nvPr/>
        </p:nvCxnSpPr>
        <p:spPr>
          <a:xfrm>
            <a:off x="2716287" y="3604353"/>
            <a:ext cx="3429003" cy="79464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78</a:t>
            </a:fld>
            <a:endParaRPr lang="nb-NO" sz="1200" b="1" dirty="0"/>
          </a:p>
        </p:txBody>
      </p:sp>
    </p:spTree>
    <p:extLst>
      <p:ext uri="{BB962C8B-B14F-4D97-AF65-F5344CB8AC3E}">
        <p14:creationId xmlns:p14="http://schemas.microsoft.com/office/powerpoint/2010/main" val="1389502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Eksempel på operasjonelle fokus </a:t>
            </a:r>
          </a:p>
        </p:txBody>
      </p:sp>
      <p:graphicFrame>
        <p:nvGraphicFramePr>
          <p:cNvPr id="5" name="Tabell 4"/>
          <p:cNvGraphicFramePr>
            <a:graphicFrameLocks noGrp="1"/>
          </p:cNvGraphicFramePr>
          <p:nvPr>
            <p:extLst>
              <p:ext uri="{D42A27DB-BD31-4B8C-83A1-F6EECF244321}">
                <p14:modId xmlns:p14="http://schemas.microsoft.com/office/powerpoint/2010/main" val="1528754531"/>
              </p:ext>
            </p:extLst>
          </p:nvPr>
        </p:nvGraphicFramePr>
        <p:xfrm>
          <a:off x="2699792" y="1988840"/>
          <a:ext cx="3450770" cy="3210560"/>
        </p:xfrm>
        <a:graphic>
          <a:graphicData uri="http://schemas.openxmlformats.org/drawingml/2006/table">
            <a:tbl>
              <a:tblPr firstRow="1" bandRow="1">
                <a:tableStyleId>{5C22544A-7EE6-4342-B048-85BDC9FD1C3A}</a:tableStyleId>
              </a:tblPr>
              <a:tblGrid>
                <a:gridCol w="856531">
                  <a:extLst>
                    <a:ext uri="{9D8B030D-6E8A-4147-A177-3AD203B41FA5}">
                      <a16:colId xmlns:a16="http://schemas.microsoft.com/office/drawing/2014/main" val="20000"/>
                    </a:ext>
                  </a:extLst>
                </a:gridCol>
                <a:gridCol w="2594239">
                  <a:extLst>
                    <a:ext uri="{9D8B030D-6E8A-4147-A177-3AD203B41FA5}">
                      <a16:colId xmlns:a16="http://schemas.microsoft.com/office/drawing/2014/main" val="20001"/>
                    </a:ext>
                  </a:extLst>
                </a:gridCol>
              </a:tblGrid>
              <a:tr h="370840">
                <a:tc gridSpan="2">
                  <a:txBody>
                    <a:bodyPr/>
                    <a:lstStyle/>
                    <a:p>
                      <a:pPr algn="ctr"/>
                      <a:r>
                        <a:rPr lang="nb-NO" sz="1800" dirty="0">
                          <a:solidFill>
                            <a:schemeClr val="bg1"/>
                          </a:solidFill>
                          <a:latin typeface="+mj-lt"/>
                        </a:rPr>
                        <a:t>FOKUSTAVLE</a:t>
                      </a:r>
                    </a:p>
                  </a:txBody>
                  <a:tcPr>
                    <a:solidFill>
                      <a:schemeClr val="accent1">
                        <a:lumMod val="75000"/>
                      </a:schemeClr>
                    </a:solidFill>
                  </a:tcPr>
                </a:tc>
                <a:tc hMerge="1">
                  <a:txBody>
                    <a:bodyPr/>
                    <a:lstStyle/>
                    <a:p>
                      <a:endParaRPr lang="nb-NO" sz="1800" dirty="0">
                        <a:solidFill>
                          <a:schemeClr val="accent1">
                            <a:lumMod val="75000"/>
                          </a:schemeClr>
                        </a:solidFill>
                        <a:latin typeface="+mj-lt"/>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lang="nb-NO" sz="1800" b="1" dirty="0">
                          <a:solidFill>
                            <a:schemeClr val="accent1">
                              <a:lumMod val="75000"/>
                            </a:schemeClr>
                          </a:solidFill>
                          <a:latin typeface="+mj-lt"/>
                        </a:rPr>
                        <a:t>TID:</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FOKUS:</a:t>
                      </a:r>
                    </a:p>
                  </a:txBody>
                  <a:tcP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r>
                        <a:rPr lang="nb-NO" sz="1600" u="sng" dirty="0">
                          <a:solidFill>
                            <a:schemeClr val="accent1">
                              <a:lumMod val="75000"/>
                            </a:schemeClr>
                          </a:solidFill>
                          <a:latin typeface="Comic Sans MS" pitchFamily="66" charset="0"/>
                        </a:rPr>
                        <a:t>I</a:t>
                      </a:r>
                    </a:p>
                    <a:p>
                      <a:r>
                        <a:rPr lang="nb-NO" sz="1600" dirty="0">
                          <a:solidFill>
                            <a:schemeClr val="accent1">
                              <a:lumMod val="75000"/>
                            </a:schemeClr>
                          </a:solidFill>
                          <a:latin typeface="Comic Sans MS" pitchFamily="66" charset="0"/>
                        </a:rPr>
                        <a:t>1226</a:t>
                      </a:r>
                    </a:p>
                  </a:txBody>
                  <a:tcPr>
                    <a:solidFill>
                      <a:schemeClr val="accent1">
                        <a:lumMod val="20000"/>
                        <a:lumOff val="80000"/>
                      </a:schemeClr>
                    </a:solidFill>
                  </a:tcPr>
                </a:tc>
                <a:tc>
                  <a:txBody>
                    <a:bodyPr/>
                    <a:lstStyle/>
                    <a:p>
                      <a:r>
                        <a:rPr lang="nb-NO" sz="1600" dirty="0">
                          <a:solidFill>
                            <a:schemeClr val="accent1">
                              <a:lumMod val="75000"/>
                            </a:schemeClr>
                          </a:solidFill>
                          <a:latin typeface="Comic Sans MS" pitchFamily="66" charset="0"/>
                        </a:rPr>
                        <a:t>Varsle</a:t>
                      </a:r>
                    </a:p>
                    <a:p>
                      <a:r>
                        <a:rPr lang="nb-NO" sz="1600" dirty="0">
                          <a:solidFill>
                            <a:schemeClr val="accent1">
                              <a:lumMod val="75000"/>
                            </a:schemeClr>
                          </a:solidFill>
                          <a:latin typeface="Comic Sans MS" pitchFamily="66" charset="0"/>
                        </a:rPr>
                        <a:t>Ressurser</a:t>
                      </a:r>
                    </a:p>
                    <a:p>
                      <a:r>
                        <a:rPr lang="nb-NO" sz="1600" dirty="0">
                          <a:solidFill>
                            <a:schemeClr val="accent1">
                              <a:lumMod val="75000"/>
                            </a:schemeClr>
                          </a:solidFill>
                          <a:latin typeface="Comic Sans MS" pitchFamily="66" charset="0"/>
                        </a:rPr>
                        <a:t>Informasjon</a:t>
                      </a: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nb-NO" sz="1600" u="sng" dirty="0">
                          <a:solidFill>
                            <a:schemeClr val="accent1">
                              <a:lumMod val="75000"/>
                            </a:schemeClr>
                          </a:solidFill>
                          <a:latin typeface="Comic Sans MS" pitchFamily="66" charset="0"/>
                        </a:rPr>
                        <a:t>II</a:t>
                      </a:r>
                    </a:p>
                    <a:p>
                      <a:r>
                        <a:rPr lang="nb-NO" sz="1600" dirty="0">
                          <a:solidFill>
                            <a:schemeClr val="accent1">
                              <a:lumMod val="75000"/>
                            </a:schemeClr>
                          </a:solidFill>
                          <a:latin typeface="Comic Sans MS" pitchFamily="66" charset="0"/>
                        </a:rPr>
                        <a:t>1236</a:t>
                      </a:r>
                    </a:p>
                  </a:txBody>
                  <a:tcPr>
                    <a:solidFill>
                      <a:schemeClr val="accent1">
                        <a:lumMod val="20000"/>
                        <a:lumOff val="80000"/>
                      </a:schemeClr>
                    </a:solidFill>
                  </a:tcPr>
                </a:tc>
                <a:tc>
                  <a:txBody>
                    <a:bodyPr/>
                    <a:lstStyle/>
                    <a:p>
                      <a:r>
                        <a:rPr lang="nb-NO" sz="1600" dirty="0">
                          <a:solidFill>
                            <a:schemeClr val="accent1">
                              <a:lumMod val="75000"/>
                            </a:schemeClr>
                          </a:solidFill>
                          <a:latin typeface="Comic Sans MS" pitchFamily="66" charset="0"/>
                        </a:rPr>
                        <a:t>Ressurser</a:t>
                      </a:r>
                    </a:p>
                    <a:p>
                      <a:r>
                        <a:rPr lang="nb-NO" sz="1600" dirty="0">
                          <a:solidFill>
                            <a:schemeClr val="accent1">
                              <a:lumMod val="75000"/>
                            </a:schemeClr>
                          </a:solidFill>
                          <a:latin typeface="Comic Sans MS" pitchFamily="66" charset="0"/>
                        </a:rPr>
                        <a:t>Informasjon</a:t>
                      </a:r>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nb-NO" sz="1600" u="sng" dirty="0">
                          <a:solidFill>
                            <a:schemeClr val="accent1">
                              <a:lumMod val="75000"/>
                            </a:schemeClr>
                          </a:solidFill>
                          <a:latin typeface="Comic Sans MS" pitchFamily="66" charset="0"/>
                        </a:rPr>
                        <a:t>III</a:t>
                      </a:r>
                    </a:p>
                    <a:p>
                      <a:r>
                        <a:rPr lang="nb-NO" sz="1600" dirty="0">
                          <a:solidFill>
                            <a:schemeClr val="accent1">
                              <a:lumMod val="75000"/>
                            </a:schemeClr>
                          </a:solidFill>
                          <a:latin typeface="Comic Sans MS" pitchFamily="66" charset="0"/>
                        </a:rPr>
                        <a:t>1247</a:t>
                      </a:r>
                    </a:p>
                  </a:txBody>
                  <a:tcPr>
                    <a:solidFill>
                      <a:schemeClr val="accent1">
                        <a:lumMod val="20000"/>
                        <a:lumOff val="80000"/>
                      </a:schemeClr>
                    </a:solidFill>
                  </a:tcPr>
                </a:tc>
                <a:tc>
                  <a:txBody>
                    <a:bodyPr/>
                    <a:lstStyle/>
                    <a:p>
                      <a:r>
                        <a:rPr lang="nb-NO" sz="1600" dirty="0">
                          <a:solidFill>
                            <a:schemeClr val="accent1">
                              <a:lumMod val="75000"/>
                            </a:schemeClr>
                          </a:solidFill>
                          <a:latin typeface="Comic Sans MS" pitchFamily="66" charset="0"/>
                        </a:rPr>
                        <a:t>Psykososiale ressurser</a:t>
                      </a:r>
                    </a:p>
                    <a:p>
                      <a:r>
                        <a:rPr lang="nb-NO" sz="1600" dirty="0">
                          <a:solidFill>
                            <a:schemeClr val="accent1">
                              <a:lumMod val="75000"/>
                            </a:schemeClr>
                          </a:solidFill>
                          <a:latin typeface="Comic Sans MS" pitchFamily="66" charset="0"/>
                        </a:rPr>
                        <a:t>Fellesmøte ansatte</a:t>
                      </a:r>
                    </a:p>
                    <a:p>
                      <a:r>
                        <a:rPr lang="nb-NO" sz="1600" baseline="0" dirty="0">
                          <a:solidFill>
                            <a:schemeClr val="accent1">
                              <a:lumMod val="75000"/>
                            </a:schemeClr>
                          </a:solidFill>
                          <a:latin typeface="Comic Sans MS" pitchFamily="66" charset="0"/>
                        </a:rPr>
                        <a:t>Pårørendeivaretakelse</a:t>
                      </a:r>
                    </a:p>
                    <a:p>
                      <a:r>
                        <a:rPr lang="nb-NO" sz="1600" baseline="0" dirty="0">
                          <a:solidFill>
                            <a:schemeClr val="accent1">
                              <a:lumMod val="75000"/>
                            </a:schemeClr>
                          </a:solidFill>
                          <a:latin typeface="Comic Sans MS" pitchFamily="66" charset="0"/>
                        </a:rPr>
                        <a:t>Pressemøte</a:t>
                      </a:r>
                    </a:p>
                  </a:txBody>
                  <a:tcP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cxnSp>
        <p:nvCxnSpPr>
          <p:cNvPr id="7" name="Rett linje 6"/>
          <p:cNvCxnSpPr/>
          <p:nvPr/>
        </p:nvCxnSpPr>
        <p:spPr>
          <a:xfrm>
            <a:off x="2699792" y="2780928"/>
            <a:ext cx="3439885" cy="77288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Rett linje 7"/>
          <p:cNvCxnSpPr/>
          <p:nvPr/>
        </p:nvCxnSpPr>
        <p:spPr>
          <a:xfrm>
            <a:off x="2721559" y="3553813"/>
            <a:ext cx="3418118" cy="54426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79</a:t>
            </a:fld>
            <a:endParaRPr lang="nb-NO" sz="1200" b="1" dirty="0"/>
          </a:p>
        </p:txBody>
      </p:sp>
    </p:spTree>
    <p:extLst>
      <p:ext uri="{BB962C8B-B14F-4D97-AF65-F5344CB8AC3E}">
        <p14:creationId xmlns:p14="http://schemas.microsoft.com/office/powerpoint/2010/main" val="153623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pil 4"/>
          <p:cNvCxnSpPr/>
          <p:nvPr/>
        </p:nvCxnSpPr>
        <p:spPr>
          <a:xfrm flipV="1">
            <a:off x="2320329" y="1485900"/>
            <a:ext cx="9525" cy="43624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Rett pil 7"/>
          <p:cNvCxnSpPr/>
          <p:nvPr/>
        </p:nvCxnSpPr>
        <p:spPr>
          <a:xfrm flipV="1">
            <a:off x="2320330" y="5829301"/>
            <a:ext cx="5695951"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Tabell 10"/>
          <p:cNvGraphicFramePr>
            <a:graphicFrameLocks noGrp="1"/>
          </p:cNvGraphicFramePr>
          <p:nvPr>
            <p:extLst>
              <p:ext uri="{D42A27DB-BD31-4B8C-83A1-F6EECF244321}">
                <p14:modId xmlns:p14="http://schemas.microsoft.com/office/powerpoint/2010/main" val="417305734"/>
              </p:ext>
            </p:extLst>
          </p:nvPr>
        </p:nvGraphicFramePr>
        <p:xfrm>
          <a:off x="2501304" y="1771649"/>
          <a:ext cx="5162553" cy="3905250"/>
        </p:xfrm>
        <a:graphic>
          <a:graphicData uri="http://schemas.openxmlformats.org/drawingml/2006/table">
            <a:tbl>
              <a:tblPr firstRow="1" bandRow="1">
                <a:tableStyleId>{2D5ABB26-0587-4C30-8999-92F81FD0307C}</a:tableStyleId>
              </a:tblPr>
              <a:tblGrid>
                <a:gridCol w="1720851">
                  <a:extLst>
                    <a:ext uri="{9D8B030D-6E8A-4147-A177-3AD203B41FA5}">
                      <a16:colId xmlns:a16="http://schemas.microsoft.com/office/drawing/2014/main" val="20000"/>
                    </a:ext>
                  </a:extLst>
                </a:gridCol>
                <a:gridCol w="1720851">
                  <a:extLst>
                    <a:ext uri="{9D8B030D-6E8A-4147-A177-3AD203B41FA5}">
                      <a16:colId xmlns:a16="http://schemas.microsoft.com/office/drawing/2014/main" val="20001"/>
                    </a:ext>
                  </a:extLst>
                </a:gridCol>
                <a:gridCol w="1720851">
                  <a:extLst>
                    <a:ext uri="{9D8B030D-6E8A-4147-A177-3AD203B41FA5}">
                      <a16:colId xmlns:a16="http://schemas.microsoft.com/office/drawing/2014/main" val="20002"/>
                    </a:ext>
                  </a:extLst>
                </a:gridCol>
              </a:tblGrid>
              <a:tr h="1301750">
                <a:tc>
                  <a:txBody>
                    <a:bodyPr/>
                    <a:lstStyle/>
                    <a:p>
                      <a:endParaRPr lang="nb-NO" sz="1800" dirty="0"/>
                    </a:p>
                  </a:txBody>
                  <a:tcPr>
                    <a:solidFill>
                      <a:schemeClr val="accent1">
                        <a:lumMod val="60000"/>
                        <a:lumOff val="40000"/>
                      </a:schemeClr>
                    </a:solidFill>
                  </a:tcPr>
                </a:tc>
                <a:tc>
                  <a:txBody>
                    <a:bodyPr/>
                    <a:lstStyle/>
                    <a:p>
                      <a:endParaRPr lang="nb-NO" sz="1800" dirty="0"/>
                    </a:p>
                  </a:txBody>
                  <a:tcPr>
                    <a:solidFill>
                      <a:schemeClr val="accent1">
                        <a:lumMod val="75000"/>
                      </a:schemeClr>
                    </a:solidFill>
                  </a:tcPr>
                </a:tc>
                <a:tc>
                  <a:txBody>
                    <a:bodyPr/>
                    <a:lstStyle/>
                    <a:p>
                      <a:endParaRPr lang="nb-NO" sz="1800" dirty="0"/>
                    </a:p>
                  </a:txBody>
                  <a:tcPr>
                    <a:solidFill>
                      <a:schemeClr val="accent1">
                        <a:lumMod val="75000"/>
                      </a:schemeClr>
                    </a:solidFill>
                  </a:tcPr>
                </a:tc>
                <a:extLst>
                  <a:ext uri="{0D108BD9-81ED-4DB2-BD59-A6C34878D82A}">
                    <a16:rowId xmlns:a16="http://schemas.microsoft.com/office/drawing/2014/main" val="10000"/>
                  </a:ext>
                </a:extLst>
              </a:tr>
              <a:tr h="1301750">
                <a:tc>
                  <a:txBody>
                    <a:bodyPr/>
                    <a:lstStyle/>
                    <a:p>
                      <a:endParaRPr lang="nb-NO" sz="1800" dirty="0"/>
                    </a:p>
                  </a:txBody>
                  <a:tcPr>
                    <a:solidFill>
                      <a:schemeClr val="accent1">
                        <a:lumMod val="20000"/>
                        <a:lumOff val="80000"/>
                      </a:schemeClr>
                    </a:solidFill>
                  </a:tcPr>
                </a:tc>
                <a:tc>
                  <a:txBody>
                    <a:bodyPr/>
                    <a:lstStyle/>
                    <a:p>
                      <a:endParaRPr lang="nb-NO" sz="1800" dirty="0"/>
                    </a:p>
                  </a:txBody>
                  <a:tcPr>
                    <a:solidFill>
                      <a:schemeClr val="accent1">
                        <a:lumMod val="60000"/>
                        <a:lumOff val="40000"/>
                      </a:schemeClr>
                    </a:solidFill>
                  </a:tcPr>
                </a:tc>
                <a:tc>
                  <a:txBody>
                    <a:bodyPr/>
                    <a:lstStyle/>
                    <a:p>
                      <a:endParaRPr lang="nb-NO" sz="1800" dirty="0"/>
                    </a:p>
                  </a:txBody>
                  <a:tcPr>
                    <a:solidFill>
                      <a:schemeClr val="accent1">
                        <a:lumMod val="75000"/>
                      </a:schemeClr>
                    </a:solidFill>
                  </a:tcPr>
                </a:tc>
                <a:extLst>
                  <a:ext uri="{0D108BD9-81ED-4DB2-BD59-A6C34878D82A}">
                    <a16:rowId xmlns:a16="http://schemas.microsoft.com/office/drawing/2014/main" val="10001"/>
                  </a:ext>
                </a:extLst>
              </a:tr>
              <a:tr h="1301750">
                <a:tc>
                  <a:txBody>
                    <a:bodyPr/>
                    <a:lstStyle/>
                    <a:p>
                      <a:endParaRPr lang="nb-NO" sz="1800" dirty="0"/>
                    </a:p>
                  </a:txBody>
                  <a:tcPr>
                    <a:solidFill>
                      <a:schemeClr val="accent1">
                        <a:lumMod val="20000"/>
                        <a:lumOff val="80000"/>
                      </a:schemeClr>
                    </a:solidFill>
                  </a:tcPr>
                </a:tc>
                <a:tc>
                  <a:txBody>
                    <a:bodyPr/>
                    <a:lstStyle/>
                    <a:p>
                      <a:endParaRPr lang="nb-NO" sz="1800" dirty="0"/>
                    </a:p>
                  </a:txBody>
                  <a:tcPr>
                    <a:solidFill>
                      <a:schemeClr val="accent1">
                        <a:lumMod val="20000"/>
                        <a:lumOff val="80000"/>
                      </a:schemeClr>
                    </a:solidFill>
                  </a:tcPr>
                </a:tc>
                <a:tc>
                  <a:txBody>
                    <a:bodyPr/>
                    <a:lstStyle/>
                    <a:p>
                      <a:endParaRPr lang="nb-NO" sz="1800" dirty="0"/>
                    </a:p>
                  </a:txBody>
                  <a:tcP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13" name="TekstSylinder 12"/>
          <p:cNvSpPr txBox="1"/>
          <p:nvPr/>
        </p:nvSpPr>
        <p:spPr>
          <a:xfrm>
            <a:off x="1958380" y="1152526"/>
            <a:ext cx="752475" cy="369332"/>
          </a:xfrm>
          <a:prstGeom prst="rect">
            <a:avLst/>
          </a:prstGeom>
          <a:noFill/>
        </p:spPr>
        <p:txBody>
          <a:bodyPr wrap="square" rtlCol="0">
            <a:spAutoFit/>
          </a:bodyPr>
          <a:lstStyle/>
          <a:p>
            <a:r>
              <a:rPr lang="nb-NO" dirty="0"/>
              <a:t>HØY</a:t>
            </a:r>
          </a:p>
        </p:txBody>
      </p:sp>
      <p:sp>
        <p:nvSpPr>
          <p:cNvPr id="14" name="TekstSylinder 13"/>
          <p:cNvSpPr txBox="1"/>
          <p:nvPr/>
        </p:nvSpPr>
        <p:spPr>
          <a:xfrm>
            <a:off x="7997230" y="5648326"/>
            <a:ext cx="752475" cy="369332"/>
          </a:xfrm>
          <a:prstGeom prst="rect">
            <a:avLst/>
          </a:prstGeom>
          <a:noFill/>
        </p:spPr>
        <p:txBody>
          <a:bodyPr wrap="square" rtlCol="0">
            <a:spAutoFit/>
          </a:bodyPr>
          <a:lstStyle/>
          <a:p>
            <a:r>
              <a:rPr lang="nb-NO" dirty="0"/>
              <a:t>HØY</a:t>
            </a:r>
          </a:p>
        </p:txBody>
      </p:sp>
      <p:sp>
        <p:nvSpPr>
          <p:cNvPr id="15" name="TekstSylinder 14"/>
          <p:cNvSpPr txBox="1"/>
          <p:nvPr/>
        </p:nvSpPr>
        <p:spPr>
          <a:xfrm>
            <a:off x="1691680" y="5762626"/>
            <a:ext cx="752475" cy="369332"/>
          </a:xfrm>
          <a:prstGeom prst="rect">
            <a:avLst/>
          </a:prstGeom>
          <a:noFill/>
        </p:spPr>
        <p:txBody>
          <a:bodyPr wrap="square" rtlCol="0">
            <a:spAutoFit/>
          </a:bodyPr>
          <a:lstStyle/>
          <a:p>
            <a:r>
              <a:rPr lang="nb-NO" dirty="0"/>
              <a:t>LAV</a:t>
            </a:r>
          </a:p>
        </p:txBody>
      </p:sp>
      <p:sp>
        <p:nvSpPr>
          <p:cNvPr id="16" name="TekstSylinder 15"/>
          <p:cNvSpPr txBox="1"/>
          <p:nvPr/>
        </p:nvSpPr>
        <p:spPr>
          <a:xfrm rot="16200000">
            <a:off x="1385435" y="3634592"/>
            <a:ext cx="1212564" cy="369332"/>
          </a:xfrm>
          <a:prstGeom prst="rect">
            <a:avLst/>
          </a:prstGeom>
          <a:noFill/>
        </p:spPr>
        <p:txBody>
          <a:bodyPr wrap="square" rtlCol="0">
            <a:spAutoFit/>
          </a:bodyPr>
          <a:lstStyle/>
          <a:p>
            <a:pPr algn="ctr"/>
            <a:r>
              <a:rPr lang="nb-NO" dirty="0"/>
              <a:t>Trussel</a:t>
            </a:r>
          </a:p>
        </p:txBody>
      </p:sp>
      <p:sp>
        <p:nvSpPr>
          <p:cNvPr id="17" name="TekstSylinder 16"/>
          <p:cNvSpPr txBox="1"/>
          <p:nvPr/>
        </p:nvSpPr>
        <p:spPr>
          <a:xfrm>
            <a:off x="4639044" y="5932423"/>
            <a:ext cx="1013076" cy="369332"/>
          </a:xfrm>
          <a:prstGeom prst="rect">
            <a:avLst/>
          </a:prstGeom>
          <a:noFill/>
        </p:spPr>
        <p:txBody>
          <a:bodyPr wrap="square" rtlCol="0">
            <a:spAutoFit/>
          </a:bodyPr>
          <a:lstStyle/>
          <a:p>
            <a:pPr algn="ctr"/>
            <a:r>
              <a:rPr lang="nb-NO" dirty="0"/>
              <a:t>Verdi</a:t>
            </a:r>
          </a:p>
        </p:txBody>
      </p:sp>
      <p:sp>
        <p:nvSpPr>
          <p:cNvPr id="18" name="Bindepunkt 17"/>
          <p:cNvSpPr/>
          <p:nvPr/>
        </p:nvSpPr>
        <p:spPr>
          <a:xfrm>
            <a:off x="3383053" y="4638671"/>
            <a:ext cx="371475" cy="304800"/>
          </a:xfrm>
          <a:prstGeom prst="flowChartConnector">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 name="Bindepunkt 19"/>
          <p:cNvSpPr/>
          <p:nvPr/>
        </p:nvSpPr>
        <p:spPr>
          <a:xfrm>
            <a:off x="3539530" y="3552825"/>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Bindepunkt 20"/>
          <p:cNvSpPr/>
          <p:nvPr/>
        </p:nvSpPr>
        <p:spPr>
          <a:xfrm>
            <a:off x="4901605" y="3676650"/>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2" name="Bindepunkt 21"/>
          <p:cNvSpPr/>
          <p:nvPr/>
        </p:nvSpPr>
        <p:spPr>
          <a:xfrm>
            <a:off x="2636008" y="2581281"/>
            <a:ext cx="371475"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accent3"/>
              </a:solidFill>
            </a:endParaRPr>
          </a:p>
        </p:txBody>
      </p:sp>
      <p:sp>
        <p:nvSpPr>
          <p:cNvPr id="23" name="Bindepunkt 22"/>
          <p:cNvSpPr/>
          <p:nvPr/>
        </p:nvSpPr>
        <p:spPr>
          <a:xfrm>
            <a:off x="6539907" y="5210183"/>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4" name="Bindepunkt 23"/>
          <p:cNvSpPr/>
          <p:nvPr/>
        </p:nvSpPr>
        <p:spPr>
          <a:xfrm>
            <a:off x="4415830" y="2647950"/>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5" name="Bindepunkt 24"/>
          <p:cNvSpPr/>
          <p:nvPr/>
        </p:nvSpPr>
        <p:spPr>
          <a:xfrm>
            <a:off x="6616105" y="3419475"/>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6" name="Bindepunkt 25"/>
          <p:cNvSpPr/>
          <p:nvPr/>
        </p:nvSpPr>
        <p:spPr>
          <a:xfrm>
            <a:off x="6010584" y="2607144"/>
            <a:ext cx="371475" cy="3048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8" name="Bindepunkt 27"/>
          <p:cNvSpPr/>
          <p:nvPr/>
        </p:nvSpPr>
        <p:spPr>
          <a:xfrm>
            <a:off x="4739664" y="450941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Bindepunkt 28"/>
          <p:cNvSpPr/>
          <p:nvPr/>
        </p:nvSpPr>
        <p:spPr>
          <a:xfrm>
            <a:off x="4346435" y="5086350"/>
            <a:ext cx="371475" cy="304800"/>
          </a:xfrm>
          <a:prstGeom prst="flowChartConnector">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0" name="Bindepunkt 29"/>
          <p:cNvSpPr/>
          <p:nvPr/>
        </p:nvSpPr>
        <p:spPr>
          <a:xfrm>
            <a:off x="2672754" y="379095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1" name="Bindepunkt 30"/>
          <p:cNvSpPr/>
          <p:nvPr/>
        </p:nvSpPr>
        <p:spPr>
          <a:xfrm>
            <a:off x="5111154" y="504825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2" name="Bindepunkt 31"/>
          <p:cNvSpPr/>
          <p:nvPr/>
        </p:nvSpPr>
        <p:spPr>
          <a:xfrm>
            <a:off x="2825154" y="5124450"/>
            <a:ext cx="371475" cy="304800"/>
          </a:xfrm>
          <a:prstGeom prst="flowChartConnector">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7" name="Tittel 36"/>
          <p:cNvSpPr>
            <a:spLocks noGrp="1"/>
          </p:cNvSpPr>
          <p:nvPr>
            <p:ph type="title"/>
          </p:nvPr>
        </p:nvSpPr>
        <p:spPr/>
        <p:txBody>
          <a:bodyPr>
            <a:normAutofit/>
          </a:bodyPr>
          <a:lstStyle/>
          <a:p>
            <a:r>
              <a:rPr lang="nb-NO" dirty="0"/>
              <a:t>Sikringsrisikomatrise</a:t>
            </a:r>
          </a:p>
        </p:txBody>
      </p:sp>
      <p:sp>
        <p:nvSpPr>
          <p:cNvPr id="36" name="Bindepunkt 35"/>
          <p:cNvSpPr/>
          <p:nvPr/>
        </p:nvSpPr>
        <p:spPr>
          <a:xfrm>
            <a:off x="6616105" y="3440571"/>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Bindepunkt 37"/>
          <p:cNvSpPr/>
          <p:nvPr/>
        </p:nvSpPr>
        <p:spPr>
          <a:xfrm>
            <a:off x="6010583" y="2607144"/>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9" name="Bindepunkt 38"/>
          <p:cNvSpPr/>
          <p:nvPr/>
        </p:nvSpPr>
        <p:spPr>
          <a:xfrm>
            <a:off x="2626484" y="2569029"/>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0" name="Bindepunkt 39"/>
          <p:cNvSpPr/>
          <p:nvPr/>
        </p:nvSpPr>
        <p:spPr>
          <a:xfrm>
            <a:off x="4415830" y="2659521"/>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1" name="Bindepunkt 40"/>
          <p:cNvSpPr/>
          <p:nvPr/>
        </p:nvSpPr>
        <p:spPr>
          <a:xfrm>
            <a:off x="4901605" y="3667125"/>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3" name="Bindepunkt 42"/>
          <p:cNvSpPr/>
          <p:nvPr/>
        </p:nvSpPr>
        <p:spPr>
          <a:xfrm>
            <a:off x="5120681" y="5057783"/>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4" name="Bindepunkt 43"/>
          <p:cNvSpPr/>
          <p:nvPr/>
        </p:nvSpPr>
        <p:spPr>
          <a:xfrm>
            <a:off x="4749206" y="4509410"/>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5" name="Bindepunkt 44"/>
          <p:cNvSpPr/>
          <p:nvPr/>
        </p:nvSpPr>
        <p:spPr>
          <a:xfrm>
            <a:off x="2691804" y="3788229"/>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6" name="Bindepunkt 45"/>
          <p:cNvSpPr/>
          <p:nvPr/>
        </p:nvSpPr>
        <p:spPr>
          <a:xfrm>
            <a:off x="3539529" y="3566442"/>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7" name="Bindepunkt 46"/>
          <p:cNvSpPr/>
          <p:nvPr/>
        </p:nvSpPr>
        <p:spPr>
          <a:xfrm>
            <a:off x="2839444" y="5124450"/>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8" name="Bindepunkt 47"/>
          <p:cNvSpPr/>
          <p:nvPr/>
        </p:nvSpPr>
        <p:spPr>
          <a:xfrm>
            <a:off x="3387130" y="4650242"/>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9" name="Bindepunkt 48"/>
          <p:cNvSpPr/>
          <p:nvPr/>
        </p:nvSpPr>
        <p:spPr>
          <a:xfrm>
            <a:off x="4348211" y="5076800"/>
            <a:ext cx="371475"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0" name="Plassholder for lysbildenummer 71"/>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8</a:t>
            </a:fld>
            <a:endParaRPr lang="nb-NO" b="1" dirty="0">
              <a:solidFill>
                <a:schemeClr val="tx1"/>
              </a:solidFill>
            </a:endParaRPr>
          </a:p>
        </p:txBody>
      </p:sp>
      <p:sp>
        <p:nvSpPr>
          <p:cNvPr id="51" name="TekstSylinder 50"/>
          <p:cNvSpPr txBox="1"/>
          <p:nvPr/>
        </p:nvSpPr>
        <p:spPr>
          <a:xfrm>
            <a:off x="323528" y="4437112"/>
            <a:ext cx="1464124" cy="1200329"/>
          </a:xfrm>
          <a:prstGeom prst="rect">
            <a:avLst/>
          </a:prstGeom>
          <a:noFill/>
        </p:spPr>
        <p:txBody>
          <a:bodyPr wrap="square" rtlCol="0">
            <a:spAutoFit/>
          </a:bodyPr>
          <a:lstStyle/>
          <a:p>
            <a:pPr algn="ctr"/>
            <a:r>
              <a:rPr lang="nb-NO" dirty="0">
                <a:solidFill>
                  <a:schemeClr val="tx2">
                    <a:lumMod val="75000"/>
                  </a:schemeClr>
                </a:solidFill>
              </a:rPr>
              <a:t>Verken intensjon eller kapasitet</a:t>
            </a:r>
          </a:p>
        </p:txBody>
      </p:sp>
      <p:sp>
        <p:nvSpPr>
          <p:cNvPr id="52" name="TekstSylinder 51"/>
          <p:cNvSpPr txBox="1"/>
          <p:nvPr/>
        </p:nvSpPr>
        <p:spPr>
          <a:xfrm>
            <a:off x="323528" y="3140968"/>
            <a:ext cx="1464124" cy="923330"/>
          </a:xfrm>
          <a:prstGeom prst="rect">
            <a:avLst/>
          </a:prstGeom>
          <a:noFill/>
        </p:spPr>
        <p:txBody>
          <a:bodyPr wrap="square" rtlCol="0">
            <a:spAutoFit/>
          </a:bodyPr>
          <a:lstStyle/>
          <a:p>
            <a:pPr algn="ctr"/>
            <a:r>
              <a:rPr lang="nb-NO" dirty="0">
                <a:solidFill>
                  <a:schemeClr val="tx2">
                    <a:lumMod val="75000"/>
                  </a:schemeClr>
                </a:solidFill>
              </a:rPr>
              <a:t>Intensjon eller kapasitet</a:t>
            </a:r>
          </a:p>
        </p:txBody>
      </p:sp>
      <p:sp>
        <p:nvSpPr>
          <p:cNvPr id="53" name="TekstSylinder 52"/>
          <p:cNvSpPr txBox="1"/>
          <p:nvPr/>
        </p:nvSpPr>
        <p:spPr>
          <a:xfrm>
            <a:off x="323528" y="1772816"/>
            <a:ext cx="1464124" cy="923330"/>
          </a:xfrm>
          <a:prstGeom prst="rect">
            <a:avLst/>
          </a:prstGeom>
          <a:noFill/>
        </p:spPr>
        <p:txBody>
          <a:bodyPr wrap="square" rtlCol="0">
            <a:spAutoFit/>
          </a:bodyPr>
          <a:lstStyle/>
          <a:p>
            <a:pPr algn="ctr"/>
            <a:r>
              <a:rPr lang="nb-NO" dirty="0">
                <a:solidFill>
                  <a:schemeClr val="tx2">
                    <a:lumMod val="75000"/>
                  </a:schemeClr>
                </a:solidFill>
              </a:rPr>
              <a:t>Intensjon </a:t>
            </a:r>
          </a:p>
          <a:p>
            <a:pPr algn="ctr"/>
            <a:r>
              <a:rPr lang="nb-NO" dirty="0">
                <a:solidFill>
                  <a:schemeClr val="tx2">
                    <a:lumMod val="75000"/>
                  </a:schemeClr>
                </a:solidFill>
              </a:rPr>
              <a:t>og </a:t>
            </a:r>
          </a:p>
          <a:p>
            <a:pPr algn="ctr"/>
            <a:r>
              <a:rPr lang="nb-NO" dirty="0">
                <a:solidFill>
                  <a:schemeClr val="tx2">
                    <a:lumMod val="75000"/>
                  </a:schemeClr>
                </a:solidFill>
              </a:rPr>
              <a:t>kapasitet</a:t>
            </a:r>
          </a:p>
        </p:txBody>
      </p:sp>
      <p:sp>
        <p:nvSpPr>
          <p:cNvPr id="54" name="TekstSylinder 53"/>
          <p:cNvSpPr txBox="1"/>
          <p:nvPr/>
        </p:nvSpPr>
        <p:spPr>
          <a:xfrm>
            <a:off x="107504" y="6301755"/>
            <a:ext cx="1314842" cy="369332"/>
          </a:xfrm>
          <a:prstGeom prst="rect">
            <a:avLst/>
          </a:prstGeom>
          <a:noFill/>
        </p:spPr>
        <p:txBody>
          <a:bodyPr wrap="square" rtlCol="0">
            <a:spAutoFit/>
          </a:bodyPr>
          <a:lstStyle/>
          <a:p>
            <a:pPr algn="ctr"/>
            <a:r>
              <a:rPr lang="nb-NO" dirty="0">
                <a:solidFill>
                  <a:schemeClr val="tx2">
                    <a:lumMod val="75000"/>
                  </a:schemeClr>
                </a:solidFill>
              </a:rPr>
              <a:t>Sårbarhet</a:t>
            </a:r>
          </a:p>
        </p:txBody>
      </p:sp>
      <p:cxnSp>
        <p:nvCxnSpPr>
          <p:cNvPr id="55" name="Rett pil 54"/>
          <p:cNvCxnSpPr>
            <a:stCxn id="54" idx="3"/>
            <a:endCxn id="17" idx="1"/>
          </p:cNvCxnSpPr>
          <p:nvPr/>
        </p:nvCxnSpPr>
        <p:spPr>
          <a:xfrm flipV="1">
            <a:off x="1422346" y="6117089"/>
            <a:ext cx="3216698" cy="369332"/>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6" name="Rett pil 55"/>
          <p:cNvCxnSpPr>
            <a:stCxn id="54" idx="3"/>
            <a:endCxn id="16" idx="1"/>
          </p:cNvCxnSpPr>
          <p:nvPr/>
        </p:nvCxnSpPr>
        <p:spPr>
          <a:xfrm flipV="1">
            <a:off x="1422346" y="4425540"/>
            <a:ext cx="569371" cy="2060881"/>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8" name="Rectangle 3"/>
          <p:cNvSpPr/>
          <p:nvPr/>
        </p:nvSpPr>
        <p:spPr>
          <a:xfrm>
            <a:off x="3851920" y="6320353"/>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1129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Eksempel på strategiske fokus </a:t>
            </a:r>
          </a:p>
        </p:txBody>
      </p:sp>
      <p:graphicFrame>
        <p:nvGraphicFramePr>
          <p:cNvPr id="5" name="Tabell 4"/>
          <p:cNvGraphicFramePr>
            <a:graphicFrameLocks noGrp="1"/>
          </p:cNvGraphicFramePr>
          <p:nvPr>
            <p:extLst>
              <p:ext uri="{D42A27DB-BD31-4B8C-83A1-F6EECF244321}">
                <p14:modId xmlns:p14="http://schemas.microsoft.com/office/powerpoint/2010/main" val="1821127887"/>
              </p:ext>
            </p:extLst>
          </p:nvPr>
        </p:nvGraphicFramePr>
        <p:xfrm>
          <a:off x="2694520" y="1988840"/>
          <a:ext cx="3461656" cy="3454400"/>
        </p:xfrm>
        <a:graphic>
          <a:graphicData uri="http://schemas.openxmlformats.org/drawingml/2006/table">
            <a:tbl>
              <a:tblPr firstRow="1" bandRow="1">
                <a:tableStyleId>{5C22544A-7EE6-4342-B048-85BDC9FD1C3A}</a:tableStyleId>
              </a:tblPr>
              <a:tblGrid>
                <a:gridCol w="859233">
                  <a:extLst>
                    <a:ext uri="{9D8B030D-6E8A-4147-A177-3AD203B41FA5}">
                      <a16:colId xmlns:a16="http://schemas.microsoft.com/office/drawing/2014/main" val="20000"/>
                    </a:ext>
                  </a:extLst>
                </a:gridCol>
                <a:gridCol w="2602423">
                  <a:extLst>
                    <a:ext uri="{9D8B030D-6E8A-4147-A177-3AD203B41FA5}">
                      <a16:colId xmlns:a16="http://schemas.microsoft.com/office/drawing/2014/main" val="20001"/>
                    </a:ext>
                  </a:extLst>
                </a:gridCol>
              </a:tblGrid>
              <a:tr h="370840">
                <a:tc gridSpan="2">
                  <a:txBody>
                    <a:bodyPr/>
                    <a:lstStyle/>
                    <a:p>
                      <a:pPr algn="ctr"/>
                      <a:r>
                        <a:rPr lang="nb-NO" sz="1800" dirty="0">
                          <a:solidFill>
                            <a:schemeClr val="bg1"/>
                          </a:solidFill>
                          <a:latin typeface="+mj-lt"/>
                        </a:rPr>
                        <a:t>FOKUSTAVLE</a:t>
                      </a:r>
                    </a:p>
                  </a:txBody>
                  <a:tcPr>
                    <a:solidFill>
                      <a:schemeClr val="accent1">
                        <a:lumMod val="75000"/>
                      </a:schemeClr>
                    </a:solidFill>
                  </a:tcPr>
                </a:tc>
                <a:tc hMerge="1">
                  <a:txBody>
                    <a:bodyPr/>
                    <a:lstStyle/>
                    <a:p>
                      <a:endParaRPr lang="nb-NO" sz="1800" dirty="0">
                        <a:solidFill>
                          <a:schemeClr val="accent1">
                            <a:lumMod val="75000"/>
                          </a:schemeClr>
                        </a:solidFill>
                        <a:latin typeface="+mj-lt"/>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lang="nb-NO" sz="1800" b="1" dirty="0">
                          <a:solidFill>
                            <a:schemeClr val="accent1">
                              <a:lumMod val="75000"/>
                            </a:schemeClr>
                          </a:solidFill>
                          <a:latin typeface="+mj-lt"/>
                        </a:rPr>
                        <a:t>TID:</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FOKUS:</a:t>
                      </a:r>
                    </a:p>
                  </a:txBody>
                  <a:tcP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r>
                        <a:rPr lang="nb-NO" sz="1600" u="sng" dirty="0">
                          <a:solidFill>
                            <a:schemeClr val="accent1">
                              <a:lumMod val="75000"/>
                            </a:schemeClr>
                          </a:solidFill>
                          <a:latin typeface="Comic Sans MS" pitchFamily="66" charset="0"/>
                        </a:rPr>
                        <a:t>I</a:t>
                      </a:r>
                    </a:p>
                    <a:p>
                      <a:r>
                        <a:rPr lang="nb-NO" sz="1600" dirty="0">
                          <a:solidFill>
                            <a:schemeClr val="accent1">
                              <a:lumMod val="75000"/>
                            </a:schemeClr>
                          </a:solidFill>
                          <a:latin typeface="Comic Sans MS" pitchFamily="66" charset="0"/>
                        </a:rPr>
                        <a:t>1251</a:t>
                      </a:r>
                    </a:p>
                  </a:txBody>
                  <a:tcPr>
                    <a:solidFill>
                      <a:schemeClr val="accent1">
                        <a:lumMod val="20000"/>
                        <a:lumOff val="80000"/>
                      </a:schemeClr>
                    </a:solidFill>
                  </a:tcPr>
                </a:tc>
                <a:tc>
                  <a:txBody>
                    <a:bodyPr/>
                    <a:lstStyle/>
                    <a:p>
                      <a:r>
                        <a:rPr lang="nb-NO" sz="1600" dirty="0">
                          <a:solidFill>
                            <a:schemeClr val="accent1">
                              <a:lumMod val="75000"/>
                            </a:schemeClr>
                          </a:solidFill>
                          <a:latin typeface="Comic Sans MS" pitchFamily="66" charset="0"/>
                        </a:rPr>
                        <a:t>Interne</a:t>
                      </a:r>
                      <a:r>
                        <a:rPr lang="nb-NO" sz="1600" baseline="0" dirty="0">
                          <a:solidFill>
                            <a:schemeClr val="accent1">
                              <a:lumMod val="75000"/>
                            </a:schemeClr>
                          </a:solidFill>
                          <a:latin typeface="Comic Sans MS" pitchFamily="66" charset="0"/>
                        </a:rPr>
                        <a:t> r</a:t>
                      </a:r>
                      <a:r>
                        <a:rPr lang="nb-NO" sz="1600" dirty="0">
                          <a:solidFill>
                            <a:schemeClr val="accent1">
                              <a:lumMod val="75000"/>
                            </a:schemeClr>
                          </a:solidFill>
                          <a:latin typeface="Comic Sans MS" pitchFamily="66" charset="0"/>
                        </a:rPr>
                        <a:t>essurser </a:t>
                      </a:r>
                    </a:p>
                    <a:p>
                      <a:r>
                        <a:rPr lang="nb-NO" sz="1600" baseline="0" dirty="0">
                          <a:solidFill>
                            <a:schemeClr val="accent1">
                              <a:lumMod val="75000"/>
                            </a:schemeClr>
                          </a:solidFill>
                          <a:latin typeface="Comic Sans MS" pitchFamily="66" charset="0"/>
                        </a:rPr>
                        <a:t>Informasjon</a:t>
                      </a:r>
                    </a:p>
                    <a:p>
                      <a:r>
                        <a:rPr lang="nb-NO" sz="1600" baseline="0" dirty="0">
                          <a:solidFill>
                            <a:schemeClr val="accent1">
                              <a:lumMod val="75000"/>
                            </a:schemeClr>
                          </a:solidFill>
                          <a:latin typeface="Comic Sans MS" pitchFamily="66" charset="0"/>
                        </a:rPr>
                        <a:t>Interessenter</a:t>
                      </a: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nb-NO" sz="1600" u="sng" dirty="0">
                          <a:solidFill>
                            <a:schemeClr val="accent1">
                              <a:lumMod val="75000"/>
                            </a:schemeClr>
                          </a:solidFill>
                          <a:latin typeface="Comic Sans MS" pitchFamily="66" charset="0"/>
                        </a:rPr>
                        <a:t>II</a:t>
                      </a:r>
                    </a:p>
                    <a:p>
                      <a:r>
                        <a:rPr lang="nb-NO" sz="1600" dirty="0">
                          <a:solidFill>
                            <a:schemeClr val="accent1">
                              <a:lumMod val="75000"/>
                            </a:schemeClr>
                          </a:solidFill>
                          <a:latin typeface="Comic Sans MS" pitchFamily="66" charset="0"/>
                        </a:rPr>
                        <a:t>1312</a:t>
                      </a:r>
                    </a:p>
                  </a:txBody>
                  <a:tcPr>
                    <a:solidFill>
                      <a:schemeClr val="accent1">
                        <a:lumMod val="20000"/>
                        <a:lumOff val="80000"/>
                      </a:schemeClr>
                    </a:solidFill>
                  </a:tcPr>
                </a:tc>
                <a:tc>
                  <a:txBody>
                    <a:bodyPr/>
                    <a:lstStyle/>
                    <a:p>
                      <a:r>
                        <a:rPr lang="nb-NO" sz="1600" dirty="0">
                          <a:solidFill>
                            <a:schemeClr val="accent1">
                              <a:lumMod val="75000"/>
                            </a:schemeClr>
                          </a:solidFill>
                          <a:latin typeface="Comic Sans MS" pitchFamily="66" charset="0"/>
                        </a:rPr>
                        <a:t>Frigitt informasjon</a:t>
                      </a:r>
                    </a:p>
                    <a:p>
                      <a:r>
                        <a:rPr lang="nb-NO" sz="1600" dirty="0">
                          <a:solidFill>
                            <a:schemeClr val="accent1">
                              <a:lumMod val="75000"/>
                            </a:schemeClr>
                          </a:solidFill>
                          <a:latin typeface="Comic Sans MS" pitchFamily="66" charset="0"/>
                        </a:rPr>
                        <a:t>Interessenter</a:t>
                      </a:r>
                    </a:p>
                    <a:p>
                      <a:r>
                        <a:rPr lang="nb-NO" sz="1600" dirty="0">
                          <a:solidFill>
                            <a:schemeClr val="accent1">
                              <a:lumMod val="75000"/>
                            </a:schemeClr>
                          </a:solidFill>
                          <a:latin typeface="Comic Sans MS" pitchFamily="66" charset="0"/>
                        </a:rPr>
                        <a:t>Dokumentasjon</a:t>
                      </a:r>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nb-NO" sz="1600" u="sng" dirty="0">
                          <a:solidFill>
                            <a:schemeClr val="accent1">
                              <a:lumMod val="75000"/>
                            </a:schemeClr>
                          </a:solidFill>
                          <a:latin typeface="Comic Sans MS" pitchFamily="66" charset="0"/>
                        </a:rPr>
                        <a:t>III</a:t>
                      </a:r>
                    </a:p>
                    <a:p>
                      <a:r>
                        <a:rPr lang="nb-NO" sz="1600" dirty="0">
                          <a:solidFill>
                            <a:schemeClr val="accent1">
                              <a:lumMod val="75000"/>
                            </a:schemeClr>
                          </a:solidFill>
                          <a:latin typeface="Comic Sans MS" pitchFamily="66" charset="0"/>
                        </a:rPr>
                        <a:t>1326</a:t>
                      </a:r>
                    </a:p>
                  </a:txBody>
                  <a:tcPr>
                    <a:solidFill>
                      <a:schemeClr val="accent1">
                        <a:lumMod val="20000"/>
                        <a:lumOff val="80000"/>
                      </a:schemeClr>
                    </a:solidFill>
                  </a:tcPr>
                </a:tc>
                <a:tc>
                  <a:txBody>
                    <a:bodyPr/>
                    <a:lstStyle/>
                    <a:p>
                      <a:r>
                        <a:rPr lang="nb-NO" sz="1600" dirty="0">
                          <a:solidFill>
                            <a:schemeClr val="accent1">
                              <a:lumMod val="75000"/>
                            </a:schemeClr>
                          </a:solidFill>
                          <a:latin typeface="Comic Sans MS" pitchFamily="66" charset="0"/>
                        </a:rPr>
                        <a:t>Frigitt informasjon</a:t>
                      </a:r>
                    </a:p>
                    <a:p>
                      <a:r>
                        <a:rPr lang="nb-NO" sz="1600" dirty="0">
                          <a:solidFill>
                            <a:schemeClr val="accent1">
                              <a:lumMod val="75000"/>
                            </a:schemeClr>
                          </a:solidFill>
                          <a:latin typeface="Comic Sans MS" pitchFamily="66" charset="0"/>
                        </a:rPr>
                        <a:t>Interessenter</a:t>
                      </a:r>
                    </a:p>
                    <a:p>
                      <a:r>
                        <a:rPr lang="nb-NO" sz="1600" dirty="0">
                          <a:solidFill>
                            <a:schemeClr val="accent1">
                              <a:lumMod val="75000"/>
                            </a:schemeClr>
                          </a:solidFill>
                          <a:latin typeface="Comic Sans MS" pitchFamily="66" charset="0"/>
                        </a:rPr>
                        <a:t>Dokumentasjon</a:t>
                      </a:r>
                    </a:p>
                    <a:p>
                      <a:r>
                        <a:rPr lang="nb-NO" sz="1600" dirty="0">
                          <a:solidFill>
                            <a:schemeClr val="accent1">
                              <a:lumMod val="75000"/>
                            </a:schemeClr>
                          </a:solidFill>
                          <a:latin typeface="Comic Sans MS" pitchFamily="66" charset="0"/>
                        </a:rPr>
                        <a:t>Driftskontinuitet</a:t>
                      </a:r>
                    </a:p>
                  </a:txBody>
                  <a:tcP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cxnSp>
        <p:nvCxnSpPr>
          <p:cNvPr id="7" name="Rett linje 6"/>
          <p:cNvCxnSpPr/>
          <p:nvPr/>
        </p:nvCxnSpPr>
        <p:spPr>
          <a:xfrm>
            <a:off x="2705405" y="2768993"/>
            <a:ext cx="3439885" cy="78377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Rett linje 7"/>
          <p:cNvCxnSpPr/>
          <p:nvPr/>
        </p:nvCxnSpPr>
        <p:spPr>
          <a:xfrm>
            <a:off x="2716287" y="3574553"/>
            <a:ext cx="3418118" cy="783754"/>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80</a:t>
            </a:fld>
            <a:endParaRPr lang="nb-NO" sz="1200" b="1" dirty="0"/>
          </a:p>
        </p:txBody>
      </p:sp>
    </p:spTree>
    <p:extLst>
      <p:ext uri="{BB962C8B-B14F-4D97-AF65-F5344CB8AC3E}">
        <p14:creationId xmlns:p14="http://schemas.microsoft.com/office/powerpoint/2010/main" val="10267103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Eksempler på Fokus</a:t>
            </a:r>
          </a:p>
        </p:txBody>
      </p:sp>
      <p:graphicFrame>
        <p:nvGraphicFramePr>
          <p:cNvPr id="5" name="Plassholder for innhold 4"/>
          <p:cNvGraphicFramePr>
            <a:graphicFrameLocks noGrp="1"/>
          </p:cNvGraphicFramePr>
          <p:nvPr>
            <p:ph idx="1"/>
          </p:nvPr>
        </p:nvGraphicFramePr>
        <p:xfrm>
          <a:off x="457200" y="1268760"/>
          <a:ext cx="8229600" cy="51206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a:r>
                        <a:rPr lang="nb-NO" sz="2000" dirty="0"/>
                        <a:t>Taktisk</a:t>
                      </a:r>
                    </a:p>
                  </a:txBody>
                  <a:tcPr/>
                </a:tc>
                <a:tc>
                  <a:txBody>
                    <a:bodyPr/>
                    <a:lstStyle/>
                    <a:p>
                      <a:pPr algn="ctr"/>
                      <a:r>
                        <a:rPr lang="nb-NO" sz="2000" dirty="0"/>
                        <a:t>Operasjonelt</a:t>
                      </a:r>
                    </a:p>
                  </a:txBody>
                  <a:tcPr/>
                </a:tc>
                <a:tc>
                  <a:txBody>
                    <a:bodyPr/>
                    <a:lstStyle/>
                    <a:p>
                      <a:pPr algn="ctr"/>
                      <a:r>
                        <a:rPr lang="nb-NO" sz="2000" dirty="0"/>
                        <a:t>Strategisk</a:t>
                      </a:r>
                    </a:p>
                  </a:txBody>
                  <a:tcPr/>
                </a:tc>
                <a:extLst>
                  <a:ext uri="{0D108BD9-81ED-4DB2-BD59-A6C34878D82A}">
                    <a16:rowId xmlns:a16="http://schemas.microsoft.com/office/drawing/2014/main" val="10000"/>
                  </a:ext>
                </a:extLst>
              </a:tr>
              <a:tr h="370840">
                <a:tc>
                  <a:txBody>
                    <a:bodyPr/>
                    <a:lstStyle/>
                    <a:p>
                      <a:pPr lvl="0" algn="ctr"/>
                      <a:r>
                        <a:rPr lang="nb-NO" sz="1600" i="1" kern="1200" dirty="0">
                          <a:solidFill>
                            <a:schemeClr val="dk1"/>
                          </a:solidFill>
                          <a:latin typeface="+mn-lt"/>
                          <a:ea typeface="+mn-ea"/>
                          <a:cs typeface="+mn-cs"/>
                        </a:rPr>
                        <a:t>Varsle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Sikre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Redde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Behandle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Evakuere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Transportere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Søke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Bekjempe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Samle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Lokalisere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Observere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Isolere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Verifisere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Informere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Ressurser</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Rydde</a:t>
                      </a:r>
                      <a:endParaRPr lang="nb-NO" sz="1600" kern="1200" dirty="0">
                        <a:solidFill>
                          <a:schemeClr val="dk1"/>
                        </a:solidFill>
                        <a:latin typeface="+mn-lt"/>
                        <a:ea typeface="+mn-ea"/>
                        <a:cs typeface="+mn-cs"/>
                      </a:endParaRPr>
                    </a:p>
                    <a:p>
                      <a:pPr lvl="0" algn="ctr"/>
                      <a:r>
                        <a:rPr lang="nb-NO" sz="1600" i="1" kern="1200" dirty="0">
                          <a:solidFill>
                            <a:schemeClr val="dk1"/>
                          </a:solidFill>
                          <a:latin typeface="+mn-lt"/>
                          <a:ea typeface="+mn-ea"/>
                          <a:cs typeface="+mn-cs"/>
                        </a:rPr>
                        <a:t>Tilrettelegge</a:t>
                      </a:r>
                    </a:p>
                    <a:p>
                      <a:pPr marL="0" lvl="0" algn="ctr" defTabSz="914400" rtl="0" eaLnBrk="1" latinLnBrk="0" hangingPunct="1"/>
                      <a:r>
                        <a:rPr lang="nb-NO" sz="1600" i="1" kern="1200" dirty="0">
                          <a:solidFill>
                            <a:schemeClr val="dk1"/>
                          </a:solidFill>
                          <a:latin typeface="+mn-lt"/>
                          <a:ea typeface="+mn-ea"/>
                          <a:cs typeface="+mn-cs"/>
                        </a:rPr>
                        <a:t>Demobilisere</a:t>
                      </a:r>
                    </a:p>
                    <a:p>
                      <a:pPr marL="0" lvl="0" algn="ctr" defTabSz="914400" rtl="0" eaLnBrk="1" latinLnBrk="0" hangingPunct="1"/>
                      <a:r>
                        <a:rPr lang="nb-NO" sz="1600" i="1" kern="1200" dirty="0">
                          <a:solidFill>
                            <a:schemeClr val="dk1"/>
                          </a:solidFill>
                          <a:latin typeface="+mn-lt"/>
                          <a:ea typeface="+mn-ea"/>
                          <a:cs typeface="+mn-cs"/>
                        </a:rPr>
                        <a:t>Normalisere</a:t>
                      </a:r>
                    </a:p>
                  </a:txBody>
                  <a:tcPr/>
                </a:tc>
                <a:tc>
                  <a:txBody>
                    <a:bodyPr/>
                    <a:lstStyle/>
                    <a:p>
                      <a:pPr marL="0" lvl="0" algn="ctr" defTabSz="914400" rtl="0" eaLnBrk="1" latinLnBrk="0" hangingPunct="1"/>
                      <a:r>
                        <a:rPr lang="nb-NO" sz="1600" i="1" kern="1200" dirty="0">
                          <a:solidFill>
                            <a:schemeClr val="dk1"/>
                          </a:solidFill>
                          <a:latin typeface="+mn-lt"/>
                          <a:ea typeface="+mn-ea"/>
                          <a:cs typeface="+mn-cs"/>
                        </a:rPr>
                        <a:t>Varsle</a:t>
                      </a:r>
                    </a:p>
                    <a:p>
                      <a:pPr marL="0" lvl="0" algn="ctr" defTabSz="914400" rtl="0" eaLnBrk="1" latinLnBrk="0" hangingPunct="1"/>
                      <a:r>
                        <a:rPr lang="nb-NO" sz="1600" i="1" kern="1200" dirty="0">
                          <a:solidFill>
                            <a:schemeClr val="dk1"/>
                          </a:solidFill>
                          <a:latin typeface="+mn-lt"/>
                          <a:ea typeface="+mn-ea"/>
                          <a:cs typeface="+mn-cs"/>
                        </a:rPr>
                        <a:t>Ressurser</a:t>
                      </a:r>
                    </a:p>
                    <a:p>
                      <a:pPr marL="0" lvl="0" algn="ctr" defTabSz="914400" rtl="0" eaLnBrk="1" latinLnBrk="0" hangingPunct="1"/>
                      <a:r>
                        <a:rPr lang="nb-NO" sz="1600" i="1" kern="1200" dirty="0">
                          <a:solidFill>
                            <a:schemeClr val="dk1"/>
                          </a:solidFill>
                          <a:latin typeface="+mn-lt"/>
                          <a:ea typeface="+mn-ea"/>
                          <a:cs typeface="+mn-cs"/>
                        </a:rPr>
                        <a:t>Mennesker</a:t>
                      </a:r>
                    </a:p>
                    <a:p>
                      <a:pPr marL="0" lvl="0" algn="ctr" defTabSz="914400" rtl="0" eaLnBrk="1" latinLnBrk="0" hangingPunct="1"/>
                      <a:r>
                        <a:rPr lang="nb-NO" sz="1600" i="1" kern="1200" dirty="0">
                          <a:solidFill>
                            <a:schemeClr val="dk1"/>
                          </a:solidFill>
                          <a:latin typeface="+mn-lt"/>
                          <a:ea typeface="+mn-ea"/>
                          <a:cs typeface="+mn-cs"/>
                        </a:rPr>
                        <a:t>Miljø</a:t>
                      </a:r>
                    </a:p>
                    <a:p>
                      <a:pPr marL="0" lvl="0" algn="ctr" defTabSz="914400" rtl="0" eaLnBrk="1" latinLnBrk="0" hangingPunct="1"/>
                      <a:r>
                        <a:rPr lang="nb-NO" sz="1600" i="1" kern="1200" dirty="0">
                          <a:solidFill>
                            <a:schemeClr val="dk1"/>
                          </a:solidFill>
                          <a:latin typeface="+mn-lt"/>
                          <a:ea typeface="+mn-ea"/>
                          <a:cs typeface="+mn-cs"/>
                        </a:rPr>
                        <a:t>Materiell</a:t>
                      </a:r>
                    </a:p>
                    <a:p>
                      <a:pPr marL="0" lvl="0" algn="ctr" defTabSz="914400" rtl="0" eaLnBrk="1" latinLnBrk="0" hangingPunct="1"/>
                      <a:r>
                        <a:rPr lang="nb-NO" sz="1600" i="1" kern="1200" dirty="0">
                          <a:solidFill>
                            <a:schemeClr val="dk1"/>
                          </a:solidFill>
                          <a:latin typeface="+mn-lt"/>
                          <a:ea typeface="+mn-ea"/>
                          <a:cs typeface="+mn-cs"/>
                        </a:rPr>
                        <a:t>Transportere</a:t>
                      </a:r>
                    </a:p>
                    <a:p>
                      <a:pPr marL="0" lvl="0" algn="ctr" defTabSz="914400" rtl="0" eaLnBrk="1" latinLnBrk="0" hangingPunct="1"/>
                      <a:r>
                        <a:rPr lang="nn-NO" sz="1600" i="1" kern="1200" dirty="0">
                          <a:solidFill>
                            <a:schemeClr val="dk1"/>
                          </a:solidFill>
                          <a:latin typeface="+mn-lt"/>
                          <a:ea typeface="+mn-ea"/>
                          <a:cs typeface="+mn-cs"/>
                        </a:rPr>
                        <a:t>Koordinere</a:t>
                      </a:r>
                      <a:endParaRPr lang="nb-NO" sz="1600" i="1" kern="1200" dirty="0">
                        <a:solidFill>
                          <a:schemeClr val="dk1"/>
                        </a:solidFill>
                        <a:latin typeface="+mn-lt"/>
                        <a:ea typeface="+mn-ea"/>
                        <a:cs typeface="+mn-cs"/>
                      </a:endParaRPr>
                    </a:p>
                    <a:p>
                      <a:pPr marL="0" lvl="0" algn="ctr" defTabSz="914400" rtl="0" eaLnBrk="1" latinLnBrk="0" hangingPunct="1"/>
                      <a:r>
                        <a:rPr lang="nn-NO" sz="1600" i="1" kern="1200" dirty="0">
                          <a:solidFill>
                            <a:schemeClr val="dk1"/>
                          </a:solidFill>
                          <a:latin typeface="+mn-lt"/>
                          <a:ea typeface="+mn-ea"/>
                          <a:cs typeface="+mn-cs"/>
                        </a:rPr>
                        <a:t>Kommunisere</a:t>
                      </a:r>
                      <a:endParaRPr lang="nb-NO" sz="1600" i="1" kern="1200" dirty="0">
                        <a:solidFill>
                          <a:schemeClr val="dk1"/>
                        </a:solidFill>
                        <a:latin typeface="+mn-lt"/>
                        <a:ea typeface="+mn-ea"/>
                        <a:cs typeface="+mn-cs"/>
                      </a:endParaRPr>
                    </a:p>
                    <a:p>
                      <a:pPr marL="0" lvl="0" algn="ctr" defTabSz="914400" rtl="0" eaLnBrk="1" latinLnBrk="0" hangingPunct="1"/>
                      <a:r>
                        <a:rPr lang="nb-NO" sz="1600" i="1" kern="1200" dirty="0">
                          <a:solidFill>
                            <a:schemeClr val="dk1"/>
                          </a:solidFill>
                          <a:latin typeface="+mn-lt"/>
                          <a:ea typeface="+mn-ea"/>
                          <a:cs typeface="+mn-cs"/>
                        </a:rPr>
                        <a:t>Verifisere</a:t>
                      </a:r>
                    </a:p>
                    <a:p>
                      <a:pPr marL="0" lvl="0" algn="ctr" defTabSz="914400" rtl="0" eaLnBrk="1" latinLnBrk="0" hangingPunct="1"/>
                      <a:r>
                        <a:rPr lang="nb-NO" sz="1600" i="1" kern="1200" dirty="0">
                          <a:solidFill>
                            <a:schemeClr val="dk1"/>
                          </a:solidFill>
                          <a:latin typeface="+mn-lt"/>
                          <a:ea typeface="+mn-ea"/>
                          <a:cs typeface="+mn-cs"/>
                        </a:rPr>
                        <a:t>Informere</a:t>
                      </a:r>
                    </a:p>
                    <a:p>
                      <a:pPr marL="0" lvl="0" algn="ctr" defTabSz="914400" rtl="0" eaLnBrk="1" latinLnBrk="0" hangingPunct="1"/>
                      <a:r>
                        <a:rPr lang="nb-NO" sz="1600" i="1" kern="1200" dirty="0">
                          <a:solidFill>
                            <a:schemeClr val="dk1"/>
                          </a:solidFill>
                          <a:latin typeface="+mn-lt"/>
                          <a:ea typeface="+mn-ea"/>
                          <a:cs typeface="+mn-cs"/>
                        </a:rPr>
                        <a:t>Forhandle</a:t>
                      </a:r>
                    </a:p>
                    <a:p>
                      <a:pPr marL="0" lvl="0" algn="ctr" defTabSz="914400" rtl="0" eaLnBrk="1" latinLnBrk="0" hangingPunct="1"/>
                      <a:r>
                        <a:rPr lang="nb-NO" sz="1600" i="1" kern="1200" dirty="0">
                          <a:solidFill>
                            <a:schemeClr val="dk1"/>
                          </a:solidFill>
                          <a:latin typeface="+mn-lt"/>
                          <a:ea typeface="+mn-ea"/>
                          <a:cs typeface="+mn-cs"/>
                        </a:rPr>
                        <a:t>Granske</a:t>
                      </a:r>
                    </a:p>
                    <a:p>
                      <a:pPr marL="0" lvl="0" algn="ctr" defTabSz="914400" rtl="0" eaLnBrk="1" latinLnBrk="0" hangingPunct="1"/>
                      <a:r>
                        <a:rPr lang="nb-NO" sz="1600" i="1" kern="1200" dirty="0">
                          <a:solidFill>
                            <a:schemeClr val="dk1"/>
                          </a:solidFill>
                          <a:latin typeface="+mn-lt"/>
                          <a:ea typeface="+mn-ea"/>
                          <a:cs typeface="+mn-cs"/>
                        </a:rPr>
                        <a:t>Etterforske</a:t>
                      </a:r>
                    </a:p>
                    <a:p>
                      <a:pPr marL="0" lvl="0" algn="ctr" defTabSz="914400" rtl="0" eaLnBrk="1" latinLnBrk="0" hangingPunct="1"/>
                      <a:r>
                        <a:rPr lang="nb-NO" sz="1600" i="1" kern="1200" dirty="0">
                          <a:solidFill>
                            <a:schemeClr val="dk1"/>
                          </a:solidFill>
                          <a:latin typeface="+mn-lt"/>
                          <a:ea typeface="+mn-ea"/>
                          <a:cs typeface="+mn-cs"/>
                        </a:rPr>
                        <a:t>Demobilisere</a:t>
                      </a:r>
                    </a:p>
                    <a:p>
                      <a:pPr marL="0" lvl="0" algn="ctr" defTabSz="914400" rtl="0" eaLnBrk="1" latinLnBrk="0" hangingPunct="1"/>
                      <a:r>
                        <a:rPr lang="nb-NO" sz="1600" i="1" kern="1200" dirty="0">
                          <a:solidFill>
                            <a:schemeClr val="dk1"/>
                          </a:solidFill>
                          <a:latin typeface="+mn-lt"/>
                          <a:ea typeface="+mn-ea"/>
                          <a:cs typeface="+mn-cs"/>
                        </a:rPr>
                        <a:t>Normalisere</a:t>
                      </a:r>
                    </a:p>
                    <a:p>
                      <a:endParaRPr lang="nb-NO" dirty="0"/>
                    </a:p>
                  </a:txBody>
                  <a:tcPr/>
                </a:tc>
                <a:tc>
                  <a:txBody>
                    <a:bodyPr/>
                    <a:lstStyle/>
                    <a:p>
                      <a:pPr lvl="0" algn="ctr"/>
                      <a:r>
                        <a:rPr lang="nb-NO" sz="1600" i="1" kern="1200" dirty="0">
                          <a:solidFill>
                            <a:schemeClr val="dk1"/>
                          </a:solidFill>
                          <a:latin typeface="+mn-lt"/>
                          <a:ea typeface="+mn-ea"/>
                          <a:cs typeface="+mn-cs"/>
                        </a:rPr>
                        <a:t>Varsle</a:t>
                      </a:r>
                    </a:p>
                    <a:p>
                      <a:pPr lvl="0" algn="ctr"/>
                      <a:r>
                        <a:rPr lang="nb-NO" sz="1600" i="1" kern="1200" dirty="0">
                          <a:solidFill>
                            <a:schemeClr val="dk1"/>
                          </a:solidFill>
                          <a:latin typeface="+mn-lt"/>
                          <a:ea typeface="+mn-ea"/>
                          <a:cs typeface="+mn-cs"/>
                        </a:rPr>
                        <a:t>Ressurser</a:t>
                      </a:r>
                    </a:p>
                    <a:p>
                      <a:pPr lvl="0" algn="ctr"/>
                      <a:r>
                        <a:rPr lang="nb-NO" sz="1600" i="1" kern="1200" dirty="0">
                          <a:solidFill>
                            <a:schemeClr val="dk1"/>
                          </a:solidFill>
                          <a:latin typeface="+mn-lt"/>
                          <a:ea typeface="+mn-ea"/>
                          <a:cs typeface="+mn-cs"/>
                        </a:rPr>
                        <a:t>Økonomiske verdier</a:t>
                      </a:r>
                    </a:p>
                    <a:p>
                      <a:pPr lvl="0" algn="ctr"/>
                      <a:r>
                        <a:rPr lang="nb-NO" sz="1600" i="1" kern="1200" dirty="0">
                          <a:solidFill>
                            <a:schemeClr val="dk1"/>
                          </a:solidFill>
                          <a:latin typeface="+mn-lt"/>
                          <a:ea typeface="+mn-ea"/>
                          <a:cs typeface="+mn-cs"/>
                        </a:rPr>
                        <a:t>Driftskontinuitet</a:t>
                      </a:r>
                    </a:p>
                    <a:p>
                      <a:pPr lvl="0" algn="ctr"/>
                      <a:r>
                        <a:rPr lang="nb-NO" sz="1600" i="1" kern="1200" dirty="0">
                          <a:solidFill>
                            <a:schemeClr val="dk1"/>
                          </a:solidFill>
                          <a:latin typeface="+mn-lt"/>
                          <a:ea typeface="+mn-ea"/>
                          <a:cs typeface="+mn-cs"/>
                        </a:rPr>
                        <a:t>Omdømme</a:t>
                      </a:r>
                    </a:p>
                    <a:p>
                      <a:pPr lvl="0" algn="ctr"/>
                      <a:r>
                        <a:rPr lang="nb-NO" sz="1600" i="1" kern="1200" dirty="0">
                          <a:solidFill>
                            <a:schemeClr val="dk1"/>
                          </a:solidFill>
                          <a:latin typeface="+mn-lt"/>
                          <a:ea typeface="+mn-ea"/>
                          <a:cs typeface="+mn-cs"/>
                        </a:rPr>
                        <a:t>Interessenter</a:t>
                      </a:r>
                    </a:p>
                    <a:p>
                      <a:pPr lvl="0" algn="ctr"/>
                      <a:r>
                        <a:rPr lang="nb-NO" sz="1600" i="1" kern="1200" dirty="0">
                          <a:solidFill>
                            <a:schemeClr val="dk1"/>
                          </a:solidFill>
                          <a:latin typeface="+mn-lt"/>
                          <a:ea typeface="+mn-ea"/>
                          <a:cs typeface="+mn-cs"/>
                        </a:rPr>
                        <a:t>Informasjon</a:t>
                      </a:r>
                    </a:p>
                    <a:p>
                      <a:pPr lvl="0" algn="ctr"/>
                      <a:r>
                        <a:rPr lang="nb-NO" sz="1600" i="1" kern="1200" dirty="0">
                          <a:solidFill>
                            <a:schemeClr val="dk1"/>
                          </a:solidFill>
                          <a:latin typeface="+mn-lt"/>
                          <a:ea typeface="+mn-ea"/>
                          <a:cs typeface="+mn-cs"/>
                        </a:rPr>
                        <a:t>Kommunikasjon</a:t>
                      </a:r>
                    </a:p>
                    <a:p>
                      <a:pPr lvl="0" algn="ctr"/>
                      <a:r>
                        <a:rPr lang="nb-NO" sz="1600" i="1" kern="1200" dirty="0">
                          <a:solidFill>
                            <a:schemeClr val="dk1"/>
                          </a:solidFill>
                          <a:latin typeface="+mn-lt"/>
                          <a:ea typeface="+mn-ea"/>
                          <a:cs typeface="+mn-cs"/>
                        </a:rPr>
                        <a:t>Analysere</a:t>
                      </a:r>
                    </a:p>
                    <a:p>
                      <a:pPr lvl="0" algn="ctr"/>
                      <a:r>
                        <a:rPr lang="nb-NO" sz="1600" i="1" kern="1200" dirty="0">
                          <a:solidFill>
                            <a:schemeClr val="dk1"/>
                          </a:solidFill>
                          <a:latin typeface="+mn-lt"/>
                          <a:ea typeface="+mn-ea"/>
                          <a:cs typeface="+mn-cs"/>
                        </a:rPr>
                        <a:t>Dokumentasjon</a:t>
                      </a:r>
                    </a:p>
                    <a:p>
                      <a:pPr lvl="0" algn="ctr"/>
                      <a:r>
                        <a:rPr lang="nb-NO" sz="1600" i="1" kern="1200" dirty="0">
                          <a:solidFill>
                            <a:schemeClr val="dk1"/>
                          </a:solidFill>
                          <a:latin typeface="+mn-lt"/>
                          <a:ea typeface="+mn-ea"/>
                          <a:cs typeface="+mn-cs"/>
                        </a:rPr>
                        <a:t>Juridisk betenkning</a:t>
                      </a:r>
                    </a:p>
                    <a:p>
                      <a:pPr lvl="0" algn="ctr"/>
                      <a:r>
                        <a:rPr lang="nb-NO" sz="1600" i="1" kern="1200" dirty="0">
                          <a:solidFill>
                            <a:schemeClr val="dk1"/>
                          </a:solidFill>
                          <a:latin typeface="+mn-lt"/>
                          <a:ea typeface="+mn-ea"/>
                          <a:cs typeface="+mn-cs"/>
                        </a:rPr>
                        <a:t>Forhandle</a:t>
                      </a:r>
                    </a:p>
                    <a:p>
                      <a:pPr lvl="0" algn="ctr"/>
                      <a:r>
                        <a:rPr lang="nb-NO" sz="1600" i="1" kern="1200" dirty="0">
                          <a:solidFill>
                            <a:schemeClr val="dk1"/>
                          </a:solidFill>
                          <a:latin typeface="+mn-lt"/>
                          <a:ea typeface="+mn-ea"/>
                          <a:cs typeface="+mn-cs"/>
                        </a:rPr>
                        <a:t>Strategiske valg</a:t>
                      </a:r>
                    </a:p>
                    <a:p>
                      <a:pPr lvl="0" algn="ctr"/>
                      <a:r>
                        <a:rPr lang="nb-NO" sz="1600" i="1" kern="1200" dirty="0">
                          <a:solidFill>
                            <a:schemeClr val="dk1"/>
                          </a:solidFill>
                          <a:latin typeface="+mn-lt"/>
                          <a:ea typeface="+mn-ea"/>
                          <a:cs typeface="+mn-cs"/>
                        </a:rPr>
                        <a:t>Demobilisere</a:t>
                      </a:r>
                    </a:p>
                    <a:p>
                      <a:pPr lvl="0" algn="ctr"/>
                      <a:r>
                        <a:rPr lang="nb-NO" sz="1600" i="1" kern="1200" dirty="0">
                          <a:solidFill>
                            <a:schemeClr val="dk1"/>
                          </a:solidFill>
                          <a:latin typeface="+mn-lt"/>
                          <a:ea typeface="+mn-ea"/>
                          <a:cs typeface="+mn-cs"/>
                        </a:rPr>
                        <a:t>Normalisere</a:t>
                      </a:r>
                    </a:p>
                    <a:p>
                      <a:pPr algn="ctr"/>
                      <a:endParaRPr lang="nb-NO" sz="1600" i="1"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bl>
          </a:graphicData>
        </a:graphic>
      </p:graphicFrame>
      <p:sp>
        <p:nvSpPr>
          <p:cNvPr id="4" name="Plassholder for lysbildenummer 3"/>
          <p:cNvSpPr>
            <a:spLocks noGrp="1"/>
          </p:cNvSpPr>
          <p:nvPr>
            <p:ph type="sldNum" sz="quarter" idx="12"/>
          </p:nvPr>
        </p:nvSpPr>
        <p:spPr>
          <a:xfrm>
            <a:off x="6974904" y="6453336"/>
            <a:ext cx="2133600" cy="365125"/>
          </a:xfrm>
        </p:spPr>
        <p:txBody>
          <a:bodyPr/>
          <a:lstStyle/>
          <a:p>
            <a:fld id="{F738FBFF-5041-4CC2-8675-4B90F03B9A7A}" type="slidenum">
              <a:rPr lang="nb-NO" b="1" smtClean="0">
                <a:solidFill>
                  <a:schemeClr val="tx1"/>
                </a:solidFill>
              </a:rPr>
              <a:pPr/>
              <a:t>81</a:t>
            </a:fld>
            <a:endParaRPr lang="nb-NO" b="1" dirty="0">
              <a:solidFill>
                <a:schemeClr val="tx1"/>
              </a:solidFill>
            </a:endParaRPr>
          </a:p>
        </p:txBody>
      </p:sp>
      <p:sp>
        <p:nvSpPr>
          <p:cNvPr id="6" name="TekstSylinder 5"/>
          <p:cNvSpPr txBox="1"/>
          <p:nvPr/>
        </p:nvSpPr>
        <p:spPr>
          <a:xfrm>
            <a:off x="2555776" y="5373216"/>
            <a:ext cx="6192688" cy="1077218"/>
          </a:xfrm>
          <a:prstGeom prst="rect">
            <a:avLst/>
          </a:prstGeom>
          <a:solidFill>
            <a:schemeClr val="bg1"/>
          </a:solidFill>
          <a:ln>
            <a:solidFill>
              <a:schemeClr val="tx2">
                <a:lumMod val="75000"/>
              </a:schemeClr>
            </a:solidFill>
          </a:ln>
        </p:spPr>
        <p:txBody>
          <a:bodyPr wrap="square" rtlCol="0">
            <a:spAutoFit/>
          </a:bodyPr>
          <a:lstStyle/>
          <a:p>
            <a:pPr algn="ctr"/>
            <a:r>
              <a:rPr lang="nb-NO" sz="1600" b="1" i="1" dirty="0">
                <a:solidFill>
                  <a:schemeClr val="tx2">
                    <a:lumMod val="75000"/>
                  </a:schemeClr>
                </a:solidFill>
                <a:latin typeface="+mn-lt"/>
                <a:cs typeface="+mn-cs"/>
              </a:rPr>
              <a:t>Et kriterium for et sett med gode fokus er at alle funksjonene i beredskapsledelsen naturlig kan utlede flere aksjoner innenfor sitt ansvarsområde, samtidig som de gir tydelige prioriteringer for hvilke områder av den situasjonsspesifikke planen som skal iverksettes først. </a:t>
            </a:r>
          </a:p>
        </p:txBody>
      </p:sp>
      <p:sp>
        <p:nvSpPr>
          <p:cNvPr id="7" name="Rectangle 4"/>
          <p:cNvSpPr/>
          <p:nvPr/>
        </p:nvSpPr>
        <p:spPr>
          <a:xfrm>
            <a:off x="4590256" y="6453336"/>
            <a:ext cx="4230216" cy="276999"/>
          </a:xfrm>
          <a:prstGeom prst="rect">
            <a:avLst/>
          </a:prstGeom>
        </p:spPr>
        <p:txBody>
          <a:bodyPr wrap="square">
            <a:spAutoFit/>
          </a:bodyPr>
          <a:lstStyle/>
          <a:p>
            <a:pPr algn="r">
              <a:buNone/>
            </a:pPr>
            <a:r>
              <a:rPr lang="nb-NO" sz="1200" i="1" dirty="0">
                <a:latin typeface="+mj-lt"/>
              </a:rPr>
              <a:t>Lunde, ”Proaktiv stabsmetodikk”, Universitetsforlaget, (2019) </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inus 16"/>
          <p:cNvSpPr/>
          <p:nvPr/>
        </p:nvSpPr>
        <p:spPr>
          <a:xfrm rot="5400000">
            <a:off x="5070961"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Minus 15"/>
          <p:cNvSpPr/>
          <p:nvPr/>
        </p:nvSpPr>
        <p:spPr>
          <a:xfrm rot="5400000">
            <a:off x="3069595"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1674965" y="1866541"/>
            <a:ext cx="1915961" cy="790934"/>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Umiddelbare aksjoner</a:t>
            </a:r>
            <a:endParaRPr lang="nb-NO" sz="1600" b="1" dirty="0">
              <a:solidFill>
                <a:prstClr val="white"/>
              </a:solidFill>
            </a:endParaRPr>
          </a:p>
        </p:txBody>
      </p:sp>
      <p:sp>
        <p:nvSpPr>
          <p:cNvPr id="5" name="Explosion 1 4">
            <a:hlinkClick r:id="rId2" action="ppaction://hlinksldjump"/>
          </p:cNvPr>
          <p:cNvSpPr/>
          <p:nvPr/>
        </p:nvSpPr>
        <p:spPr>
          <a:xfrm>
            <a:off x="141515" y="2996952"/>
            <a:ext cx="1970314" cy="150973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1400" b="1" dirty="0">
                <a:solidFill>
                  <a:prstClr val="white"/>
                </a:solidFill>
              </a:rPr>
              <a:t>Beredskaps-situasjon</a:t>
            </a:r>
          </a:p>
        </p:txBody>
      </p:sp>
      <p:sp>
        <p:nvSpPr>
          <p:cNvPr id="18" name="Minus 17"/>
          <p:cNvSpPr/>
          <p:nvPr/>
        </p:nvSpPr>
        <p:spPr>
          <a:xfrm rot="5400000">
            <a:off x="7126427"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a:off x="6922023" y="3396343"/>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Minus 13"/>
          <p:cNvSpPr/>
          <p:nvPr/>
        </p:nvSpPr>
        <p:spPr>
          <a:xfrm>
            <a:off x="1449415" y="3068961"/>
            <a:ext cx="5112568" cy="115212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prstClr val="white"/>
                </a:solidFill>
              </a:rPr>
              <a:t>Situasjonsforståelse</a:t>
            </a:r>
          </a:p>
        </p:txBody>
      </p:sp>
      <p:sp>
        <p:nvSpPr>
          <p:cNvPr id="20" name="Rounded Rectangle 19">
            <a:hlinkClick r:id="" action="ppaction://noaction"/>
          </p:cNvPr>
          <p:cNvSpPr/>
          <p:nvPr/>
        </p:nvSpPr>
        <p:spPr>
          <a:xfrm>
            <a:off x="4746925" y="4149081"/>
            <a:ext cx="1763624" cy="9944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2" name="Rounded Rectangle 21">
            <a:hlinkClick r:id="rId3" action="ppaction://hlinkfile"/>
          </p:cNvPr>
          <p:cNvSpPr/>
          <p:nvPr/>
        </p:nvSpPr>
        <p:spPr>
          <a:xfrm>
            <a:off x="2745559" y="4149081"/>
            <a:ext cx="1728192" cy="97537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Førstemøte</a:t>
            </a:r>
          </a:p>
          <a:p>
            <a:pPr algn="ctr"/>
            <a:r>
              <a:rPr lang="nb-NO" sz="1400" b="1" dirty="0">
                <a:solidFill>
                  <a:prstClr val="white"/>
                </a:solidFill>
              </a:rPr>
              <a:t>Fokus</a:t>
            </a:r>
          </a:p>
        </p:txBody>
      </p:sp>
      <p:sp>
        <p:nvSpPr>
          <p:cNvPr id="45" name="Right Arrow 44"/>
          <p:cNvSpPr/>
          <p:nvPr/>
        </p:nvSpPr>
        <p:spPr>
          <a:xfrm rot="19227821">
            <a:off x="1540321" y="2926540"/>
            <a:ext cx="594403" cy="213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ight Arrow 45"/>
          <p:cNvSpPr/>
          <p:nvPr/>
        </p:nvSpPr>
        <p:spPr>
          <a:xfrm rot="2903454">
            <a:off x="3005292" y="2950489"/>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ight Arrow 46"/>
          <p:cNvSpPr/>
          <p:nvPr/>
        </p:nvSpPr>
        <p:spPr>
          <a:xfrm rot="19227821">
            <a:off x="3634260" y="2954429"/>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Minus 52"/>
          <p:cNvSpPr/>
          <p:nvPr/>
        </p:nvSpPr>
        <p:spPr>
          <a:xfrm>
            <a:off x="5961536" y="3102866"/>
            <a:ext cx="432048" cy="108813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ight Arrow 28"/>
          <p:cNvSpPr/>
          <p:nvPr/>
        </p:nvSpPr>
        <p:spPr>
          <a:xfrm rot="2903454">
            <a:off x="4978795"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Arrow 29"/>
          <p:cNvSpPr/>
          <p:nvPr/>
        </p:nvSpPr>
        <p:spPr>
          <a:xfrm rot="19227821">
            <a:off x="5659947" y="2939625"/>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ight Arrow 30"/>
          <p:cNvSpPr/>
          <p:nvPr/>
        </p:nvSpPr>
        <p:spPr>
          <a:xfrm rot="2903454">
            <a:off x="7062671"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11559" y="436491"/>
            <a:ext cx="7813983" cy="707886"/>
          </a:xfrm>
          <a:prstGeom prst="rect">
            <a:avLst/>
          </a:prstGeom>
          <a:noFill/>
        </p:spPr>
        <p:txBody>
          <a:bodyPr wrap="square" rtlCol="0">
            <a:spAutoFit/>
          </a:bodyPr>
          <a:lstStyle/>
          <a:p>
            <a:pPr algn="ctr"/>
            <a:r>
              <a:rPr lang="nb-NO" sz="4000" dirty="0">
                <a:solidFill>
                  <a:prstClr val="black"/>
                </a:solidFill>
                <a:latin typeface="Calibri"/>
              </a:rPr>
              <a:t>Den proaktive prosess</a:t>
            </a:r>
          </a:p>
        </p:txBody>
      </p:sp>
      <p:sp>
        <p:nvSpPr>
          <p:cNvPr id="44" name="Right Arrow 43"/>
          <p:cNvSpPr/>
          <p:nvPr/>
        </p:nvSpPr>
        <p:spPr>
          <a:xfrm rot="19227821">
            <a:off x="7701696" y="2939627"/>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Minus 49"/>
          <p:cNvSpPr/>
          <p:nvPr/>
        </p:nvSpPr>
        <p:spPr>
          <a:xfrm>
            <a:off x="6422159" y="3121918"/>
            <a:ext cx="432048" cy="10405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ounded Rectangle 19">
            <a:hlinkClick r:id="" action="ppaction://noaction"/>
          </p:cNvPr>
          <p:cNvSpPr/>
          <p:nvPr/>
        </p:nvSpPr>
        <p:spPr>
          <a:xfrm>
            <a:off x="6778007" y="4149081"/>
            <a:ext cx="1763624" cy="10039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5" name="TekstSylinder 24"/>
          <p:cNvSpPr txBox="1"/>
          <p:nvPr/>
        </p:nvSpPr>
        <p:spPr>
          <a:xfrm>
            <a:off x="1600201" y="1447801"/>
            <a:ext cx="5838825" cy="307777"/>
          </a:xfrm>
          <a:prstGeom prst="rect">
            <a:avLst/>
          </a:prstGeom>
          <a:noFill/>
        </p:spPr>
        <p:txBody>
          <a:bodyPr wrap="square" rtlCol="0">
            <a:spAutoFit/>
          </a:bodyPr>
          <a:lstStyle/>
          <a:p>
            <a:r>
              <a:rPr lang="nb-NO" sz="1400" b="1" dirty="0">
                <a:solidFill>
                  <a:prstClr val="black"/>
                </a:solidFill>
                <a:latin typeface="Calibri"/>
              </a:rPr>
              <a:t>Iverksettelsesområdet i prosessen </a:t>
            </a:r>
          </a:p>
        </p:txBody>
      </p:sp>
      <p:sp>
        <p:nvSpPr>
          <p:cNvPr id="26" name="TekstSylinder 25"/>
          <p:cNvSpPr txBox="1"/>
          <p:nvPr/>
        </p:nvSpPr>
        <p:spPr>
          <a:xfrm>
            <a:off x="2649312" y="5248276"/>
            <a:ext cx="4219575" cy="307777"/>
          </a:xfrm>
          <a:prstGeom prst="rect">
            <a:avLst/>
          </a:prstGeom>
          <a:noFill/>
        </p:spPr>
        <p:txBody>
          <a:bodyPr wrap="square" rtlCol="0">
            <a:spAutoFit/>
          </a:bodyPr>
          <a:lstStyle/>
          <a:p>
            <a:r>
              <a:rPr lang="nb-NO" sz="1400" b="1" dirty="0">
                <a:solidFill>
                  <a:prstClr val="black"/>
                </a:solidFill>
                <a:latin typeface="Calibri"/>
              </a:rPr>
              <a:t>Planleggings- og beslutningsområdet i prosessen</a:t>
            </a:r>
          </a:p>
        </p:txBody>
      </p:sp>
      <p:sp>
        <p:nvSpPr>
          <p:cNvPr id="28" name="TekstSylinder 27"/>
          <p:cNvSpPr txBox="1"/>
          <p:nvPr/>
        </p:nvSpPr>
        <p:spPr>
          <a:xfrm>
            <a:off x="2076449" y="3781426"/>
            <a:ext cx="857251" cy="307777"/>
          </a:xfrm>
          <a:prstGeom prst="rect">
            <a:avLst/>
          </a:prstGeom>
          <a:noFill/>
        </p:spPr>
        <p:txBody>
          <a:bodyPr wrap="square" rtlCol="0">
            <a:spAutoFit/>
          </a:bodyPr>
          <a:lstStyle/>
          <a:p>
            <a:r>
              <a:rPr lang="nb-NO" sz="1400" b="1" dirty="0">
                <a:solidFill>
                  <a:prstClr val="black"/>
                </a:solidFill>
                <a:latin typeface="Calibri"/>
              </a:rPr>
              <a:t>Tidslinjal</a:t>
            </a:r>
          </a:p>
        </p:txBody>
      </p:sp>
      <p:cxnSp>
        <p:nvCxnSpPr>
          <p:cNvPr id="33" name="Rett pil 32"/>
          <p:cNvCxnSpPr>
            <a:stCxn id="8" idx="3"/>
          </p:cNvCxnSpPr>
          <p:nvPr/>
        </p:nvCxnSpPr>
        <p:spPr>
          <a:xfrm>
            <a:off x="3590926" y="2262008"/>
            <a:ext cx="5085530" cy="1486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791228" y="1863874"/>
            <a:ext cx="1581123" cy="803126"/>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24" name="Rounded Rectangle 23"/>
          <p:cNvSpPr/>
          <p:nvPr/>
        </p:nvSpPr>
        <p:spPr>
          <a:xfrm>
            <a:off x="3888163" y="1873400"/>
            <a:ext cx="1607763" cy="774551"/>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34" name="Rectangle 3"/>
          <p:cNvSpPr/>
          <p:nvPr/>
        </p:nvSpPr>
        <p:spPr>
          <a:xfrm>
            <a:off x="3851920" y="594928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37" name="Plassholder for lysbildenummer 3"/>
          <p:cNvSpPr>
            <a:spLocks noGrp="1"/>
          </p:cNvSpPr>
          <p:nvPr>
            <p:ph type="sldNum" sz="quarter" idx="12"/>
          </p:nvPr>
        </p:nvSpPr>
        <p:spPr>
          <a:xfrm>
            <a:off x="6974904" y="6453336"/>
            <a:ext cx="2133600" cy="365125"/>
          </a:xfrm>
        </p:spPr>
        <p:txBody>
          <a:bodyPr/>
          <a:lstStyle/>
          <a:p>
            <a:fld id="{F738FBFF-5041-4CC2-8675-4B90F03B9A7A}" type="slidenum">
              <a:rPr lang="nb-NO" b="1" smtClean="0">
                <a:solidFill>
                  <a:schemeClr val="tx1"/>
                </a:solidFill>
              </a:rPr>
              <a:pPr/>
              <a:t>82</a:t>
            </a:fld>
            <a:endParaRPr lang="nb-NO" b="1" dirty="0">
              <a:solidFill>
                <a:schemeClr val="tx1"/>
              </a:solidFill>
            </a:endParaRPr>
          </a:p>
        </p:txBody>
      </p:sp>
    </p:spTree>
    <p:extLst>
      <p:ext uri="{BB962C8B-B14F-4D97-AF65-F5344CB8AC3E}">
        <p14:creationId xmlns:p14="http://schemas.microsoft.com/office/powerpoint/2010/main" val="4334602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chemeClr val="tx2">
                    <a:lumMod val="75000"/>
                  </a:schemeClr>
                </a:solidFill>
                <a:effectLst>
                  <a:outerShdw blurRad="38100" dist="38100" dir="2700000" algn="tl">
                    <a:srgbClr val="000000">
                      <a:alpha val="43137"/>
                    </a:srgbClr>
                  </a:outerShdw>
                </a:effectLst>
              </a:rPr>
              <a:t>Aksjoner</a:t>
            </a:r>
          </a:p>
        </p:txBody>
      </p:sp>
      <p:sp>
        <p:nvSpPr>
          <p:cNvPr id="3" name="Content Placeholder 2"/>
          <p:cNvSpPr>
            <a:spLocks noGrp="1"/>
          </p:cNvSpPr>
          <p:nvPr>
            <p:ph idx="1"/>
          </p:nvPr>
        </p:nvSpPr>
        <p:spPr>
          <a:xfrm>
            <a:off x="179512" y="1412776"/>
            <a:ext cx="8784976" cy="4770300"/>
          </a:xfrm>
        </p:spPr>
        <p:txBody>
          <a:bodyPr>
            <a:normAutofit/>
          </a:bodyPr>
          <a:lstStyle/>
          <a:p>
            <a:r>
              <a:rPr lang="nb-NO" sz="1800" dirty="0"/>
              <a:t>Aksjoner er alle tiltak beredskapsledelsen iverksetter for å forhindre eller forberede seg på en negativ eskalering av en beredskapssituasjon.</a:t>
            </a:r>
          </a:p>
          <a:p>
            <a:endParaRPr lang="nb-NO" sz="400" dirty="0"/>
          </a:p>
          <a:p>
            <a:r>
              <a:rPr lang="nb-NO" sz="1800" dirty="0"/>
              <a:t>Iverksettes av de ulike funksjonene i beredskapsledelsen basert på tiltak identifisert i plan</a:t>
            </a:r>
          </a:p>
          <a:p>
            <a:endParaRPr lang="nb-NO" sz="400" dirty="0"/>
          </a:p>
          <a:p>
            <a:r>
              <a:rPr lang="nb-NO" sz="1800" dirty="0"/>
              <a:t>Skal kunne knyttes til et av de gjeldende fokus</a:t>
            </a:r>
          </a:p>
          <a:p>
            <a:endParaRPr lang="nb-NO" sz="400" dirty="0"/>
          </a:p>
          <a:p>
            <a:r>
              <a:rPr lang="nb-NO" sz="1800" dirty="0"/>
              <a:t>Skal ha en ansvarlig blant funksjonene i beredskapsledelsen</a:t>
            </a:r>
          </a:p>
          <a:p>
            <a:endParaRPr lang="nb-NO" sz="400" dirty="0"/>
          </a:p>
          <a:p>
            <a:r>
              <a:rPr lang="nb-NO" sz="1800" dirty="0"/>
              <a:t>Dokumentering gjennom formulering en proaktiv aksjon, noe som skal utføres frem i tid, tid for når de ble satt, tid for når de antas ansluttet og tid for faktisk fullførelse:</a:t>
            </a:r>
          </a:p>
          <a:p>
            <a:pPr>
              <a:buNone/>
            </a:pPr>
            <a:endParaRPr lang="nb-NO" dirty="0"/>
          </a:p>
        </p:txBody>
      </p:sp>
      <p:sp>
        <p:nvSpPr>
          <p:cNvPr id="8" name="Plassholder for lysbildenummer 7"/>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83</a:t>
            </a:fld>
            <a:endParaRPr lang="nb-NO" b="1" dirty="0">
              <a:solidFill>
                <a:schemeClr val="tx1"/>
              </a:solidFill>
            </a:endParaRPr>
          </a:p>
        </p:txBody>
      </p:sp>
      <p:graphicFrame>
        <p:nvGraphicFramePr>
          <p:cNvPr id="6" name="Tabell 5"/>
          <p:cNvGraphicFramePr>
            <a:graphicFrameLocks noGrp="1"/>
          </p:cNvGraphicFramePr>
          <p:nvPr/>
        </p:nvGraphicFramePr>
        <p:xfrm>
          <a:off x="680466" y="4365104"/>
          <a:ext cx="7923982" cy="2225040"/>
        </p:xfrm>
        <a:graphic>
          <a:graphicData uri="http://schemas.openxmlformats.org/drawingml/2006/table">
            <a:tbl>
              <a:tblPr firstRow="1" bandRow="1">
                <a:tableStyleId>{5C22544A-7EE6-4342-B048-85BDC9FD1C3A}</a:tableStyleId>
              </a:tblPr>
              <a:tblGrid>
                <a:gridCol w="674915">
                  <a:extLst>
                    <a:ext uri="{9D8B030D-6E8A-4147-A177-3AD203B41FA5}">
                      <a16:colId xmlns:a16="http://schemas.microsoft.com/office/drawing/2014/main" val="20000"/>
                    </a:ext>
                  </a:extLst>
                </a:gridCol>
                <a:gridCol w="5116286">
                  <a:extLst>
                    <a:ext uri="{9D8B030D-6E8A-4147-A177-3AD203B41FA5}">
                      <a16:colId xmlns:a16="http://schemas.microsoft.com/office/drawing/2014/main" val="20001"/>
                    </a:ext>
                  </a:extLst>
                </a:gridCol>
                <a:gridCol w="805543">
                  <a:extLst>
                    <a:ext uri="{9D8B030D-6E8A-4147-A177-3AD203B41FA5}">
                      <a16:colId xmlns:a16="http://schemas.microsoft.com/office/drawing/2014/main" val="20002"/>
                    </a:ext>
                  </a:extLst>
                </a:gridCol>
                <a:gridCol w="663619">
                  <a:extLst>
                    <a:ext uri="{9D8B030D-6E8A-4147-A177-3AD203B41FA5}">
                      <a16:colId xmlns:a16="http://schemas.microsoft.com/office/drawing/2014/main" val="20003"/>
                    </a:ext>
                  </a:extLst>
                </a:gridCol>
                <a:gridCol w="663619">
                  <a:extLst>
                    <a:ext uri="{9D8B030D-6E8A-4147-A177-3AD203B41FA5}">
                      <a16:colId xmlns:a16="http://schemas.microsoft.com/office/drawing/2014/main" val="20004"/>
                    </a:ext>
                  </a:extLst>
                </a:gridCol>
              </a:tblGrid>
              <a:tr h="370840">
                <a:tc>
                  <a:txBody>
                    <a:bodyPr/>
                    <a:lstStyle/>
                    <a:p>
                      <a:r>
                        <a:rPr lang="nb-NO" sz="1800" b="1" dirty="0">
                          <a:solidFill>
                            <a:schemeClr val="bg1"/>
                          </a:solidFill>
                          <a:latin typeface="+mj-lt"/>
                        </a:rPr>
                        <a:t>TID:</a:t>
                      </a:r>
                    </a:p>
                  </a:txBody>
                  <a:tcPr>
                    <a:solidFill>
                      <a:schemeClr val="tx2">
                        <a:lumMod val="75000"/>
                      </a:schemeClr>
                    </a:solidFill>
                  </a:tcPr>
                </a:tc>
                <a:tc>
                  <a:txBody>
                    <a:bodyPr/>
                    <a:lstStyle/>
                    <a:p>
                      <a:r>
                        <a:rPr lang="nb-NO" sz="1800" b="1" dirty="0">
                          <a:solidFill>
                            <a:schemeClr val="bg1"/>
                          </a:solidFill>
                          <a:latin typeface="+mj-lt"/>
                        </a:rPr>
                        <a:t>AKSJON:</a:t>
                      </a:r>
                    </a:p>
                  </a:txBody>
                  <a:tcPr>
                    <a:solidFill>
                      <a:schemeClr val="tx2">
                        <a:lumMod val="75000"/>
                      </a:schemeClr>
                    </a:solidFill>
                  </a:tcPr>
                </a:tc>
                <a:tc>
                  <a:txBody>
                    <a:bodyPr/>
                    <a:lstStyle/>
                    <a:p>
                      <a:r>
                        <a:rPr lang="nb-NO" sz="1800" b="1" dirty="0">
                          <a:solidFill>
                            <a:schemeClr val="bg1"/>
                          </a:solidFill>
                          <a:latin typeface="+mj-lt"/>
                        </a:rPr>
                        <a:t>ANSV:</a:t>
                      </a:r>
                    </a:p>
                  </a:txBody>
                  <a:tcPr>
                    <a:solidFill>
                      <a:schemeClr val="tx2">
                        <a:lumMod val="75000"/>
                      </a:schemeClr>
                    </a:solidFill>
                  </a:tcPr>
                </a:tc>
                <a:tc>
                  <a:txBody>
                    <a:bodyPr/>
                    <a:lstStyle/>
                    <a:p>
                      <a:r>
                        <a:rPr lang="nb-NO" sz="1800" b="1" dirty="0">
                          <a:solidFill>
                            <a:schemeClr val="bg1"/>
                          </a:solidFill>
                          <a:latin typeface="+mj-lt"/>
                        </a:rPr>
                        <a:t>ETU:</a:t>
                      </a:r>
                    </a:p>
                  </a:txBody>
                  <a:tcPr>
                    <a:solidFill>
                      <a:schemeClr val="tx2">
                        <a:lumMod val="75000"/>
                      </a:schemeClr>
                    </a:solidFill>
                  </a:tcPr>
                </a:tc>
                <a:tc>
                  <a:txBody>
                    <a:bodyPr/>
                    <a:lstStyle/>
                    <a:p>
                      <a:r>
                        <a:rPr lang="nb-NO" sz="1800" b="1" dirty="0">
                          <a:solidFill>
                            <a:schemeClr val="bg1"/>
                          </a:solidFill>
                          <a:latin typeface="+mj-lt"/>
                        </a:rPr>
                        <a:t>TU:</a:t>
                      </a:r>
                    </a:p>
                  </a:txBody>
                  <a:tcPr>
                    <a:solidFill>
                      <a:schemeClr val="tx2">
                        <a:lumMod val="75000"/>
                      </a:schemeClr>
                    </a:solidFill>
                  </a:tcPr>
                </a:tc>
                <a:extLst>
                  <a:ext uri="{0D108BD9-81ED-4DB2-BD59-A6C34878D82A}">
                    <a16:rowId xmlns:a16="http://schemas.microsoft.com/office/drawing/2014/main" val="10000"/>
                  </a:ext>
                </a:extLst>
              </a:tr>
              <a:tr h="370840">
                <a:tc>
                  <a:txBody>
                    <a:bodyPr/>
                    <a:lstStyle/>
                    <a:p>
                      <a:r>
                        <a:rPr lang="nb-NO" sz="1600" dirty="0">
                          <a:solidFill>
                            <a:schemeClr val="accent1">
                              <a:lumMod val="75000"/>
                            </a:schemeClr>
                          </a:solidFill>
                          <a:latin typeface="Comic Sans MS" pitchFamily="66" charset="0"/>
                        </a:rPr>
                        <a:t>1207</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Sette ut utkikspost på kai 2.</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1210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1209</a:t>
                      </a:r>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r>
                        <a:rPr lang="nb-NO" sz="1600" dirty="0">
                          <a:solidFill>
                            <a:schemeClr val="accent1">
                              <a:lumMod val="75000"/>
                            </a:schemeClr>
                          </a:solidFill>
                          <a:latin typeface="Comic Sans MS" pitchFamily="66" charset="0"/>
                        </a:rPr>
                        <a:t>1207</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Varsle dykkerbåt.</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DK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1210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1208</a:t>
                      </a: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nb-NO" sz="1600" dirty="0">
                          <a:solidFill>
                            <a:schemeClr val="accent1">
                              <a:lumMod val="75000"/>
                            </a:schemeClr>
                          </a:solidFill>
                          <a:latin typeface="Comic Sans MS" pitchFamily="66" charset="0"/>
                        </a:rPr>
                        <a:t>1207</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Verifisere at Innsatsleder sikrer skadested. </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1210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1209</a:t>
                      </a:r>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nb-NO" sz="1600" dirty="0">
                          <a:solidFill>
                            <a:schemeClr val="accent1">
                              <a:lumMod val="75000"/>
                            </a:schemeClr>
                          </a:solidFill>
                          <a:latin typeface="Comic Sans MS" pitchFamily="66" charset="0"/>
                        </a:rPr>
                        <a:t>1209</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Hente kranfører ved bruk av to førstehjelpere.</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1220</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endParaRPr lang="nb-NO" sz="1600" dirty="0">
                        <a:solidFill>
                          <a:schemeClr val="accent1">
                            <a:lumMod val="75000"/>
                          </a:schemeClr>
                        </a:solidFill>
                        <a:latin typeface="Comic Sans MS" pitchFamily="66" charset="0"/>
                      </a:endParaRP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Stanse all drift på kaianlegg, sikre arbeidssteder.</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DK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1225</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Eksempler på dokumentasjon av aksjoner på taktisk nivå</a:t>
            </a:r>
          </a:p>
        </p:txBody>
      </p:sp>
      <p:graphicFrame>
        <p:nvGraphicFramePr>
          <p:cNvPr id="3" name="Tabell 2"/>
          <p:cNvGraphicFramePr>
            <a:graphicFrameLocks noGrp="1"/>
          </p:cNvGraphicFramePr>
          <p:nvPr>
            <p:extLst>
              <p:ext uri="{D42A27DB-BD31-4B8C-83A1-F6EECF244321}">
                <p14:modId xmlns:p14="http://schemas.microsoft.com/office/powerpoint/2010/main" val="2051609802"/>
              </p:ext>
            </p:extLst>
          </p:nvPr>
        </p:nvGraphicFramePr>
        <p:xfrm>
          <a:off x="729342" y="1556792"/>
          <a:ext cx="7923982" cy="4866640"/>
        </p:xfrm>
        <a:graphic>
          <a:graphicData uri="http://schemas.openxmlformats.org/drawingml/2006/table">
            <a:tbl>
              <a:tblPr firstRow="1" bandRow="1">
                <a:tableStyleId>{5C22544A-7EE6-4342-B048-85BDC9FD1C3A}</a:tableStyleId>
              </a:tblPr>
              <a:tblGrid>
                <a:gridCol w="674915">
                  <a:extLst>
                    <a:ext uri="{9D8B030D-6E8A-4147-A177-3AD203B41FA5}">
                      <a16:colId xmlns:a16="http://schemas.microsoft.com/office/drawing/2014/main" val="20000"/>
                    </a:ext>
                  </a:extLst>
                </a:gridCol>
                <a:gridCol w="5116286">
                  <a:extLst>
                    <a:ext uri="{9D8B030D-6E8A-4147-A177-3AD203B41FA5}">
                      <a16:colId xmlns:a16="http://schemas.microsoft.com/office/drawing/2014/main" val="20001"/>
                    </a:ext>
                  </a:extLst>
                </a:gridCol>
                <a:gridCol w="805543">
                  <a:extLst>
                    <a:ext uri="{9D8B030D-6E8A-4147-A177-3AD203B41FA5}">
                      <a16:colId xmlns:a16="http://schemas.microsoft.com/office/drawing/2014/main" val="20002"/>
                    </a:ext>
                  </a:extLst>
                </a:gridCol>
                <a:gridCol w="663619">
                  <a:extLst>
                    <a:ext uri="{9D8B030D-6E8A-4147-A177-3AD203B41FA5}">
                      <a16:colId xmlns:a16="http://schemas.microsoft.com/office/drawing/2014/main" val="20003"/>
                    </a:ext>
                  </a:extLst>
                </a:gridCol>
                <a:gridCol w="663619">
                  <a:extLst>
                    <a:ext uri="{9D8B030D-6E8A-4147-A177-3AD203B41FA5}">
                      <a16:colId xmlns:a16="http://schemas.microsoft.com/office/drawing/2014/main" val="20004"/>
                    </a:ext>
                  </a:extLst>
                </a:gridCol>
              </a:tblGrid>
              <a:tr h="370840">
                <a:tc gridSpan="5">
                  <a:txBody>
                    <a:bodyPr/>
                    <a:lstStyle/>
                    <a:p>
                      <a:pPr algn="ctr"/>
                      <a:r>
                        <a:rPr lang="nb-NO" sz="1800" dirty="0">
                          <a:solidFill>
                            <a:schemeClr val="bg1"/>
                          </a:solidFill>
                          <a:latin typeface="+mj-lt"/>
                        </a:rPr>
                        <a:t>AKSJONSTAVLE</a:t>
                      </a:r>
                    </a:p>
                  </a:txBody>
                  <a:tcPr>
                    <a:solidFill>
                      <a:schemeClr val="accent1">
                        <a:lumMod val="75000"/>
                      </a:schemeClr>
                    </a:solidFill>
                  </a:tcPr>
                </a:tc>
                <a:tc hMerge="1">
                  <a:txBody>
                    <a:bodyPr/>
                    <a:lstStyle/>
                    <a:p>
                      <a:endParaRPr lang="nb-NO" sz="1800" dirty="0">
                        <a:solidFill>
                          <a:schemeClr val="accent1">
                            <a:lumMod val="75000"/>
                          </a:schemeClr>
                        </a:solidFill>
                        <a:latin typeface="+mj-lt"/>
                      </a:endParaRPr>
                    </a:p>
                  </a:txBody>
                  <a:tcPr>
                    <a:solidFill>
                      <a:schemeClr val="accent1">
                        <a:lumMod val="40000"/>
                        <a:lumOff val="60000"/>
                      </a:schemeClr>
                    </a:solidFill>
                  </a:tcPr>
                </a:tc>
                <a:tc hMerge="1">
                  <a:txBody>
                    <a:bodyPr/>
                    <a:lstStyle/>
                    <a:p>
                      <a:pPr algn="ctr"/>
                      <a:endParaRPr lang="nb-NO" sz="1800" dirty="0">
                        <a:solidFill>
                          <a:schemeClr val="bg1"/>
                        </a:solidFill>
                        <a:latin typeface="+mj-lt"/>
                      </a:endParaRPr>
                    </a:p>
                  </a:txBody>
                  <a:tcPr>
                    <a:solidFill>
                      <a:schemeClr val="accent1">
                        <a:lumMod val="75000"/>
                      </a:schemeClr>
                    </a:solidFill>
                  </a:tcPr>
                </a:tc>
                <a:tc hMerge="1">
                  <a:txBody>
                    <a:bodyPr/>
                    <a:lstStyle/>
                    <a:p>
                      <a:pPr algn="ctr"/>
                      <a:endParaRPr lang="nb-NO" sz="1800" dirty="0">
                        <a:solidFill>
                          <a:schemeClr val="bg1"/>
                        </a:solidFill>
                        <a:latin typeface="+mj-lt"/>
                      </a:endParaRPr>
                    </a:p>
                  </a:txBody>
                  <a:tcPr>
                    <a:solidFill>
                      <a:schemeClr val="accent1">
                        <a:lumMod val="75000"/>
                      </a:schemeClr>
                    </a:solidFill>
                  </a:tcPr>
                </a:tc>
                <a:tc hMerge="1">
                  <a:txBody>
                    <a:bodyPr/>
                    <a:lstStyle/>
                    <a:p>
                      <a:pPr algn="ctr"/>
                      <a:endParaRPr lang="nb-NO" sz="1800" dirty="0">
                        <a:solidFill>
                          <a:schemeClr val="bg1"/>
                        </a:solidFill>
                        <a:latin typeface="+mj-lt"/>
                      </a:endParaRPr>
                    </a:p>
                  </a:txBody>
                  <a:tcPr>
                    <a:solidFill>
                      <a:schemeClr val="accent1">
                        <a:lumMod val="75000"/>
                      </a:schemeClr>
                    </a:solidFill>
                  </a:tcPr>
                </a:tc>
                <a:extLst>
                  <a:ext uri="{0D108BD9-81ED-4DB2-BD59-A6C34878D82A}">
                    <a16:rowId xmlns:a16="http://schemas.microsoft.com/office/drawing/2014/main" val="10000"/>
                  </a:ext>
                </a:extLst>
              </a:tr>
              <a:tr h="370840">
                <a:tc>
                  <a:txBody>
                    <a:bodyPr/>
                    <a:lstStyle/>
                    <a:p>
                      <a:r>
                        <a:rPr lang="nb-NO" sz="1800" b="1" dirty="0">
                          <a:solidFill>
                            <a:schemeClr val="accent1">
                              <a:lumMod val="75000"/>
                            </a:schemeClr>
                          </a:solidFill>
                          <a:latin typeface="+mj-lt"/>
                        </a:rPr>
                        <a:t>TID:</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AKSJON:</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ANSV:</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ETU:</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TU:</a:t>
                      </a:r>
                    </a:p>
                  </a:txBody>
                  <a:tcP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r>
                        <a:rPr lang="nb-NO" sz="1600" dirty="0">
                          <a:solidFill>
                            <a:schemeClr val="accent1">
                              <a:lumMod val="75000"/>
                            </a:schemeClr>
                          </a:solidFill>
                          <a:latin typeface="Comic Sans MS" pitchFamily="66" charset="0"/>
                        </a:rPr>
                        <a:t>1207</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Sette ut utkikspost på kai 2.</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1210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1209</a:t>
                      </a: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nb-NO" sz="1600" dirty="0">
                          <a:solidFill>
                            <a:schemeClr val="accent1">
                              <a:lumMod val="75000"/>
                            </a:schemeClr>
                          </a:solidFill>
                          <a:latin typeface="Comic Sans MS" pitchFamily="66" charset="0"/>
                        </a:rPr>
                        <a:t>1207</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Verifisere at innsatslag har løftepute og prioriterer redning av person under konteiner.</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1208</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1209</a:t>
                      </a:r>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nb-NO" sz="1600" dirty="0">
                          <a:solidFill>
                            <a:schemeClr val="accent1">
                              <a:lumMod val="75000"/>
                            </a:schemeClr>
                          </a:solidFill>
                          <a:latin typeface="Comic Sans MS" pitchFamily="66" charset="0"/>
                        </a:rPr>
                        <a:t>1207</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Varsle dykkerbåt.</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DK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1210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1208</a:t>
                      </a:r>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r>
                        <a:rPr lang="nb-NO" sz="1600" dirty="0">
                          <a:solidFill>
                            <a:schemeClr val="accent1">
                              <a:lumMod val="75000"/>
                            </a:schemeClr>
                          </a:solidFill>
                          <a:latin typeface="Comic Sans MS" pitchFamily="66" charset="0"/>
                        </a:rPr>
                        <a:t>1207</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Verifisere at Innsatsleder sikrer skadested. </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1210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1209</a:t>
                      </a:r>
                    </a:p>
                  </a:txBody>
                  <a:tcPr>
                    <a:solidFill>
                      <a:schemeClr val="accent1">
                        <a:lumMod val="20000"/>
                        <a:lumOff val="80000"/>
                      </a:schemeClr>
                    </a:solidFill>
                  </a:tcPr>
                </a:tc>
                <a:extLst>
                  <a:ext uri="{0D108BD9-81ED-4DB2-BD59-A6C34878D82A}">
                    <a16:rowId xmlns:a16="http://schemas.microsoft.com/office/drawing/2014/main" val="10005"/>
                  </a:ext>
                </a:extLst>
              </a:tr>
              <a:tr h="370840">
                <a:tc>
                  <a:txBody>
                    <a:bodyPr/>
                    <a:lstStyle/>
                    <a:p>
                      <a:r>
                        <a:rPr lang="nb-NO" sz="1600" dirty="0">
                          <a:solidFill>
                            <a:schemeClr val="accent1">
                              <a:lumMod val="75000"/>
                            </a:schemeClr>
                          </a:solidFill>
                          <a:latin typeface="Comic Sans MS" pitchFamily="66" charset="0"/>
                        </a:rPr>
                        <a:t>1209</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Hente kranfører ved bruk av to førstehjelpere.</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1220</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06"/>
                  </a:ext>
                </a:extLst>
              </a:tr>
              <a:tr h="370840">
                <a:tc>
                  <a:txBody>
                    <a:bodyPr/>
                    <a:lstStyle/>
                    <a:p>
                      <a:endParaRPr lang="nb-NO" sz="1600" dirty="0">
                        <a:solidFill>
                          <a:schemeClr val="accent1">
                            <a:lumMod val="75000"/>
                          </a:schemeClr>
                        </a:solidFill>
                        <a:latin typeface="Comic Sans MS" pitchFamily="66" charset="0"/>
                      </a:endParaRP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Stanse all drift på kaianlegg, sikre arbeidssteder.</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DK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1225</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07"/>
                  </a:ext>
                </a:extLst>
              </a:tr>
              <a:tr h="370840">
                <a:tc>
                  <a:txBody>
                    <a:bodyPr/>
                    <a:lstStyle/>
                    <a:p>
                      <a:r>
                        <a:rPr lang="nb-NO" sz="1600" dirty="0">
                          <a:solidFill>
                            <a:schemeClr val="accent1">
                              <a:lumMod val="75000"/>
                            </a:schemeClr>
                          </a:solidFill>
                          <a:latin typeface="Comic Sans MS" pitchFamily="66" charset="0"/>
                        </a:rPr>
                        <a:t>1209</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Sette ut redningsbåt.</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DK</a:t>
                      </a:r>
                    </a:p>
                  </a:txBody>
                  <a:tcPr>
                    <a:solidFill>
                      <a:schemeClr val="accent1">
                        <a:lumMod val="20000"/>
                        <a:lumOff val="80000"/>
                      </a:schemeClr>
                    </a:solidFill>
                  </a:tcPr>
                </a:tc>
                <a:tc>
                  <a:txBody>
                    <a:bodyPr/>
                    <a:lstStyle/>
                    <a:p>
                      <a:r>
                        <a:rPr lang="nb-NO" sz="1600" baseline="0">
                          <a:solidFill>
                            <a:schemeClr val="accent1">
                              <a:lumMod val="75000"/>
                            </a:schemeClr>
                          </a:solidFill>
                          <a:latin typeface="Comic Sans MS" pitchFamily="66" charset="0"/>
                        </a:rPr>
                        <a:t>1214</a:t>
                      </a:r>
                      <a:endParaRPr lang="nb-NO" sz="1600" baseline="0" dirty="0">
                        <a:solidFill>
                          <a:schemeClr val="accent1">
                            <a:lumMod val="75000"/>
                          </a:schemeClr>
                        </a:solidFill>
                        <a:latin typeface="Comic Sans MS" pitchFamily="66" charset="0"/>
                      </a:endParaRP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1215</a:t>
                      </a:r>
                    </a:p>
                  </a:txBody>
                  <a:tcPr>
                    <a:solidFill>
                      <a:schemeClr val="accent1">
                        <a:lumMod val="20000"/>
                        <a:lumOff val="80000"/>
                      </a:schemeClr>
                    </a:solidFill>
                  </a:tcPr>
                </a:tc>
                <a:extLst>
                  <a:ext uri="{0D108BD9-81ED-4DB2-BD59-A6C34878D82A}">
                    <a16:rowId xmlns:a16="http://schemas.microsoft.com/office/drawing/2014/main" val="10008"/>
                  </a:ext>
                </a:extLst>
              </a:tr>
              <a:tr h="370840">
                <a:tc>
                  <a:txBody>
                    <a:bodyPr/>
                    <a:lstStyle/>
                    <a:p>
                      <a:r>
                        <a:rPr lang="nb-NO" sz="1600" dirty="0">
                          <a:solidFill>
                            <a:schemeClr val="accent1">
                              <a:lumMod val="75000"/>
                            </a:schemeClr>
                          </a:solidFill>
                          <a:latin typeface="Comic Sans MS" pitchFamily="66" charset="0"/>
                        </a:rPr>
                        <a:t>1207</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Rapportere potensial til 2. linje.  </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OL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1210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1209</a:t>
                      </a:r>
                    </a:p>
                  </a:txBody>
                  <a:tcPr>
                    <a:solidFill>
                      <a:schemeClr val="accent1">
                        <a:lumMod val="20000"/>
                        <a:lumOff val="80000"/>
                      </a:schemeClr>
                    </a:solidFill>
                  </a:tcPr>
                </a:tc>
                <a:extLst>
                  <a:ext uri="{0D108BD9-81ED-4DB2-BD59-A6C34878D82A}">
                    <a16:rowId xmlns:a16="http://schemas.microsoft.com/office/drawing/2014/main" val="10009"/>
                  </a:ext>
                </a:extLst>
              </a:tr>
              <a:tr h="370840">
                <a:tc>
                  <a:txBody>
                    <a:bodyPr/>
                    <a:lstStyle/>
                    <a:p>
                      <a:r>
                        <a:rPr lang="nb-NO" sz="1600" dirty="0">
                          <a:solidFill>
                            <a:schemeClr val="accent1">
                              <a:lumMod val="75000"/>
                            </a:schemeClr>
                          </a:solidFill>
                          <a:latin typeface="Comic Sans MS" pitchFamily="66" charset="0"/>
                        </a:rPr>
                        <a:t>1211</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Anmode nødetater om ressurs- og transportbehov i henhold til potensialet.</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OL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1215</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1216</a:t>
                      </a:r>
                    </a:p>
                  </a:txBody>
                  <a:tcPr>
                    <a:solidFill>
                      <a:schemeClr val="accent1">
                        <a:lumMod val="20000"/>
                        <a:lumOff val="80000"/>
                      </a:schemeClr>
                    </a:solidFill>
                  </a:tcPr>
                </a:tc>
                <a:extLst>
                  <a:ext uri="{0D108BD9-81ED-4DB2-BD59-A6C34878D82A}">
                    <a16:rowId xmlns:a16="http://schemas.microsoft.com/office/drawing/2014/main" val="10010"/>
                  </a:ext>
                </a:extLst>
              </a:tr>
              <a:tr h="370840">
                <a:tc>
                  <a:txBody>
                    <a:bodyPr/>
                    <a:lstStyle/>
                    <a:p>
                      <a:r>
                        <a:rPr lang="nb-NO" sz="1600" dirty="0">
                          <a:solidFill>
                            <a:schemeClr val="accent1">
                              <a:lumMod val="75000"/>
                            </a:schemeClr>
                          </a:solidFill>
                          <a:latin typeface="Comic Sans MS" pitchFamily="66" charset="0"/>
                        </a:rPr>
                        <a:t>1215</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Varsle, planlegge og avholde statusmøte kl. 1217.</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OL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1218</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11"/>
                  </a:ext>
                </a:extLst>
              </a:tr>
            </a:tbl>
          </a:graphicData>
        </a:graphic>
      </p:graphicFrame>
      <p:sp>
        <p:nvSpPr>
          <p:cNvPr id="4"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84</a:t>
            </a:fld>
            <a:endParaRPr lang="nb-NO" sz="1200" b="1" dirty="0"/>
          </a:p>
        </p:txBody>
      </p:sp>
    </p:spTree>
    <p:extLst>
      <p:ext uri="{BB962C8B-B14F-4D97-AF65-F5344CB8AC3E}">
        <p14:creationId xmlns:p14="http://schemas.microsoft.com/office/powerpoint/2010/main" val="16109632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Eksempler på dokumentasjon av aksjoner på operasjonelt nivå</a:t>
            </a:r>
          </a:p>
        </p:txBody>
      </p:sp>
      <p:graphicFrame>
        <p:nvGraphicFramePr>
          <p:cNvPr id="3" name="Tabell 2"/>
          <p:cNvGraphicFramePr>
            <a:graphicFrameLocks noGrp="1"/>
          </p:cNvGraphicFramePr>
          <p:nvPr>
            <p:extLst>
              <p:ext uri="{D42A27DB-BD31-4B8C-83A1-F6EECF244321}">
                <p14:modId xmlns:p14="http://schemas.microsoft.com/office/powerpoint/2010/main" val="330067845"/>
              </p:ext>
            </p:extLst>
          </p:nvPr>
        </p:nvGraphicFramePr>
        <p:xfrm>
          <a:off x="729342" y="1556792"/>
          <a:ext cx="7923982" cy="4866640"/>
        </p:xfrm>
        <a:graphic>
          <a:graphicData uri="http://schemas.openxmlformats.org/drawingml/2006/table">
            <a:tbl>
              <a:tblPr firstRow="1" bandRow="1">
                <a:tableStyleId>{5C22544A-7EE6-4342-B048-85BDC9FD1C3A}</a:tableStyleId>
              </a:tblPr>
              <a:tblGrid>
                <a:gridCol w="674915">
                  <a:extLst>
                    <a:ext uri="{9D8B030D-6E8A-4147-A177-3AD203B41FA5}">
                      <a16:colId xmlns:a16="http://schemas.microsoft.com/office/drawing/2014/main" val="20000"/>
                    </a:ext>
                  </a:extLst>
                </a:gridCol>
                <a:gridCol w="5116286">
                  <a:extLst>
                    <a:ext uri="{9D8B030D-6E8A-4147-A177-3AD203B41FA5}">
                      <a16:colId xmlns:a16="http://schemas.microsoft.com/office/drawing/2014/main" val="20001"/>
                    </a:ext>
                  </a:extLst>
                </a:gridCol>
                <a:gridCol w="805543">
                  <a:extLst>
                    <a:ext uri="{9D8B030D-6E8A-4147-A177-3AD203B41FA5}">
                      <a16:colId xmlns:a16="http://schemas.microsoft.com/office/drawing/2014/main" val="20002"/>
                    </a:ext>
                  </a:extLst>
                </a:gridCol>
                <a:gridCol w="663619">
                  <a:extLst>
                    <a:ext uri="{9D8B030D-6E8A-4147-A177-3AD203B41FA5}">
                      <a16:colId xmlns:a16="http://schemas.microsoft.com/office/drawing/2014/main" val="20003"/>
                    </a:ext>
                  </a:extLst>
                </a:gridCol>
                <a:gridCol w="663619">
                  <a:extLst>
                    <a:ext uri="{9D8B030D-6E8A-4147-A177-3AD203B41FA5}">
                      <a16:colId xmlns:a16="http://schemas.microsoft.com/office/drawing/2014/main" val="20004"/>
                    </a:ext>
                  </a:extLst>
                </a:gridCol>
              </a:tblGrid>
              <a:tr h="370840">
                <a:tc gridSpan="5">
                  <a:txBody>
                    <a:bodyPr/>
                    <a:lstStyle/>
                    <a:p>
                      <a:pPr algn="ctr"/>
                      <a:r>
                        <a:rPr lang="nb-NO" sz="1800" dirty="0">
                          <a:solidFill>
                            <a:schemeClr val="bg1"/>
                          </a:solidFill>
                          <a:latin typeface="+mj-lt"/>
                        </a:rPr>
                        <a:t>AKSJONSTAVLE</a:t>
                      </a:r>
                    </a:p>
                  </a:txBody>
                  <a:tcPr>
                    <a:solidFill>
                      <a:schemeClr val="accent1">
                        <a:lumMod val="75000"/>
                      </a:schemeClr>
                    </a:solidFill>
                  </a:tcPr>
                </a:tc>
                <a:tc hMerge="1">
                  <a:txBody>
                    <a:bodyPr/>
                    <a:lstStyle/>
                    <a:p>
                      <a:endParaRPr lang="nb-NO" sz="1800" dirty="0">
                        <a:solidFill>
                          <a:schemeClr val="accent1">
                            <a:lumMod val="75000"/>
                          </a:schemeClr>
                        </a:solidFill>
                        <a:latin typeface="+mj-lt"/>
                      </a:endParaRPr>
                    </a:p>
                  </a:txBody>
                  <a:tcPr>
                    <a:solidFill>
                      <a:schemeClr val="accent1">
                        <a:lumMod val="40000"/>
                        <a:lumOff val="60000"/>
                      </a:schemeClr>
                    </a:solidFill>
                  </a:tcPr>
                </a:tc>
                <a:tc hMerge="1">
                  <a:txBody>
                    <a:bodyPr/>
                    <a:lstStyle/>
                    <a:p>
                      <a:pPr algn="ctr"/>
                      <a:endParaRPr lang="nb-NO" sz="1800" dirty="0">
                        <a:solidFill>
                          <a:schemeClr val="bg1"/>
                        </a:solidFill>
                        <a:latin typeface="+mj-lt"/>
                      </a:endParaRPr>
                    </a:p>
                  </a:txBody>
                  <a:tcPr>
                    <a:solidFill>
                      <a:schemeClr val="accent1">
                        <a:lumMod val="75000"/>
                      </a:schemeClr>
                    </a:solidFill>
                  </a:tcPr>
                </a:tc>
                <a:tc hMerge="1">
                  <a:txBody>
                    <a:bodyPr/>
                    <a:lstStyle/>
                    <a:p>
                      <a:pPr algn="ctr"/>
                      <a:endParaRPr lang="nb-NO" sz="1800" dirty="0">
                        <a:solidFill>
                          <a:schemeClr val="bg1"/>
                        </a:solidFill>
                        <a:latin typeface="+mj-lt"/>
                      </a:endParaRPr>
                    </a:p>
                  </a:txBody>
                  <a:tcPr>
                    <a:solidFill>
                      <a:schemeClr val="accent1">
                        <a:lumMod val="75000"/>
                      </a:schemeClr>
                    </a:solidFill>
                  </a:tcPr>
                </a:tc>
                <a:tc hMerge="1">
                  <a:txBody>
                    <a:bodyPr/>
                    <a:lstStyle/>
                    <a:p>
                      <a:pPr algn="ctr"/>
                      <a:endParaRPr lang="nb-NO" sz="1800" dirty="0">
                        <a:solidFill>
                          <a:schemeClr val="bg1"/>
                        </a:solidFill>
                        <a:latin typeface="+mj-lt"/>
                      </a:endParaRPr>
                    </a:p>
                  </a:txBody>
                  <a:tcPr>
                    <a:solidFill>
                      <a:schemeClr val="accent1">
                        <a:lumMod val="75000"/>
                      </a:schemeClr>
                    </a:solidFill>
                  </a:tcPr>
                </a:tc>
                <a:extLst>
                  <a:ext uri="{0D108BD9-81ED-4DB2-BD59-A6C34878D82A}">
                    <a16:rowId xmlns:a16="http://schemas.microsoft.com/office/drawing/2014/main" val="10000"/>
                  </a:ext>
                </a:extLst>
              </a:tr>
              <a:tr h="370840">
                <a:tc>
                  <a:txBody>
                    <a:bodyPr/>
                    <a:lstStyle/>
                    <a:p>
                      <a:r>
                        <a:rPr lang="nb-NO" sz="1800" b="1" dirty="0">
                          <a:solidFill>
                            <a:schemeClr val="accent1">
                              <a:lumMod val="75000"/>
                            </a:schemeClr>
                          </a:solidFill>
                          <a:latin typeface="+mj-lt"/>
                        </a:rPr>
                        <a:t>TID:</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AKSJON:</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ANSV:</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ETU:</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TU:</a:t>
                      </a:r>
                    </a:p>
                  </a:txBody>
                  <a:tcP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r>
                        <a:rPr lang="nb-NO" sz="1600" dirty="0">
                          <a:solidFill>
                            <a:schemeClr val="accent1">
                              <a:lumMod val="75000"/>
                            </a:schemeClr>
                          </a:solidFill>
                          <a:latin typeface="Comic Sans MS" pitchFamily="66" charset="0"/>
                        </a:rPr>
                        <a:t>1222</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Varsle strategisk, informere om potensial.</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BL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1225</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1228</a:t>
                      </a: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nb-NO" sz="1600" dirty="0">
                          <a:solidFill>
                            <a:schemeClr val="accent1">
                              <a:lumMod val="75000"/>
                            </a:schemeClr>
                          </a:solidFill>
                          <a:latin typeface="Comic Sans MS" pitchFamily="66" charset="0"/>
                        </a:rPr>
                        <a:t>1225</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Varsle iht. varslingsplan IK + Log. og Tekn. </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1230</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nb-NO" sz="1600" dirty="0">
                          <a:solidFill>
                            <a:schemeClr val="accent1">
                              <a:lumMod val="75000"/>
                            </a:schemeClr>
                          </a:solidFill>
                          <a:latin typeface="Comic Sans MS" pitchFamily="66" charset="0"/>
                        </a:rPr>
                        <a:t>1222</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Varsle og klargjøre Portvakt.</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1225</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1225</a:t>
                      </a:r>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r>
                        <a:rPr lang="nb-NO" sz="1600" dirty="0">
                          <a:solidFill>
                            <a:schemeClr val="accent1">
                              <a:lumMod val="75000"/>
                            </a:schemeClr>
                          </a:solidFill>
                          <a:latin typeface="Comic Sans MS" pitchFamily="66" charset="0"/>
                        </a:rPr>
                        <a:t>1228</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Informere ledelsen på Dykkerskolen.</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BL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1230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1232</a:t>
                      </a:r>
                    </a:p>
                  </a:txBody>
                  <a:tcPr>
                    <a:solidFill>
                      <a:schemeClr val="accent1">
                        <a:lumMod val="20000"/>
                        <a:lumOff val="80000"/>
                      </a:schemeClr>
                    </a:solidFill>
                  </a:tcPr>
                </a:tc>
                <a:extLst>
                  <a:ext uri="{0D108BD9-81ED-4DB2-BD59-A6C34878D82A}">
                    <a16:rowId xmlns:a16="http://schemas.microsoft.com/office/drawing/2014/main" val="10005"/>
                  </a:ext>
                </a:extLst>
              </a:tr>
              <a:tr h="370840">
                <a:tc>
                  <a:txBody>
                    <a:bodyPr/>
                    <a:lstStyle/>
                    <a:p>
                      <a:r>
                        <a:rPr lang="nb-NO" sz="1600" dirty="0">
                          <a:solidFill>
                            <a:schemeClr val="accent1">
                              <a:lumMod val="75000"/>
                            </a:schemeClr>
                          </a:solidFill>
                          <a:latin typeface="Comic Sans MS" pitchFamily="66" charset="0"/>
                        </a:rPr>
                        <a:t>1224</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Koordinere respons med nødetater.</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EK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1230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1225</a:t>
                      </a:r>
                    </a:p>
                  </a:txBody>
                  <a:tcPr>
                    <a:solidFill>
                      <a:schemeClr val="accent1">
                        <a:lumMod val="20000"/>
                        <a:lumOff val="80000"/>
                      </a:schemeClr>
                    </a:solidFill>
                  </a:tcPr>
                </a:tc>
                <a:extLst>
                  <a:ext uri="{0D108BD9-81ED-4DB2-BD59-A6C34878D82A}">
                    <a16:rowId xmlns:a16="http://schemas.microsoft.com/office/drawing/2014/main" val="10006"/>
                  </a:ext>
                </a:extLst>
              </a:tr>
              <a:tr h="370840">
                <a:tc>
                  <a:txBody>
                    <a:bodyPr/>
                    <a:lstStyle/>
                    <a:p>
                      <a:endParaRPr lang="nb-NO" sz="1600" dirty="0">
                        <a:solidFill>
                          <a:schemeClr val="accent1">
                            <a:lumMod val="75000"/>
                          </a:schemeClr>
                        </a:solidFill>
                        <a:latin typeface="Comic Sans MS" pitchFamily="66" charset="0"/>
                      </a:endParaRP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Varsle Arbeidstilsynet.</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EK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1230</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07"/>
                  </a:ext>
                </a:extLst>
              </a:tr>
              <a:tr h="370840">
                <a:tc>
                  <a:txBody>
                    <a:bodyPr/>
                    <a:lstStyle/>
                    <a:p>
                      <a:r>
                        <a:rPr lang="nb-NO" sz="1600" dirty="0">
                          <a:solidFill>
                            <a:schemeClr val="accent1">
                              <a:lumMod val="75000"/>
                            </a:schemeClr>
                          </a:solidFill>
                          <a:latin typeface="Comic Sans MS" pitchFamily="66" charset="0"/>
                        </a:rPr>
                        <a:t>1228</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Koordinere Førsteinformasjon med IL og distribuere iht. distribusjonsliste.</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EK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1235</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1235</a:t>
                      </a:r>
                    </a:p>
                  </a:txBody>
                  <a:tcPr>
                    <a:solidFill>
                      <a:schemeClr val="accent1">
                        <a:lumMod val="20000"/>
                        <a:lumOff val="80000"/>
                      </a:schemeClr>
                    </a:solidFill>
                  </a:tcPr>
                </a:tc>
                <a:extLst>
                  <a:ext uri="{0D108BD9-81ED-4DB2-BD59-A6C34878D82A}">
                    <a16:rowId xmlns:a16="http://schemas.microsoft.com/office/drawing/2014/main" val="10008"/>
                  </a:ext>
                </a:extLst>
              </a:tr>
              <a:tr h="370840">
                <a:tc>
                  <a:txBody>
                    <a:bodyPr/>
                    <a:lstStyle/>
                    <a:p>
                      <a:r>
                        <a:rPr lang="nb-NO" sz="1600" dirty="0">
                          <a:solidFill>
                            <a:schemeClr val="accent1">
                              <a:lumMod val="75000"/>
                            </a:schemeClr>
                          </a:solidFill>
                          <a:latin typeface="Comic Sans MS" pitchFamily="66" charset="0"/>
                        </a:rPr>
                        <a:t>1225</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Sikre at Portvakt klargjører oppstillingsplass ambulanser og helikopterlandingsplass.</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1225</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1225</a:t>
                      </a:r>
                    </a:p>
                  </a:txBody>
                  <a:tcPr>
                    <a:solidFill>
                      <a:schemeClr val="accent1">
                        <a:lumMod val="20000"/>
                        <a:lumOff val="80000"/>
                      </a:schemeClr>
                    </a:solidFill>
                  </a:tcPr>
                </a:tc>
                <a:extLst>
                  <a:ext uri="{0D108BD9-81ED-4DB2-BD59-A6C34878D82A}">
                    <a16:rowId xmlns:a16="http://schemas.microsoft.com/office/drawing/2014/main" val="10009"/>
                  </a:ext>
                </a:extLst>
              </a:tr>
              <a:tr h="370840">
                <a:tc>
                  <a:txBody>
                    <a:bodyPr/>
                    <a:lstStyle/>
                    <a:p>
                      <a:endParaRPr lang="nb-NO" sz="1600" dirty="0">
                        <a:solidFill>
                          <a:schemeClr val="accent1">
                            <a:lumMod val="75000"/>
                          </a:schemeClr>
                        </a:solidFill>
                        <a:latin typeface="Comic Sans MS" pitchFamily="66" charset="0"/>
                      </a:endParaRP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Informere berørte bedrifter om driftsstans.</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EK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1245</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10"/>
                  </a:ext>
                </a:extLst>
              </a:tr>
              <a:tr h="370840">
                <a:tc>
                  <a:txBody>
                    <a:bodyPr/>
                    <a:lstStyle/>
                    <a:p>
                      <a:r>
                        <a:rPr lang="nb-NO" sz="1600" dirty="0">
                          <a:solidFill>
                            <a:schemeClr val="accent1">
                              <a:lumMod val="75000"/>
                            </a:schemeClr>
                          </a:solidFill>
                          <a:latin typeface="Comic Sans MS" pitchFamily="66" charset="0"/>
                        </a:rPr>
                        <a:t>1233</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Varsle, planlegge og gjennomføre statusmøte.</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BL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1235</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11"/>
                  </a:ext>
                </a:extLst>
              </a:tr>
            </a:tbl>
          </a:graphicData>
        </a:graphic>
      </p:graphicFrame>
      <p:sp>
        <p:nvSpPr>
          <p:cNvPr id="4"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85</a:t>
            </a:fld>
            <a:endParaRPr lang="nb-NO" sz="1200" b="1" dirty="0"/>
          </a:p>
        </p:txBody>
      </p:sp>
    </p:spTree>
    <p:extLst>
      <p:ext uri="{BB962C8B-B14F-4D97-AF65-F5344CB8AC3E}">
        <p14:creationId xmlns:p14="http://schemas.microsoft.com/office/powerpoint/2010/main" val="33695131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Eksempler på dokumentasjon av aksjoner på strategisk nivå</a:t>
            </a:r>
          </a:p>
        </p:txBody>
      </p:sp>
      <p:graphicFrame>
        <p:nvGraphicFramePr>
          <p:cNvPr id="3" name="Tabell 2"/>
          <p:cNvGraphicFramePr>
            <a:graphicFrameLocks noGrp="1"/>
          </p:cNvGraphicFramePr>
          <p:nvPr>
            <p:extLst>
              <p:ext uri="{D42A27DB-BD31-4B8C-83A1-F6EECF244321}">
                <p14:modId xmlns:p14="http://schemas.microsoft.com/office/powerpoint/2010/main" val="682333376"/>
              </p:ext>
            </p:extLst>
          </p:nvPr>
        </p:nvGraphicFramePr>
        <p:xfrm>
          <a:off x="729342" y="1556792"/>
          <a:ext cx="7923982" cy="4658360"/>
        </p:xfrm>
        <a:graphic>
          <a:graphicData uri="http://schemas.openxmlformats.org/drawingml/2006/table">
            <a:tbl>
              <a:tblPr firstRow="1" bandRow="1">
                <a:tableStyleId>{5C22544A-7EE6-4342-B048-85BDC9FD1C3A}</a:tableStyleId>
              </a:tblPr>
              <a:tblGrid>
                <a:gridCol w="674915">
                  <a:extLst>
                    <a:ext uri="{9D8B030D-6E8A-4147-A177-3AD203B41FA5}">
                      <a16:colId xmlns:a16="http://schemas.microsoft.com/office/drawing/2014/main" val="20000"/>
                    </a:ext>
                  </a:extLst>
                </a:gridCol>
                <a:gridCol w="5116286">
                  <a:extLst>
                    <a:ext uri="{9D8B030D-6E8A-4147-A177-3AD203B41FA5}">
                      <a16:colId xmlns:a16="http://schemas.microsoft.com/office/drawing/2014/main" val="20001"/>
                    </a:ext>
                  </a:extLst>
                </a:gridCol>
                <a:gridCol w="805543">
                  <a:extLst>
                    <a:ext uri="{9D8B030D-6E8A-4147-A177-3AD203B41FA5}">
                      <a16:colId xmlns:a16="http://schemas.microsoft.com/office/drawing/2014/main" val="20002"/>
                    </a:ext>
                  </a:extLst>
                </a:gridCol>
                <a:gridCol w="663619">
                  <a:extLst>
                    <a:ext uri="{9D8B030D-6E8A-4147-A177-3AD203B41FA5}">
                      <a16:colId xmlns:a16="http://schemas.microsoft.com/office/drawing/2014/main" val="20003"/>
                    </a:ext>
                  </a:extLst>
                </a:gridCol>
                <a:gridCol w="663619">
                  <a:extLst>
                    <a:ext uri="{9D8B030D-6E8A-4147-A177-3AD203B41FA5}">
                      <a16:colId xmlns:a16="http://schemas.microsoft.com/office/drawing/2014/main" val="20004"/>
                    </a:ext>
                  </a:extLst>
                </a:gridCol>
              </a:tblGrid>
              <a:tr h="370840">
                <a:tc gridSpan="5">
                  <a:txBody>
                    <a:bodyPr/>
                    <a:lstStyle/>
                    <a:p>
                      <a:pPr algn="ctr"/>
                      <a:r>
                        <a:rPr lang="nb-NO" sz="1800" dirty="0">
                          <a:solidFill>
                            <a:schemeClr val="bg1"/>
                          </a:solidFill>
                          <a:latin typeface="+mj-lt"/>
                        </a:rPr>
                        <a:t>AKSJONSTAVLE</a:t>
                      </a:r>
                    </a:p>
                  </a:txBody>
                  <a:tcPr>
                    <a:solidFill>
                      <a:schemeClr val="accent1">
                        <a:lumMod val="75000"/>
                      </a:schemeClr>
                    </a:solidFill>
                  </a:tcPr>
                </a:tc>
                <a:tc hMerge="1">
                  <a:txBody>
                    <a:bodyPr/>
                    <a:lstStyle/>
                    <a:p>
                      <a:endParaRPr lang="nb-NO" sz="1800" dirty="0">
                        <a:solidFill>
                          <a:schemeClr val="accent1">
                            <a:lumMod val="75000"/>
                          </a:schemeClr>
                        </a:solidFill>
                        <a:latin typeface="+mj-lt"/>
                      </a:endParaRPr>
                    </a:p>
                  </a:txBody>
                  <a:tcPr>
                    <a:solidFill>
                      <a:schemeClr val="accent1">
                        <a:lumMod val="40000"/>
                        <a:lumOff val="60000"/>
                      </a:schemeClr>
                    </a:solidFill>
                  </a:tcPr>
                </a:tc>
                <a:tc hMerge="1">
                  <a:txBody>
                    <a:bodyPr/>
                    <a:lstStyle/>
                    <a:p>
                      <a:pPr algn="ctr"/>
                      <a:endParaRPr lang="nb-NO" sz="1800" dirty="0">
                        <a:solidFill>
                          <a:schemeClr val="bg1"/>
                        </a:solidFill>
                        <a:latin typeface="+mj-lt"/>
                      </a:endParaRPr>
                    </a:p>
                  </a:txBody>
                  <a:tcPr>
                    <a:solidFill>
                      <a:schemeClr val="accent1">
                        <a:lumMod val="75000"/>
                      </a:schemeClr>
                    </a:solidFill>
                  </a:tcPr>
                </a:tc>
                <a:tc hMerge="1">
                  <a:txBody>
                    <a:bodyPr/>
                    <a:lstStyle/>
                    <a:p>
                      <a:pPr algn="ctr"/>
                      <a:endParaRPr lang="nb-NO" sz="1800" dirty="0">
                        <a:solidFill>
                          <a:schemeClr val="bg1"/>
                        </a:solidFill>
                        <a:latin typeface="+mj-lt"/>
                      </a:endParaRPr>
                    </a:p>
                  </a:txBody>
                  <a:tcPr>
                    <a:solidFill>
                      <a:schemeClr val="accent1">
                        <a:lumMod val="75000"/>
                      </a:schemeClr>
                    </a:solidFill>
                  </a:tcPr>
                </a:tc>
                <a:tc hMerge="1">
                  <a:txBody>
                    <a:bodyPr/>
                    <a:lstStyle/>
                    <a:p>
                      <a:pPr algn="ctr"/>
                      <a:endParaRPr lang="nb-NO" sz="1800" dirty="0">
                        <a:solidFill>
                          <a:schemeClr val="bg1"/>
                        </a:solidFill>
                        <a:latin typeface="+mj-lt"/>
                      </a:endParaRPr>
                    </a:p>
                  </a:txBody>
                  <a:tcPr>
                    <a:solidFill>
                      <a:schemeClr val="accent1">
                        <a:lumMod val="75000"/>
                      </a:schemeClr>
                    </a:solidFill>
                  </a:tcPr>
                </a:tc>
                <a:extLst>
                  <a:ext uri="{0D108BD9-81ED-4DB2-BD59-A6C34878D82A}">
                    <a16:rowId xmlns:a16="http://schemas.microsoft.com/office/drawing/2014/main" val="10000"/>
                  </a:ext>
                </a:extLst>
              </a:tr>
              <a:tr h="370840">
                <a:tc>
                  <a:txBody>
                    <a:bodyPr/>
                    <a:lstStyle/>
                    <a:p>
                      <a:r>
                        <a:rPr lang="nb-NO" sz="1800" b="1" dirty="0">
                          <a:solidFill>
                            <a:schemeClr val="accent1">
                              <a:lumMod val="75000"/>
                            </a:schemeClr>
                          </a:solidFill>
                          <a:latin typeface="+mj-lt"/>
                        </a:rPr>
                        <a:t>TID:</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AKSJON:</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ANSV:</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ETU:</a:t>
                      </a:r>
                    </a:p>
                  </a:txBody>
                  <a:tcPr>
                    <a:solidFill>
                      <a:schemeClr val="accent1">
                        <a:lumMod val="40000"/>
                        <a:lumOff val="60000"/>
                      </a:schemeClr>
                    </a:solidFill>
                  </a:tcPr>
                </a:tc>
                <a:tc>
                  <a:txBody>
                    <a:bodyPr/>
                    <a:lstStyle/>
                    <a:p>
                      <a:r>
                        <a:rPr lang="nb-NO" sz="1800" b="1" dirty="0">
                          <a:solidFill>
                            <a:schemeClr val="accent1">
                              <a:lumMod val="75000"/>
                            </a:schemeClr>
                          </a:solidFill>
                          <a:latin typeface="+mj-lt"/>
                        </a:rPr>
                        <a:t>TU:</a:t>
                      </a:r>
                    </a:p>
                  </a:txBody>
                  <a:tcP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r>
                        <a:rPr lang="nb-NO" sz="1600" dirty="0">
                          <a:solidFill>
                            <a:schemeClr val="accent1">
                              <a:lumMod val="75000"/>
                            </a:schemeClr>
                          </a:solidFill>
                          <a:latin typeface="Comic Sans MS" pitchFamily="66" charset="0"/>
                        </a:rPr>
                        <a:t>1251</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Mobilisere HR, Liaisoner, Prosjektleder. </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DL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1255</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1253</a:t>
                      </a: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nb-NO" sz="1600" dirty="0">
                          <a:solidFill>
                            <a:schemeClr val="accent1">
                              <a:lumMod val="75000"/>
                            </a:schemeClr>
                          </a:solidFill>
                          <a:latin typeface="Comic Sans MS" pitchFamily="66" charset="0"/>
                        </a:rPr>
                        <a:t>1253</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Mobilisere HMS, Økonomi, Juridisk. </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DL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1300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1257</a:t>
                      </a:r>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nb-NO" sz="1600" dirty="0">
                          <a:solidFill>
                            <a:schemeClr val="accent1">
                              <a:lumMod val="75000"/>
                            </a:schemeClr>
                          </a:solidFill>
                          <a:latin typeface="Comic Sans MS" pitchFamily="66" charset="0"/>
                        </a:rPr>
                        <a:t>1251</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Mobilisere </a:t>
                      </a:r>
                      <a:r>
                        <a:rPr lang="nb-NO" sz="1600" baseline="0" dirty="0" err="1">
                          <a:solidFill>
                            <a:schemeClr val="accent1">
                              <a:lumMod val="75000"/>
                            </a:schemeClr>
                          </a:solidFill>
                          <a:latin typeface="Comic Sans MS" pitchFamily="66" charset="0"/>
                        </a:rPr>
                        <a:t>Mediagruppe</a:t>
                      </a:r>
                      <a:r>
                        <a:rPr lang="nb-NO" sz="1600" baseline="0" dirty="0">
                          <a:solidFill>
                            <a:schemeClr val="accent1">
                              <a:lumMod val="75000"/>
                            </a:schemeClr>
                          </a:solidFill>
                          <a:latin typeface="Comic Sans MS" pitchFamily="66" charset="0"/>
                        </a:rPr>
                        <a:t>, </a:t>
                      </a:r>
                      <a:r>
                        <a:rPr lang="nb-NO" sz="1600" baseline="0" dirty="0" err="1">
                          <a:solidFill>
                            <a:schemeClr val="accent1">
                              <a:lumMod val="75000"/>
                            </a:schemeClr>
                          </a:solidFill>
                          <a:latin typeface="Comic Sans MS" pitchFamily="66" charset="0"/>
                        </a:rPr>
                        <a:t>Pressetalsperson</a:t>
                      </a:r>
                      <a:r>
                        <a:rPr lang="nb-NO" sz="1600" baseline="0" dirty="0">
                          <a:solidFill>
                            <a:schemeClr val="accent1">
                              <a:lumMod val="75000"/>
                            </a:schemeClr>
                          </a:solidFill>
                          <a:latin typeface="Comic Sans MS" pitchFamily="66" charset="0"/>
                        </a:rPr>
                        <a:t>.</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1255</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1253</a:t>
                      </a:r>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r>
                        <a:rPr lang="nb-NO" sz="1600" dirty="0">
                          <a:solidFill>
                            <a:schemeClr val="accent1">
                              <a:lumMod val="75000"/>
                            </a:schemeClr>
                          </a:solidFill>
                          <a:latin typeface="Comic Sans MS" pitchFamily="66" charset="0"/>
                        </a:rPr>
                        <a:t>1251</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Kvalitetssikre distribusjon av Første informasjon.</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1300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1258</a:t>
                      </a:r>
                    </a:p>
                  </a:txBody>
                  <a:tcPr>
                    <a:solidFill>
                      <a:schemeClr val="accent1">
                        <a:lumMod val="20000"/>
                        <a:lumOff val="80000"/>
                      </a:schemeClr>
                    </a:solidFill>
                  </a:tcPr>
                </a:tc>
                <a:extLst>
                  <a:ext uri="{0D108BD9-81ED-4DB2-BD59-A6C34878D82A}">
                    <a16:rowId xmlns:a16="http://schemas.microsoft.com/office/drawing/2014/main" val="10005"/>
                  </a:ext>
                </a:extLst>
              </a:tr>
              <a:tr h="370840">
                <a:tc>
                  <a:txBody>
                    <a:bodyPr/>
                    <a:lstStyle/>
                    <a:p>
                      <a:r>
                        <a:rPr lang="nb-NO" sz="1600" dirty="0">
                          <a:solidFill>
                            <a:schemeClr val="accent1">
                              <a:lumMod val="75000"/>
                            </a:schemeClr>
                          </a:solidFill>
                          <a:latin typeface="Comic Sans MS" pitchFamily="66" charset="0"/>
                        </a:rPr>
                        <a:t>1251</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Informere Styreleder, kontraktskunde.  </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KL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1300</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1258</a:t>
                      </a:r>
                    </a:p>
                  </a:txBody>
                  <a:tcPr>
                    <a:solidFill>
                      <a:schemeClr val="accent1">
                        <a:lumMod val="20000"/>
                        <a:lumOff val="80000"/>
                      </a:schemeClr>
                    </a:solidFill>
                  </a:tcPr>
                </a:tc>
                <a:extLst>
                  <a:ext uri="{0D108BD9-81ED-4DB2-BD59-A6C34878D82A}">
                    <a16:rowId xmlns:a16="http://schemas.microsoft.com/office/drawing/2014/main" val="10006"/>
                  </a:ext>
                </a:extLst>
              </a:tr>
              <a:tr h="370840">
                <a:tc>
                  <a:txBody>
                    <a:bodyPr/>
                    <a:lstStyle/>
                    <a:p>
                      <a:r>
                        <a:rPr lang="nb-NO" sz="1600" dirty="0">
                          <a:solidFill>
                            <a:schemeClr val="accent1">
                              <a:lumMod val="75000"/>
                            </a:schemeClr>
                          </a:solidFill>
                          <a:latin typeface="Comic Sans MS" pitchFamily="66" charset="0"/>
                        </a:rPr>
                        <a:t>1301</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Informere Ordfører, Rådmann. </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KL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1308</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07"/>
                  </a:ext>
                </a:extLst>
              </a:tr>
              <a:tr h="370840">
                <a:tc>
                  <a:txBody>
                    <a:bodyPr/>
                    <a:lstStyle/>
                    <a:p>
                      <a:r>
                        <a:rPr lang="nb-NO" sz="1600" dirty="0">
                          <a:solidFill>
                            <a:schemeClr val="accent1">
                              <a:lumMod val="75000"/>
                            </a:schemeClr>
                          </a:solidFill>
                          <a:latin typeface="Comic Sans MS" pitchFamily="66" charset="0"/>
                        </a:rPr>
                        <a:t>1258</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Lage plan for Prioritert interessentkommunikasjon.</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1315</a:t>
                      </a:r>
                    </a:p>
                  </a:txBody>
                  <a:tcPr>
                    <a:solidFill>
                      <a:schemeClr val="accent1">
                        <a:lumMod val="20000"/>
                        <a:lumOff val="80000"/>
                      </a:schemeClr>
                    </a:solidFill>
                  </a:tcPr>
                </a:tc>
                <a:tc>
                  <a:txBody>
                    <a:bodyPr/>
                    <a:lstStyle/>
                    <a:p>
                      <a:r>
                        <a:rPr lang="nb-NO" sz="1600" baseline="0">
                          <a:solidFill>
                            <a:srgbClr val="FF0000"/>
                          </a:solidFill>
                          <a:latin typeface="Comic Sans MS" pitchFamily="66" charset="0"/>
                        </a:rPr>
                        <a:t>1305</a:t>
                      </a:r>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08"/>
                  </a:ext>
                </a:extLst>
              </a:tr>
              <a:tr h="370840">
                <a:tc>
                  <a:txBody>
                    <a:bodyPr/>
                    <a:lstStyle/>
                    <a:p>
                      <a:endParaRPr lang="nb-NO" sz="1600" dirty="0">
                        <a:solidFill>
                          <a:schemeClr val="accent1">
                            <a:lumMod val="75000"/>
                          </a:schemeClr>
                        </a:solidFill>
                        <a:latin typeface="Comic Sans MS" pitchFamily="66" charset="0"/>
                      </a:endParaRP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Formulere forslag til frigitt informasjon.</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1325</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09"/>
                  </a:ext>
                </a:extLst>
              </a:tr>
              <a:tr h="370840">
                <a:tc>
                  <a:txBody>
                    <a:bodyPr/>
                    <a:lstStyle/>
                    <a:p>
                      <a:r>
                        <a:rPr lang="nb-NO" sz="1600" dirty="0">
                          <a:solidFill>
                            <a:schemeClr val="accent1">
                              <a:lumMod val="75000"/>
                            </a:schemeClr>
                          </a:solidFill>
                          <a:latin typeface="Comic Sans MS" pitchFamily="66" charset="0"/>
                        </a:rPr>
                        <a:t>1300</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baseline="0" dirty="0">
                          <a:solidFill>
                            <a:schemeClr val="accent1">
                              <a:lumMod val="75000"/>
                            </a:schemeClr>
                          </a:solidFill>
                          <a:latin typeface="Comic Sans MS" pitchFamily="66" charset="0"/>
                        </a:rPr>
                        <a:t>Varsle, planlegge og gjennomføre statusmøte.</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KL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1310</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10"/>
                  </a:ext>
                </a:extLst>
              </a:tr>
              <a:tr h="370840">
                <a:tc>
                  <a:txBody>
                    <a:bodyPr/>
                    <a:lstStyle/>
                    <a:p>
                      <a:r>
                        <a:rPr lang="nb-NO" sz="1600" dirty="0">
                          <a:solidFill>
                            <a:schemeClr val="accent1">
                              <a:lumMod val="75000"/>
                            </a:schemeClr>
                          </a:solidFill>
                          <a:latin typeface="Comic Sans MS" pitchFamily="66" charset="0"/>
                        </a:rPr>
                        <a:t>1259</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Planlegge mottaksmøte for mobiliserte interne ressurser med oppdragsbeskrivelser.</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DL</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1320</a:t>
                      </a:r>
                    </a:p>
                  </a:txBody>
                  <a:tcPr>
                    <a:solidFill>
                      <a:schemeClr val="accent1">
                        <a:lumMod val="20000"/>
                        <a:lumOff val="80000"/>
                      </a:schemeClr>
                    </a:solidFill>
                  </a:tcPr>
                </a:tc>
                <a:tc>
                  <a:txBody>
                    <a:bodyPr/>
                    <a:lstStyle/>
                    <a:p>
                      <a:endParaRPr lang="nb-NO" sz="1600" baseline="0" dirty="0">
                        <a:solidFill>
                          <a:srgbClr val="FF0000"/>
                        </a:solidFill>
                        <a:latin typeface="Comic Sans MS" pitchFamily="66" charset="0"/>
                      </a:endParaRPr>
                    </a:p>
                  </a:txBody>
                  <a:tcPr>
                    <a:solidFill>
                      <a:schemeClr val="accent1">
                        <a:lumMod val="20000"/>
                        <a:lumOff val="80000"/>
                      </a:schemeClr>
                    </a:solidFill>
                  </a:tcPr>
                </a:tc>
                <a:extLst>
                  <a:ext uri="{0D108BD9-81ED-4DB2-BD59-A6C34878D82A}">
                    <a16:rowId xmlns:a16="http://schemas.microsoft.com/office/drawing/2014/main" val="10011"/>
                  </a:ext>
                </a:extLst>
              </a:tr>
            </a:tbl>
          </a:graphicData>
        </a:graphic>
      </p:graphicFrame>
      <p:sp>
        <p:nvSpPr>
          <p:cNvPr id="4"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86</a:t>
            </a:fld>
            <a:endParaRPr lang="nb-NO" sz="1200" b="1" dirty="0"/>
          </a:p>
        </p:txBody>
      </p:sp>
    </p:spTree>
    <p:extLst>
      <p:ext uri="{BB962C8B-B14F-4D97-AF65-F5344CB8AC3E}">
        <p14:creationId xmlns:p14="http://schemas.microsoft.com/office/powerpoint/2010/main" val="1190899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Aksjoner</a:t>
            </a:r>
          </a:p>
        </p:txBody>
      </p:sp>
      <p:sp>
        <p:nvSpPr>
          <p:cNvPr id="3" name="Plassholder for innhold 2"/>
          <p:cNvSpPr>
            <a:spLocks noGrp="1"/>
          </p:cNvSpPr>
          <p:nvPr>
            <p:ph idx="1"/>
          </p:nvPr>
        </p:nvSpPr>
        <p:spPr/>
        <p:txBody>
          <a:bodyPr>
            <a:noAutofit/>
          </a:bodyPr>
          <a:lstStyle/>
          <a:p>
            <a:r>
              <a:rPr lang="nb-NO" sz="2400" dirty="0"/>
              <a:t>Forskjellen mellom tradisjonell historisk loggføring og proaktive loggføring er avgjørende for kvaliteten og effektiviteten av vår beredskapshåndtering.</a:t>
            </a:r>
          </a:p>
          <a:p>
            <a:endParaRPr lang="nb-NO" sz="800" dirty="0"/>
          </a:p>
          <a:p>
            <a:r>
              <a:rPr lang="nb-NO" sz="2400" dirty="0"/>
              <a:t>I tiden fra aksjonene er loggført og til de er iverksatt, er den fremtidsrettede og proaktive loggen den mest oppdaterte og detaljerte planen vi har.</a:t>
            </a:r>
          </a:p>
          <a:p>
            <a:endParaRPr lang="nb-NO" sz="800" dirty="0"/>
          </a:p>
          <a:p>
            <a:r>
              <a:rPr lang="nb-NO" sz="2400" b="1" dirty="0"/>
              <a:t>Proaktiv loggføring:</a:t>
            </a:r>
          </a:p>
          <a:p>
            <a:pPr lvl="0"/>
            <a:r>
              <a:rPr lang="nb-NO" sz="2400" dirty="0"/>
              <a:t>Sikrer realisering av plan</a:t>
            </a:r>
          </a:p>
          <a:p>
            <a:pPr lvl="0"/>
            <a:r>
              <a:rPr lang="nb-NO" sz="2400" dirty="0"/>
              <a:t>Det etablerer et kontinuerlig planleggingsverktøy</a:t>
            </a:r>
          </a:p>
          <a:p>
            <a:r>
              <a:rPr lang="nb-NO" sz="2400" dirty="0"/>
              <a:t>Det muliggjør kontinuerlig koordinering</a:t>
            </a:r>
          </a:p>
        </p:txBody>
      </p:sp>
      <p:sp>
        <p:nvSpPr>
          <p:cNvPr id="4"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87</a:t>
            </a:fld>
            <a:endParaRPr lang="nb-NO" b="1" dirty="0">
              <a:solidFill>
                <a:schemeClr val="tx1"/>
              </a:solidFill>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inus 16"/>
          <p:cNvSpPr/>
          <p:nvPr/>
        </p:nvSpPr>
        <p:spPr>
          <a:xfrm rot="5400000">
            <a:off x="5070961"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p:cNvSpPr/>
          <p:nvPr/>
        </p:nvSpPr>
        <p:spPr>
          <a:xfrm rot="5400000">
            <a:off x="3069595"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674965" y="1866541"/>
            <a:ext cx="1915961" cy="790934"/>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Umiddelbare aksjoner</a:t>
            </a:r>
            <a:endParaRPr lang="nb-NO" sz="1600" b="1" dirty="0"/>
          </a:p>
        </p:txBody>
      </p:sp>
      <p:sp>
        <p:nvSpPr>
          <p:cNvPr id="5" name="Explosion 1 4">
            <a:hlinkClick r:id="rId2" action="ppaction://hlinksldjump"/>
          </p:cNvPr>
          <p:cNvSpPr/>
          <p:nvPr/>
        </p:nvSpPr>
        <p:spPr>
          <a:xfrm>
            <a:off x="141515" y="2996952"/>
            <a:ext cx="1970314" cy="150973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1400" b="1" dirty="0">
                <a:solidFill>
                  <a:schemeClr val="bg1"/>
                </a:solidFill>
              </a:rPr>
              <a:t>Beredskaps-situasjon</a:t>
            </a:r>
          </a:p>
        </p:txBody>
      </p:sp>
      <p:sp>
        <p:nvSpPr>
          <p:cNvPr id="18" name="Minus 17"/>
          <p:cNvSpPr/>
          <p:nvPr/>
        </p:nvSpPr>
        <p:spPr>
          <a:xfrm rot="5400000">
            <a:off x="7126427"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922023" y="3396343"/>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13"/>
          <p:cNvSpPr/>
          <p:nvPr/>
        </p:nvSpPr>
        <p:spPr>
          <a:xfrm>
            <a:off x="1449415" y="3068961"/>
            <a:ext cx="5112568" cy="115212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t>Situasjonsforståelse</a:t>
            </a:r>
          </a:p>
        </p:txBody>
      </p:sp>
      <p:sp>
        <p:nvSpPr>
          <p:cNvPr id="20" name="Rounded Rectangle 19">
            <a:hlinkClick r:id="" action="ppaction://noaction"/>
          </p:cNvPr>
          <p:cNvSpPr/>
          <p:nvPr/>
        </p:nvSpPr>
        <p:spPr>
          <a:xfrm>
            <a:off x="4746925" y="4149081"/>
            <a:ext cx="1763624" cy="9944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t>Statusmøte</a:t>
            </a:r>
          </a:p>
          <a:p>
            <a:pPr algn="ctr"/>
            <a:r>
              <a:rPr lang="en-US" sz="1400" b="1" dirty="0"/>
              <a:t>Fokus</a:t>
            </a:r>
          </a:p>
        </p:txBody>
      </p:sp>
      <p:sp>
        <p:nvSpPr>
          <p:cNvPr id="22" name="Rounded Rectangle 21">
            <a:hlinkClick r:id="rId3" action="ppaction://hlinkfile"/>
          </p:cNvPr>
          <p:cNvSpPr/>
          <p:nvPr/>
        </p:nvSpPr>
        <p:spPr>
          <a:xfrm>
            <a:off x="2745559" y="4149081"/>
            <a:ext cx="1728192" cy="97537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Førstemøte</a:t>
            </a:r>
          </a:p>
          <a:p>
            <a:pPr algn="ctr"/>
            <a:r>
              <a:rPr lang="nb-NO" sz="1400" b="1" dirty="0"/>
              <a:t>Fokus</a:t>
            </a:r>
          </a:p>
        </p:txBody>
      </p:sp>
      <p:sp>
        <p:nvSpPr>
          <p:cNvPr id="45" name="Right Arrow 44"/>
          <p:cNvSpPr/>
          <p:nvPr/>
        </p:nvSpPr>
        <p:spPr>
          <a:xfrm rot="19227821">
            <a:off x="1540321" y="2926540"/>
            <a:ext cx="594403" cy="213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2903454">
            <a:off x="3005292" y="2950489"/>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9227821">
            <a:off x="3634260" y="2954429"/>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inus 52"/>
          <p:cNvSpPr/>
          <p:nvPr/>
        </p:nvSpPr>
        <p:spPr>
          <a:xfrm>
            <a:off x="5961536" y="3102866"/>
            <a:ext cx="432048" cy="108813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2903454">
            <a:off x="4978795"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9227821">
            <a:off x="5659947" y="2939625"/>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2903454">
            <a:off x="7062671"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11559" y="436491"/>
            <a:ext cx="7813983" cy="707886"/>
          </a:xfrm>
          <a:prstGeom prst="rect">
            <a:avLst/>
          </a:prstGeom>
          <a:noFill/>
        </p:spPr>
        <p:txBody>
          <a:bodyPr wrap="square" rtlCol="0">
            <a:spAutoFit/>
          </a:bodyPr>
          <a:lstStyle/>
          <a:p>
            <a:pPr algn="ctr"/>
            <a:r>
              <a:rPr lang="nb-NO" sz="4000" dirty="0">
                <a:latin typeface="+mj-lt"/>
                <a:ea typeface="+mj-ea"/>
                <a:cs typeface="+mj-cs"/>
              </a:rPr>
              <a:t>Den proaktive prosess</a:t>
            </a:r>
          </a:p>
        </p:txBody>
      </p:sp>
      <p:sp>
        <p:nvSpPr>
          <p:cNvPr id="44" name="Right Arrow 43"/>
          <p:cNvSpPr/>
          <p:nvPr/>
        </p:nvSpPr>
        <p:spPr>
          <a:xfrm rot="19227821">
            <a:off x="7701696" y="2939627"/>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inus 49"/>
          <p:cNvSpPr/>
          <p:nvPr/>
        </p:nvSpPr>
        <p:spPr>
          <a:xfrm>
            <a:off x="6422159" y="3121918"/>
            <a:ext cx="432048" cy="10405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9">
            <a:hlinkClick r:id="" action="ppaction://noaction"/>
          </p:cNvPr>
          <p:cNvSpPr/>
          <p:nvPr/>
        </p:nvSpPr>
        <p:spPr>
          <a:xfrm>
            <a:off x="6778007" y="4149081"/>
            <a:ext cx="1763624" cy="10039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t>Statusmøte</a:t>
            </a:r>
          </a:p>
          <a:p>
            <a:pPr algn="ctr"/>
            <a:r>
              <a:rPr lang="en-US" sz="1400" b="1" dirty="0"/>
              <a:t>Fokus</a:t>
            </a:r>
          </a:p>
        </p:txBody>
      </p:sp>
      <p:sp>
        <p:nvSpPr>
          <p:cNvPr id="25" name="TekstSylinder 24"/>
          <p:cNvSpPr txBox="1"/>
          <p:nvPr/>
        </p:nvSpPr>
        <p:spPr>
          <a:xfrm>
            <a:off x="1600201" y="1447801"/>
            <a:ext cx="5838825" cy="307777"/>
          </a:xfrm>
          <a:prstGeom prst="rect">
            <a:avLst/>
          </a:prstGeom>
          <a:noFill/>
        </p:spPr>
        <p:txBody>
          <a:bodyPr wrap="square" rtlCol="0">
            <a:spAutoFit/>
          </a:bodyPr>
          <a:lstStyle/>
          <a:p>
            <a:r>
              <a:rPr lang="nb-NO" sz="1400" b="1" dirty="0">
                <a:latin typeface="+mn-lt"/>
              </a:rPr>
              <a:t>Iverksettelsesområdet i prosessen </a:t>
            </a:r>
          </a:p>
        </p:txBody>
      </p:sp>
      <p:sp>
        <p:nvSpPr>
          <p:cNvPr id="26" name="TekstSylinder 25"/>
          <p:cNvSpPr txBox="1"/>
          <p:nvPr/>
        </p:nvSpPr>
        <p:spPr>
          <a:xfrm>
            <a:off x="2649312" y="5248276"/>
            <a:ext cx="4219575" cy="307777"/>
          </a:xfrm>
          <a:prstGeom prst="rect">
            <a:avLst/>
          </a:prstGeom>
          <a:noFill/>
        </p:spPr>
        <p:txBody>
          <a:bodyPr wrap="square" rtlCol="0">
            <a:spAutoFit/>
          </a:bodyPr>
          <a:lstStyle/>
          <a:p>
            <a:r>
              <a:rPr lang="nb-NO" sz="1400" b="1" dirty="0">
                <a:latin typeface="+mn-lt"/>
              </a:rPr>
              <a:t>Planleggings- og beslutningsområdet i prosessen</a:t>
            </a:r>
          </a:p>
        </p:txBody>
      </p:sp>
      <p:sp>
        <p:nvSpPr>
          <p:cNvPr id="28" name="TekstSylinder 27"/>
          <p:cNvSpPr txBox="1"/>
          <p:nvPr/>
        </p:nvSpPr>
        <p:spPr>
          <a:xfrm>
            <a:off x="2076449" y="3781426"/>
            <a:ext cx="857251" cy="307777"/>
          </a:xfrm>
          <a:prstGeom prst="rect">
            <a:avLst/>
          </a:prstGeom>
          <a:noFill/>
        </p:spPr>
        <p:txBody>
          <a:bodyPr wrap="square" rtlCol="0">
            <a:spAutoFit/>
          </a:bodyPr>
          <a:lstStyle/>
          <a:p>
            <a:r>
              <a:rPr lang="nb-NO" sz="1400" b="1" dirty="0">
                <a:latin typeface="+mn-lt"/>
              </a:rPr>
              <a:t>Tidslinjal</a:t>
            </a:r>
          </a:p>
        </p:txBody>
      </p:sp>
      <p:cxnSp>
        <p:nvCxnSpPr>
          <p:cNvPr id="33" name="Rett pil 32"/>
          <p:cNvCxnSpPr>
            <a:stCxn id="8" idx="3"/>
          </p:cNvCxnSpPr>
          <p:nvPr/>
        </p:nvCxnSpPr>
        <p:spPr>
          <a:xfrm>
            <a:off x="3590926" y="2262008"/>
            <a:ext cx="5085530" cy="1486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791228" y="1863874"/>
            <a:ext cx="1581123" cy="803126"/>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Aksjoner</a:t>
            </a:r>
          </a:p>
        </p:txBody>
      </p:sp>
      <p:sp>
        <p:nvSpPr>
          <p:cNvPr id="24" name="Rounded Rectangle 23"/>
          <p:cNvSpPr/>
          <p:nvPr/>
        </p:nvSpPr>
        <p:spPr>
          <a:xfrm>
            <a:off x="3888163" y="1873400"/>
            <a:ext cx="1607763" cy="774551"/>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t>Aksjoner</a:t>
            </a:r>
          </a:p>
        </p:txBody>
      </p:sp>
      <p:sp>
        <p:nvSpPr>
          <p:cNvPr id="34" name="Rectangle 3"/>
          <p:cNvSpPr/>
          <p:nvPr/>
        </p:nvSpPr>
        <p:spPr>
          <a:xfrm>
            <a:off x="3851920" y="594928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35"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88</a:t>
            </a:fld>
            <a:endParaRPr lang="nb-NO" sz="1200" b="1" dirty="0"/>
          </a:p>
        </p:txBody>
      </p:sp>
    </p:spTree>
    <p:extLst>
      <p:ext uri="{BB962C8B-B14F-4D97-AF65-F5344CB8AC3E}">
        <p14:creationId xmlns:p14="http://schemas.microsoft.com/office/powerpoint/2010/main" val="141175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chemeClr val="tx2">
                    <a:lumMod val="75000"/>
                  </a:schemeClr>
                </a:solidFill>
                <a:effectLst>
                  <a:outerShdw blurRad="38100" dist="38100" dir="2700000" algn="tl">
                    <a:srgbClr val="000000">
                      <a:alpha val="43137"/>
                    </a:srgbClr>
                  </a:outerShdw>
                </a:effectLst>
              </a:rPr>
              <a:t>Umiddelbare aksjoner</a:t>
            </a:r>
          </a:p>
        </p:txBody>
      </p:sp>
      <p:sp>
        <p:nvSpPr>
          <p:cNvPr id="3" name="Plassholder for innhold 2"/>
          <p:cNvSpPr>
            <a:spLocks noGrp="1"/>
          </p:cNvSpPr>
          <p:nvPr>
            <p:ph idx="1"/>
          </p:nvPr>
        </p:nvSpPr>
        <p:spPr>
          <a:xfrm>
            <a:off x="179512" y="1351309"/>
            <a:ext cx="8784976" cy="4525963"/>
          </a:xfrm>
        </p:spPr>
        <p:txBody>
          <a:bodyPr>
            <a:normAutofit/>
          </a:bodyPr>
          <a:lstStyle/>
          <a:p>
            <a:pPr lvl="0"/>
            <a:r>
              <a:rPr lang="nb-NO" sz="2200" dirty="0"/>
              <a:t>Umiddelbare aksjoner er hastetiltak som iverksettes uten at iverksettelsen er en del av en planlagt respons.</a:t>
            </a:r>
          </a:p>
          <a:p>
            <a:pPr lvl="0"/>
            <a:r>
              <a:rPr lang="nb-NO" sz="2200" dirty="0"/>
              <a:t>Kan iverksettes når som helst i den proaktive prosess.</a:t>
            </a:r>
          </a:p>
          <a:p>
            <a:pPr lvl="0"/>
            <a:endParaRPr lang="nb-NO" sz="800" dirty="0"/>
          </a:p>
          <a:p>
            <a:pPr>
              <a:buNone/>
            </a:pPr>
            <a:r>
              <a:rPr lang="nb-NO" sz="2600" b="1" dirty="0"/>
              <a:t>	</a:t>
            </a:r>
            <a:r>
              <a:rPr lang="nb-NO" sz="2200" b="1" i="1" dirty="0"/>
              <a:t>Tre typer umiddelbare aksjoner:</a:t>
            </a:r>
          </a:p>
          <a:p>
            <a:pPr lvl="0"/>
            <a:r>
              <a:rPr lang="nb-NO" sz="2200" b="1" dirty="0"/>
              <a:t>Hastetiltak </a:t>
            </a:r>
            <a:r>
              <a:rPr lang="nb-NO" sz="2200" dirty="0"/>
              <a:t>som iverksettes uten opphold med det samme behovet er identifisert og det ikke er tid til å planlegge iverksettelsen. </a:t>
            </a:r>
          </a:p>
          <a:p>
            <a:pPr lvl="0"/>
            <a:endParaRPr lang="nb-NO" sz="800" dirty="0"/>
          </a:p>
          <a:p>
            <a:pPr lvl="0"/>
            <a:r>
              <a:rPr lang="nb-NO" sz="2200" b="1" dirty="0"/>
              <a:t>Forhåndsplanlagte tiltak </a:t>
            </a:r>
            <a:r>
              <a:rPr lang="nb-NO" sz="2200" dirty="0"/>
              <a:t>som er dokumentert som en forhåndsbestemt respons på en gitt hendelse eller situasjon. </a:t>
            </a:r>
          </a:p>
          <a:p>
            <a:pPr lvl="0"/>
            <a:endParaRPr lang="nb-NO" sz="800" dirty="0"/>
          </a:p>
          <a:p>
            <a:pPr lvl="0"/>
            <a:r>
              <a:rPr lang="nb-NO" sz="2200" b="1" dirty="0"/>
              <a:t>Automatiserte handlinger </a:t>
            </a:r>
            <a:r>
              <a:rPr lang="nb-NO" sz="2200" dirty="0"/>
              <a:t>eller reflekshandlinger som utføres intuitivt som en respons på en på en opplevd faresituasjon. </a:t>
            </a:r>
          </a:p>
          <a:p>
            <a:pPr lvl="0"/>
            <a:endParaRPr lang="nb-NO" dirty="0"/>
          </a:p>
          <a:p>
            <a:endParaRPr lang="nb-NO" dirty="0"/>
          </a:p>
        </p:txBody>
      </p:sp>
      <p:sp>
        <p:nvSpPr>
          <p:cNvPr id="4"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89</a:t>
            </a:fld>
            <a:endParaRPr lang="nb-NO" b="1" dirty="0">
              <a:solidFill>
                <a:schemeClr val="tx1"/>
              </a:solidFill>
            </a:endParaRPr>
          </a:p>
        </p:txBody>
      </p:sp>
      <p:graphicFrame>
        <p:nvGraphicFramePr>
          <p:cNvPr id="5" name="Tabell 4"/>
          <p:cNvGraphicFramePr>
            <a:graphicFrameLocks noGrp="1"/>
          </p:cNvGraphicFramePr>
          <p:nvPr/>
        </p:nvGraphicFramePr>
        <p:xfrm>
          <a:off x="683568" y="5733256"/>
          <a:ext cx="7923982" cy="949960"/>
        </p:xfrm>
        <a:graphic>
          <a:graphicData uri="http://schemas.openxmlformats.org/drawingml/2006/table">
            <a:tbl>
              <a:tblPr firstRow="1" bandRow="1">
                <a:tableStyleId>{5C22544A-7EE6-4342-B048-85BDC9FD1C3A}</a:tableStyleId>
              </a:tblPr>
              <a:tblGrid>
                <a:gridCol w="674915">
                  <a:extLst>
                    <a:ext uri="{9D8B030D-6E8A-4147-A177-3AD203B41FA5}">
                      <a16:colId xmlns:a16="http://schemas.microsoft.com/office/drawing/2014/main" val="20000"/>
                    </a:ext>
                  </a:extLst>
                </a:gridCol>
                <a:gridCol w="5116286">
                  <a:extLst>
                    <a:ext uri="{9D8B030D-6E8A-4147-A177-3AD203B41FA5}">
                      <a16:colId xmlns:a16="http://schemas.microsoft.com/office/drawing/2014/main" val="20001"/>
                    </a:ext>
                  </a:extLst>
                </a:gridCol>
                <a:gridCol w="805543">
                  <a:extLst>
                    <a:ext uri="{9D8B030D-6E8A-4147-A177-3AD203B41FA5}">
                      <a16:colId xmlns:a16="http://schemas.microsoft.com/office/drawing/2014/main" val="20002"/>
                    </a:ext>
                  </a:extLst>
                </a:gridCol>
                <a:gridCol w="663619">
                  <a:extLst>
                    <a:ext uri="{9D8B030D-6E8A-4147-A177-3AD203B41FA5}">
                      <a16:colId xmlns:a16="http://schemas.microsoft.com/office/drawing/2014/main" val="20003"/>
                    </a:ext>
                  </a:extLst>
                </a:gridCol>
                <a:gridCol w="663619">
                  <a:extLst>
                    <a:ext uri="{9D8B030D-6E8A-4147-A177-3AD203B41FA5}">
                      <a16:colId xmlns:a16="http://schemas.microsoft.com/office/drawing/2014/main" val="20004"/>
                    </a:ext>
                  </a:extLst>
                </a:gridCol>
              </a:tblGrid>
              <a:tr h="370840">
                <a:tc>
                  <a:txBody>
                    <a:bodyPr/>
                    <a:lstStyle/>
                    <a:p>
                      <a:r>
                        <a:rPr lang="nb-NO" sz="1800" b="1" dirty="0">
                          <a:solidFill>
                            <a:schemeClr val="bg1"/>
                          </a:solidFill>
                          <a:latin typeface="+mj-lt"/>
                        </a:rPr>
                        <a:t>TID:</a:t>
                      </a:r>
                    </a:p>
                  </a:txBody>
                  <a:tcPr>
                    <a:solidFill>
                      <a:schemeClr val="tx2">
                        <a:lumMod val="75000"/>
                      </a:schemeClr>
                    </a:solidFill>
                  </a:tcPr>
                </a:tc>
                <a:tc>
                  <a:txBody>
                    <a:bodyPr/>
                    <a:lstStyle/>
                    <a:p>
                      <a:r>
                        <a:rPr lang="nb-NO" sz="1800" b="1" dirty="0">
                          <a:solidFill>
                            <a:schemeClr val="bg1"/>
                          </a:solidFill>
                          <a:latin typeface="+mj-lt"/>
                        </a:rPr>
                        <a:t>AKSJON:</a:t>
                      </a:r>
                    </a:p>
                  </a:txBody>
                  <a:tcPr>
                    <a:solidFill>
                      <a:schemeClr val="tx2">
                        <a:lumMod val="75000"/>
                      </a:schemeClr>
                    </a:solidFill>
                  </a:tcPr>
                </a:tc>
                <a:tc>
                  <a:txBody>
                    <a:bodyPr/>
                    <a:lstStyle/>
                    <a:p>
                      <a:r>
                        <a:rPr lang="nb-NO" sz="1800" b="1" dirty="0">
                          <a:solidFill>
                            <a:schemeClr val="bg1"/>
                          </a:solidFill>
                          <a:latin typeface="+mj-lt"/>
                        </a:rPr>
                        <a:t>ANSV:</a:t>
                      </a:r>
                    </a:p>
                  </a:txBody>
                  <a:tcPr>
                    <a:solidFill>
                      <a:schemeClr val="tx2">
                        <a:lumMod val="75000"/>
                      </a:schemeClr>
                    </a:solidFill>
                  </a:tcPr>
                </a:tc>
                <a:tc>
                  <a:txBody>
                    <a:bodyPr/>
                    <a:lstStyle/>
                    <a:p>
                      <a:r>
                        <a:rPr lang="nb-NO" sz="1800" b="1" dirty="0">
                          <a:solidFill>
                            <a:schemeClr val="bg1"/>
                          </a:solidFill>
                          <a:latin typeface="+mj-lt"/>
                        </a:rPr>
                        <a:t>ETU:</a:t>
                      </a:r>
                    </a:p>
                  </a:txBody>
                  <a:tcPr>
                    <a:solidFill>
                      <a:schemeClr val="tx2">
                        <a:lumMod val="75000"/>
                      </a:schemeClr>
                    </a:solidFill>
                  </a:tcPr>
                </a:tc>
                <a:tc>
                  <a:txBody>
                    <a:bodyPr/>
                    <a:lstStyle/>
                    <a:p>
                      <a:r>
                        <a:rPr lang="nb-NO" sz="1800" b="1" dirty="0">
                          <a:solidFill>
                            <a:schemeClr val="bg1"/>
                          </a:solidFill>
                          <a:latin typeface="+mj-lt"/>
                        </a:rPr>
                        <a:t>TU:</a:t>
                      </a:r>
                    </a:p>
                  </a:txBody>
                  <a:tcPr>
                    <a:solidFill>
                      <a:schemeClr val="tx2">
                        <a:lumMod val="75000"/>
                      </a:schemeClr>
                    </a:solidFill>
                  </a:tcPr>
                </a:tc>
                <a:extLst>
                  <a:ext uri="{0D108BD9-81ED-4DB2-BD59-A6C34878D82A}">
                    <a16:rowId xmlns:a16="http://schemas.microsoft.com/office/drawing/2014/main" val="10000"/>
                  </a:ext>
                </a:extLst>
              </a:tr>
              <a:tr h="370840">
                <a:tc>
                  <a:txBody>
                    <a:bodyPr/>
                    <a:lstStyle/>
                    <a:p>
                      <a:r>
                        <a:rPr lang="nb-NO" sz="1600" dirty="0">
                          <a:solidFill>
                            <a:schemeClr val="accent1">
                              <a:lumMod val="75000"/>
                            </a:schemeClr>
                          </a:solidFill>
                          <a:latin typeface="Comic Sans MS" pitchFamily="66" charset="0"/>
                        </a:rPr>
                        <a:t>1225</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Sikre at Portvakt klargjører oppstillingsplass ambulanser og helikopterlandingsplass.</a:t>
                      </a:r>
                    </a:p>
                  </a:txBody>
                  <a:tcPr>
                    <a:solidFill>
                      <a:schemeClr val="accent1">
                        <a:lumMod val="20000"/>
                        <a:lumOff val="80000"/>
                      </a:schemeClr>
                    </a:solidFill>
                  </a:tcPr>
                </a:tc>
                <a:tc>
                  <a:txBody>
                    <a:bodyPr/>
                    <a:lstStyle/>
                    <a:p>
                      <a:pPr algn="ctr"/>
                      <a:r>
                        <a:rPr lang="nb-NO" sz="1600" baseline="0" dirty="0">
                          <a:solidFill>
                            <a:schemeClr val="accent1">
                              <a:lumMod val="75000"/>
                            </a:schemeClr>
                          </a:solidFill>
                          <a:latin typeface="Comic Sans MS" pitchFamily="66" charset="0"/>
                        </a:rPr>
                        <a:t>IK</a:t>
                      </a:r>
                    </a:p>
                  </a:txBody>
                  <a:tcPr>
                    <a:solidFill>
                      <a:schemeClr val="accent1">
                        <a:lumMod val="20000"/>
                        <a:lumOff val="80000"/>
                      </a:schemeClr>
                    </a:solidFill>
                  </a:tcPr>
                </a:tc>
                <a:tc>
                  <a:txBody>
                    <a:bodyPr/>
                    <a:lstStyle/>
                    <a:p>
                      <a:r>
                        <a:rPr lang="nb-NO" sz="1600" baseline="0" dirty="0">
                          <a:solidFill>
                            <a:schemeClr val="accent1">
                              <a:lumMod val="75000"/>
                            </a:schemeClr>
                          </a:solidFill>
                          <a:latin typeface="Comic Sans MS" pitchFamily="66" charset="0"/>
                        </a:rPr>
                        <a:t>1225</a:t>
                      </a:r>
                    </a:p>
                  </a:txBody>
                  <a:tcPr>
                    <a:solidFill>
                      <a:schemeClr val="accent1">
                        <a:lumMod val="20000"/>
                        <a:lumOff val="80000"/>
                      </a:schemeClr>
                    </a:solidFill>
                  </a:tcPr>
                </a:tc>
                <a:tc>
                  <a:txBody>
                    <a:bodyPr/>
                    <a:lstStyle/>
                    <a:p>
                      <a:r>
                        <a:rPr lang="nb-NO" sz="1600" baseline="0" dirty="0">
                          <a:solidFill>
                            <a:srgbClr val="FF0000"/>
                          </a:solidFill>
                          <a:latin typeface="Comic Sans MS" pitchFamily="66" charset="0"/>
                        </a:rPr>
                        <a:t>1225</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Hva etablerer vi beredskap for?</a:t>
            </a:r>
          </a:p>
        </p:txBody>
      </p:sp>
      <p:sp>
        <p:nvSpPr>
          <p:cNvPr id="3" name="Plassholder for innhold 2"/>
          <p:cNvSpPr>
            <a:spLocks noGrp="1"/>
          </p:cNvSpPr>
          <p:nvPr>
            <p:ph idx="1"/>
          </p:nvPr>
        </p:nvSpPr>
        <p:spPr/>
        <p:txBody>
          <a:bodyPr/>
          <a:lstStyle/>
          <a:p>
            <a:pPr algn="ctr">
              <a:buNone/>
            </a:pPr>
            <a:r>
              <a:rPr lang="nb-NO" dirty="0"/>
              <a:t>Vi etablerer beredskap for å kunne håndtere</a:t>
            </a:r>
          </a:p>
          <a:p>
            <a:pPr algn="ctr">
              <a:buNone/>
            </a:pPr>
            <a:r>
              <a:rPr lang="nb-NO" dirty="0"/>
              <a:t>den </a:t>
            </a:r>
            <a:r>
              <a:rPr lang="nb-NO" b="1" dirty="0">
                <a:solidFill>
                  <a:srgbClr val="FF0000"/>
                </a:solidFill>
              </a:rPr>
              <a:t>restrisiko</a:t>
            </a:r>
            <a:r>
              <a:rPr lang="nb-NO" dirty="0"/>
              <a:t> som alltid foreligger fordi </a:t>
            </a:r>
          </a:p>
          <a:p>
            <a:pPr algn="ctr">
              <a:buNone/>
            </a:pPr>
            <a:r>
              <a:rPr lang="nb-NO" dirty="0"/>
              <a:t>uønskede hendelser vil kunne inntreffe </a:t>
            </a:r>
          </a:p>
          <a:p>
            <a:pPr algn="ctr">
              <a:buNone/>
            </a:pPr>
            <a:r>
              <a:rPr lang="nb-NO" dirty="0"/>
              <a:t>uavhengig av hvilke risikoreduserende tiltak vi </a:t>
            </a:r>
          </a:p>
          <a:p>
            <a:pPr algn="ctr">
              <a:buNone/>
            </a:pPr>
            <a:r>
              <a:rPr lang="nb-NO" dirty="0"/>
              <a:t>har iverksatt gjennom vår risikostyring </a:t>
            </a:r>
          </a:p>
        </p:txBody>
      </p:sp>
      <p:sp>
        <p:nvSpPr>
          <p:cNvPr id="4" name="Plassholder for lysbildenummer 3"/>
          <p:cNvSpPr>
            <a:spLocks noGrp="1"/>
          </p:cNvSpPr>
          <p:nvPr>
            <p:ph type="sldNum" sz="quarter" idx="12"/>
          </p:nvPr>
        </p:nvSpPr>
        <p:spPr/>
        <p:txBody>
          <a:bodyPr/>
          <a:lstStyle/>
          <a:p>
            <a:fld id="{F738FBFF-5041-4CC2-8675-4B90F03B9A7A}" type="slidenum">
              <a:rPr lang="nb-NO" smtClean="0"/>
              <a:pPr/>
              <a:t>9</a:t>
            </a:fld>
            <a:endParaRPr lang="nb-NO"/>
          </a:p>
        </p:txBody>
      </p:sp>
      <p:sp>
        <p:nvSpPr>
          <p:cNvPr id="5" name="Plassholder for lysbildenummer 7"/>
          <p:cNvSpPr txBox="1">
            <a:spLocks/>
          </p:cNvSpPr>
          <p:nvPr/>
        </p:nvSpPr>
        <p:spPr>
          <a:xfrm>
            <a:off x="6948264" y="6448251"/>
            <a:ext cx="2133600" cy="365125"/>
          </a:xfrm>
          <a:prstGeom prst="rect">
            <a:avLst/>
          </a:prstGeom>
        </p:spPr>
        <p:txBody>
          <a:bodyPr vert="horz" lIns="91440" tIns="45720" rIns="91440" bIns="45720" rtlCol="0" anchor="ctr"/>
          <a:lstStyle>
            <a:defPPr>
              <a:defRPr lang="nb-NO"/>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F738FBFF-5041-4CC2-8675-4B90F03B9A7A}" type="slidenum">
              <a:rPr lang="nb-NO" b="1" smtClean="0">
                <a:solidFill>
                  <a:schemeClr val="tx1"/>
                </a:solidFill>
              </a:rPr>
              <a:pPr/>
              <a:t>9</a:t>
            </a:fld>
            <a:endParaRPr lang="nb-NO" b="1" dirty="0">
              <a:solidFill>
                <a:schemeClr val="tx1"/>
              </a:solidFill>
            </a:endParaRPr>
          </a:p>
        </p:txBody>
      </p:sp>
      <p:sp>
        <p:nvSpPr>
          <p:cNvPr id="6" name="Rectangle 3"/>
          <p:cNvSpPr/>
          <p:nvPr/>
        </p:nvSpPr>
        <p:spPr>
          <a:xfrm>
            <a:off x="3851920" y="4797152"/>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11615177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inus 16"/>
          <p:cNvSpPr/>
          <p:nvPr/>
        </p:nvSpPr>
        <p:spPr>
          <a:xfrm rot="5400000">
            <a:off x="5070961"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Minus 15"/>
          <p:cNvSpPr/>
          <p:nvPr/>
        </p:nvSpPr>
        <p:spPr>
          <a:xfrm rot="5400000">
            <a:off x="3069595"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1674965" y="1866541"/>
            <a:ext cx="1915961" cy="790934"/>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Umiddelbare aksjoner</a:t>
            </a:r>
            <a:endParaRPr lang="nb-NO" sz="1600" b="1" dirty="0">
              <a:solidFill>
                <a:prstClr val="white"/>
              </a:solidFill>
            </a:endParaRPr>
          </a:p>
        </p:txBody>
      </p:sp>
      <p:sp>
        <p:nvSpPr>
          <p:cNvPr id="5" name="Explosion 1 4">
            <a:hlinkClick r:id="rId2" action="ppaction://hlinksldjump"/>
          </p:cNvPr>
          <p:cNvSpPr/>
          <p:nvPr/>
        </p:nvSpPr>
        <p:spPr>
          <a:xfrm>
            <a:off x="141515" y="2996952"/>
            <a:ext cx="1970314" cy="150973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1400" b="1" dirty="0">
                <a:solidFill>
                  <a:prstClr val="white"/>
                </a:solidFill>
              </a:rPr>
              <a:t>Beredskaps-situasjon</a:t>
            </a:r>
          </a:p>
        </p:txBody>
      </p:sp>
      <p:sp>
        <p:nvSpPr>
          <p:cNvPr id="18" name="Minus 17"/>
          <p:cNvSpPr/>
          <p:nvPr/>
        </p:nvSpPr>
        <p:spPr>
          <a:xfrm rot="5400000">
            <a:off x="7126427"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a:off x="6922023" y="3396343"/>
            <a:ext cx="1728192" cy="5040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Minus 13"/>
          <p:cNvSpPr/>
          <p:nvPr/>
        </p:nvSpPr>
        <p:spPr>
          <a:xfrm>
            <a:off x="1449415" y="3068961"/>
            <a:ext cx="5112568" cy="1152128"/>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prstClr val="white"/>
                </a:solidFill>
              </a:rPr>
              <a:t>Situasjonsforståelse</a:t>
            </a:r>
          </a:p>
        </p:txBody>
      </p:sp>
      <p:sp>
        <p:nvSpPr>
          <p:cNvPr id="20" name="Rounded Rectangle 19">
            <a:hlinkClick r:id="" action="ppaction://noaction"/>
          </p:cNvPr>
          <p:cNvSpPr/>
          <p:nvPr/>
        </p:nvSpPr>
        <p:spPr>
          <a:xfrm>
            <a:off x="4746925" y="4149081"/>
            <a:ext cx="1763624" cy="9944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2" name="Rounded Rectangle 21">
            <a:hlinkClick r:id="rId3" action="ppaction://hlinkfile"/>
          </p:cNvPr>
          <p:cNvSpPr/>
          <p:nvPr/>
        </p:nvSpPr>
        <p:spPr>
          <a:xfrm>
            <a:off x="2745559" y="4149081"/>
            <a:ext cx="1728192" cy="97537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Førstemøte</a:t>
            </a:r>
          </a:p>
          <a:p>
            <a:pPr algn="ctr"/>
            <a:r>
              <a:rPr lang="nb-NO" sz="1400" b="1" dirty="0">
                <a:solidFill>
                  <a:prstClr val="white"/>
                </a:solidFill>
              </a:rPr>
              <a:t>Fokus</a:t>
            </a:r>
          </a:p>
        </p:txBody>
      </p:sp>
      <p:sp>
        <p:nvSpPr>
          <p:cNvPr id="45" name="Right Arrow 44"/>
          <p:cNvSpPr/>
          <p:nvPr/>
        </p:nvSpPr>
        <p:spPr>
          <a:xfrm rot="19227821">
            <a:off x="1540321" y="2926540"/>
            <a:ext cx="594403" cy="213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ight Arrow 45"/>
          <p:cNvSpPr/>
          <p:nvPr/>
        </p:nvSpPr>
        <p:spPr>
          <a:xfrm rot="2903454">
            <a:off x="3005292" y="2950489"/>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ight Arrow 46"/>
          <p:cNvSpPr/>
          <p:nvPr/>
        </p:nvSpPr>
        <p:spPr>
          <a:xfrm rot="19227821">
            <a:off x="3634260" y="2954429"/>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Minus 52"/>
          <p:cNvSpPr/>
          <p:nvPr/>
        </p:nvSpPr>
        <p:spPr>
          <a:xfrm>
            <a:off x="5961536" y="3102866"/>
            <a:ext cx="432048" cy="1088133"/>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ight Arrow 28"/>
          <p:cNvSpPr/>
          <p:nvPr/>
        </p:nvSpPr>
        <p:spPr>
          <a:xfrm rot="2903454">
            <a:off x="4978795"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Arrow 29"/>
          <p:cNvSpPr/>
          <p:nvPr/>
        </p:nvSpPr>
        <p:spPr>
          <a:xfrm rot="19227821">
            <a:off x="5659947" y="2939625"/>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ight Arrow 30"/>
          <p:cNvSpPr/>
          <p:nvPr/>
        </p:nvSpPr>
        <p:spPr>
          <a:xfrm rot="2903454">
            <a:off x="7062671"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11559" y="436491"/>
            <a:ext cx="7813983" cy="707886"/>
          </a:xfrm>
          <a:prstGeom prst="rect">
            <a:avLst/>
          </a:prstGeom>
          <a:noFill/>
        </p:spPr>
        <p:txBody>
          <a:bodyPr wrap="square" rtlCol="0">
            <a:spAutoFit/>
          </a:bodyPr>
          <a:lstStyle/>
          <a:p>
            <a:pPr algn="ctr"/>
            <a:r>
              <a:rPr lang="nb-NO" sz="4000" dirty="0">
                <a:solidFill>
                  <a:prstClr val="black"/>
                </a:solidFill>
                <a:latin typeface="Calibri"/>
              </a:rPr>
              <a:t>Den proaktive prosess</a:t>
            </a:r>
          </a:p>
        </p:txBody>
      </p:sp>
      <p:sp>
        <p:nvSpPr>
          <p:cNvPr id="44" name="Right Arrow 43"/>
          <p:cNvSpPr/>
          <p:nvPr/>
        </p:nvSpPr>
        <p:spPr>
          <a:xfrm rot="19227821">
            <a:off x="7701696" y="2939627"/>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Minus 49"/>
          <p:cNvSpPr/>
          <p:nvPr/>
        </p:nvSpPr>
        <p:spPr>
          <a:xfrm>
            <a:off x="6422159" y="3121918"/>
            <a:ext cx="432048" cy="1040507"/>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ounded Rectangle 19">
            <a:hlinkClick r:id="" action="ppaction://noaction"/>
          </p:cNvPr>
          <p:cNvSpPr/>
          <p:nvPr/>
        </p:nvSpPr>
        <p:spPr>
          <a:xfrm>
            <a:off x="6778007" y="4149081"/>
            <a:ext cx="1763624" cy="10039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5" name="TekstSylinder 24"/>
          <p:cNvSpPr txBox="1"/>
          <p:nvPr/>
        </p:nvSpPr>
        <p:spPr>
          <a:xfrm>
            <a:off x="1600201" y="1447801"/>
            <a:ext cx="5838825" cy="307777"/>
          </a:xfrm>
          <a:prstGeom prst="rect">
            <a:avLst/>
          </a:prstGeom>
          <a:noFill/>
        </p:spPr>
        <p:txBody>
          <a:bodyPr wrap="square" rtlCol="0">
            <a:spAutoFit/>
          </a:bodyPr>
          <a:lstStyle/>
          <a:p>
            <a:r>
              <a:rPr lang="nb-NO" sz="1400" b="1" dirty="0">
                <a:solidFill>
                  <a:prstClr val="black"/>
                </a:solidFill>
                <a:latin typeface="Calibri"/>
              </a:rPr>
              <a:t>Iverksettelsesområdet i prosessen </a:t>
            </a:r>
          </a:p>
        </p:txBody>
      </p:sp>
      <p:sp>
        <p:nvSpPr>
          <p:cNvPr id="26" name="TekstSylinder 25"/>
          <p:cNvSpPr txBox="1"/>
          <p:nvPr/>
        </p:nvSpPr>
        <p:spPr>
          <a:xfrm>
            <a:off x="2649312" y="5248276"/>
            <a:ext cx="4219575" cy="307777"/>
          </a:xfrm>
          <a:prstGeom prst="rect">
            <a:avLst/>
          </a:prstGeom>
          <a:noFill/>
        </p:spPr>
        <p:txBody>
          <a:bodyPr wrap="square" rtlCol="0">
            <a:spAutoFit/>
          </a:bodyPr>
          <a:lstStyle/>
          <a:p>
            <a:r>
              <a:rPr lang="nb-NO" sz="1400" b="1" dirty="0">
                <a:solidFill>
                  <a:prstClr val="black"/>
                </a:solidFill>
                <a:latin typeface="Calibri"/>
              </a:rPr>
              <a:t>Planleggings- og beslutningsområdet i prosessen</a:t>
            </a:r>
          </a:p>
        </p:txBody>
      </p:sp>
      <p:sp>
        <p:nvSpPr>
          <p:cNvPr id="28" name="TekstSylinder 27"/>
          <p:cNvSpPr txBox="1"/>
          <p:nvPr/>
        </p:nvSpPr>
        <p:spPr>
          <a:xfrm>
            <a:off x="2076449" y="3781426"/>
            <a:ext cx="857251" cy="307777"/>
          </a:xfrm>
          <a:prstGeom prst="rect">
            <a:avLst/>
          </a:prstGeom>
          <a:noFill/>
        </p:spPr>
        <p:txBody>
          <a:bodyPr wrap="square" rtlCol="0">
            <a:spAutoFit/>
          </a:bodyPr>
          <a:lstStyle/>
          <a:p>
            <a:r>
              <a:rPr lang="nb-NO" sz="1400" b="1" dirty="0">
                <a:solidFill>
                  <a:prstClr val="black"/>
                </a:solidFill>
                <a:latin typeface="Calibri"/>
              </a:rPr>
              <a:t>Tidslinje</a:t>
            </a:r>
          </a:p>
        </p:txBody>
      </p:sp>
      <p:cxnSp>
        <p:nvCxnSpPr>
          <p:cNvPr id="33" name="Rett pil 32"/>
          <p:cNvCxnSpPr>
            <a:stCxn id="8" idx="3"/>
          </p:cNvCxnSpPr>
          <p:nvPr/>
        </p:nvCxnSpPr>
        <p:spPr>
          <a:xfrm>
            <a:off x="3590926" y="2262008"/>
            <a:ext cx="5085530" cy="1486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791228" y="1863874"/>
            <a:ext cx="1581123" cy="803126"/>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24" name="Rounded Rectangle 23"/>
          <p:cNvSpPr/>
          <p:nvPr/>
        </p:nvSpPr>
        <p:spPr>
          <a:xfrm>
            <a:off x="3888163" y="1873400"/>
            <a:ext cx="1607763" cy="774551"/>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32"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90</a:t>
            </a:fld>
            <a:endParaRPr lang="nb-NO" sz="1200" b="1" dirty="0"/>
          </a:p>
        </p:txBody>
      </p:sp>
      <p:sp>
        <p:nvSpPr>
          <p:cNvPr id="34" name="Rectangle 3"/>
          <p:cNvSpPr/>
          <p:nvPr/>
        </p:nvSpPr>
        <p:spPr>
          <a:xfrm>
            <a:off x="3851920" y="594928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extLst>
      <p:ext uri="{BB962C8B-B14F-4D97-AF65-F5344CB8AC3E}">
        <p14:creationId xmlns:p14="http://schemas.microsoft.com/office/powerpoint/2010/main" val="28350722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chemeClr val="tx2">
                    <a:lumMod val="75000"/>
                  </a:schemeClr>
                </a:solidFill>
                <a:effectLst>
                  <a:outerShdw blurRad="38100" dist="38100" dir="2700000" algn="tl">
                    <a:srgbClr val="000000">
                      <a:alpha val="43137"/>
                    </a:srgbClr>
                  </a:outerShdw>
                </a:effectLst>
              </a:rPr>
              <a:t>Situasjonsbeskrivelsen</a:t>
            </a:r>
          </a:p>
        </p:txBody>
      </p:sp>
      <p:sp>
        <p:nvSpPr>
          <p:cNvPr id="3" name="Plassholder for innhold 2"/>
          <p:cNvSpPr>
            <a:spLocks noGrp="1"/>
          </p:cNvSpPr>
          <p:nvPr>
            <p:ph idx="1"/>
          </p:nvPr>
        </p:nvSpPr>
        <p:spPr/>
        <p:txBody>
          <a:bodyPr>
            <a:normAutofit/>
          </a:bodyPr>
          <a:lstStyle/>
          <a:p>
            <a:r>
              <a:rPr lang="nb-NO" sz="2400" dirty="0"/>
              <a:t>Situasjonsbeskrivelsen er en skriftlig eller billedlig beskrivelse av utviklingen i beredskapssituasjonen som oppdateres kontinuerlig, og som er bygd opp av den informasjon som rapporteres inn eller på annen måte tilfaller beredskapsledelsen. </a:t>
            </a:r>
          </a:p>
          <a:p>
            <a:endParaRPr lang="nb-NO" sz="800" dirty="0"/>
          </a:p>
          <a:p>
            <a:r>
              <a:rPr lang="nb-NO" sz="2400" dirty="0"/>
              <a:t>Situasjonstavlen beskriver en nåtidstilstand, mens aksjonstavlen beskriver hva vi ønsker å gjøre i fremtiden for å påvirke nåtidstilstanden.</a:t>
            </a:r>
          </a:p>
        </p:txBody>
      </p:sp>
      <p:sp>
        <p:nvSpPr>
          <p:cNvPr id="4"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91</a:t>
            </a:fld>
            <a:endParaRPr lang="nb-NO" b="1" dirty="0">
              <a:solidFill>
                <a:schemeClr val="tx1"/>
              </a:solidFill>
            </a:endParaRPr>
          </a:p>
        </p:txBody>
      </p:sp>
      <p:sp>
        <p:nvSpPr>
          <p:cNvPr id="7" name="Rectangle 3"/>
          <p:cNvSpPr/>
          <p:nvPr/>
        </p:nvSpPr>
        <p:spPr>
          <a:xfrm>
            <a:off x="3779912" y="5096217"/>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Situasjonstavle taktisk nivå</a:t>
            </a:r>
          </a:p>
        </p:txBody>
      </p:sp>
      <p:sp>
        <p:nvSpPr>
          <p:cNvPr id="225" name="Plassholder for lysbildenummer 224"/>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92</a:t>
            </a:fld>
            <a:endParaRPr lang="nb-NO" b="1" dirty="0">
              <a:solidFill>
                <a:schemeClr val="tx1"/>
              </a:solidFill>
            </a:endParaRPr>
          </a:p>
        </p:txBody>
      </p:sp>
      <p:sp>
        <p:nvSpPr>
          <p:cNvPr id="355" name="Rektangel 354"/>
          <p:cNvSpPr/>
          <p:nvPr/>
        </p:nvSpPr>
        <p:spPr>
          <a:xfrm>
            <a:off x="435429" y="1328057"/>
            <a:ext cx="8011885" cy="381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6" name="Rektangel 355"/>
          <p:cNvSpPr/>
          <p:nvPr/>
        </p:nvSpPr>
        <p:spPr>
          <a:xfrm>
            <a:off x="6738257" y="1328057"/>
            <a:ext cx="1709057" cy="38535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7" name="Rektangel 356"/>
          <p:cNvSpPr/>
          <p:nvPr/>
        </p:nvSpPr>
        <p:spPr>
          <a:xfrm>
            <a:off x="435429" y="1328057"/>
            <a:ext cx="1088539" cy="38535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8" name="Rektangel 357"/>
          <p:cNvSpPr/>
          <p:nvPr/>
        </p:nvSpPr>
        <p:spPr>
          <a:xfrm>
            <a:off x="435429" y="5181696"/>
            <a:ext cx="8011885" cy="11537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4" name="TekstSylinder 363"/>
          <p:cNvSpPr txBox="1"/>
          <p:nvPr/>
        </p:nvSpPr>
        <p:spPr>
          <a:xfrm>
            <a:off x="3037129" y="1338937"/>
            <a:ext cx="2275114" cy="307777"/>
          </a:xfrm>
          <a:prstGeom prst="rect">
            <a:avLst/>
          </a:prstGeom>
          <a:noFill/>
        </p:spPr>
        <p:txBody>
          <a:bodyPr wrap="square" rtlCol="0">
            <a:spAutoFit/>
          </a:bodyPr>
          <a:lstStyle/>
          <a:p>
            <a:r>
              <a:rPr lang="nb-NO" sz="1400" b="1" u="sng" dirty="0">
                <a:solidFill>
                  <a:schemeClr val="bg1"/>
                </a:solidFill>
                <a:latin typeface="+mn-lt"/>
              </a:rPr>
              <a:t>SITUASJONSBESKRIVELSE</a:t>
            </a:r>
          </a:p>
        </p:txBody>
      </p:sp>
      <p:graphicFrame>
        <p:nvGraphicFramePr>
          <p:cNvPr id="367" name="Tabell 366"/>
          <p:cNvGraphicFramePr>
            <a:graphicFrameLocks noGrp="1"/>
          </p:cNvGraphicFramePr>
          <p:nvPr/>
        </p:nvGraphicFramePr>
        <p:xfrm>
          <a:off x="457200" y="1701799"/>
          <a:ext cx="1045030" cy="3458032"/>
        </p:xfrm>
        <a:graphic>
          <a:graphicData uri="http://schemas.openxmlformats.org/drawingml/2006/table">
            <a:tbl>
              <a:tblPr firstRow="1" bandRow="1">
                <a:tableStyleId>{5C22544A-7EE6-4342-B048-85BDC9FD1C3A}</a:tableStyleId>
              </a:tblPr>
              <a:tblGrid>
                <a:gridCol w="489857">
                  <a:extLst>
                    <a:ext uri="{9D8B030D-6E8A-4147-A177-3AD203B41FA5}">
                      <a16:colId xmlns:a16="http://schemas.microsoft.com/office/drawing/2014/main" val="20000"/>
                    </a:ext>
                  </a:extLst>
                </a:gridCol>
                <a:gridCol w="555173">
                  <a:extLst>
                    <a:ext uri="{9D8B030D-6E8A-4147-A177-3AD203B41FA5}">
                      <a16:colId xmlns:a16="http://schemas.microsoft.com/office/drawing/2014/main" val="20001"/>
                    </a:ext>
                  </a:extLst>
                </a:gridCol>
              </a:tblGrid>
              <a:tr h="432254">
                <a:tc>
                  <a:txBody>
                    <a:bodyPr/>
                    <a:lstStyle/>
                    <a:p>
                      <a:pPr algn="ctr"/>
                      <a:r>
                        <a:rPr lang="nb-NO" sz="1000" b="1" u="sng" dirty="0">
                          <a:solidFill>
                            <a:schemeClr val="tx1"/>
                          </a:solidFill>
                        </a:rPr>
                        <a:t>TID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sng" kern="1200" dirty="0">
                          <a:solidFill>
                            <a:schemeClr val="tx1"/>
                          </a:solidFill>
                          <a:latin typeface="+mn-lt"/>
                          <a:ea typeface="+mn-ea"/>
                          <a:cs typeface="+mn-cs"/>
                        </a:rPr>
                        <a:t>ENHET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2254">
                <a:tc>
                  <a:txBody>
                    <a:bodyPr/>
                    <a:lstStyle/>
                    <a:p>
                      <a:r>
                        <a:rPr lang="nb-NO" sz="1000" dirty="0">
                          <a:solidFill>
                            <a:schemeClr val="accent1">
                              <a:lumMod val="75000"/>
                            </a:schemeClr>
                          </a:solidFill>
                          <a:latin typeface="Comic Sans MS" pitchFamily="66" charset="0"/>
                        </a:rPr>
                        <a:t>1157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dirty="0">
                          <a:solidFill>
                            <a:schemeClr val="tx1"/>
                          </a:solidFill>
                          <a:latin typeface="+mn-lt"/>
                        </a:rPr>
                        <a:t>STAB</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254">
                <a:tc>
                  <a:txBody>
                    <a:bodyPr/>
                    <a:lstStyle/>
                    <a:p>
                      <a:r>
                        <a:rPr lang="nb-NO" sz="1000" dirty="0">
                          <a:solidFill>
                            <a:schemeClr val="accent1">
                              <a:lumMod val="75000"/>
                            </a:schemeClr>
                          </a:solidFill>
                          <a:latin typeface="Comic Sans MS" pitchFamily="66" charset="0"/>
                        </a:rPr>
                        <a:t>1158</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dirty="0">
                          <a:solidFill>
                            <a:schemeClr val="tx1"/>
                          </a:solidFill>
                          <a:latin typeface="+mn-lt"/>
                        </a:rPr>
                        <a:t>DRIFT LAND</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2254">
                <a:tc>
                  <a:txBody>
                    <a:bodyPr/>
                    <a:lstStyle/>
                    <a:p>
                      <a:r>
                        <a:rPr lang="nb-NO" sz="1000" dirty="0">
                          <a:solidFill>
                            <a:schemeClr val="accent1">
                              <a:lumMod val="75000"/>
                            </a:schemeClr>
                          </a:solidFill>
                          <a:latin typeface="Comic Sans MS" pitchFamily="66" charset="0"/>
                        </a:rPr>
                        <a:t>1158</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000" dirty="0">
                          <a:solidFill>
                            <a:schemeClr val="tx1"/>
                          </a:solidFill>
                          <a:latin typeface="+mn-lt"/>
                        </a:rPr>
                        <a:t>DRIFT</a:t>
                      </a:r>
                      <a:r>
                        <a:rPr lang="nb-NO" sz="1000" baseline="0" dirty="0">
                          <a:solidFill>
                            <a:schemeClr val="tx1"/>
                          </a:solidFill>
                          <a:latin typeface="+mn-lt"/>
                        </a:rPr>
                        <a:t> HAVN</a:t>
                      </a:r>
                      <a:endParaRPr lang="nb-NO" sz="1000" dirty="0">
                        <a:solidFill>
                          <a:schemeClr val="tx1"/>
                        </a:solidFill>
                        <a:latin typeface="+mn-l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2254">
                <a:tc>
                  <a:txBody>
                    <a:bodyPr/>
                    <a:lstStyle/>
                    <a:p>
                      <a:r>
                        <a:rPr lang="nb-NO" sz="1000" dirty="0">
                          <a:solidFill>
                            <a:schemeClr val="accent1">
                              <a:lumMod val="75000"/>
                            </a:schemeClr>
                          </a:solidFill>
                          <a:latin typeface="Comic Sans MS" pitchFamily="66" charset="0"/>
                        </a:rPr>
                        <a:t>1159</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000" dirty="0" err="1">
                          <a:solidFill>
                            <a:schemeClr val="accent1">
                              <a:lumMod val="75000"/>
                            </a:schemeClr>
                          </a:solidFill>
                          <a:latin typeface="Comic Sans MS" pitchFamily="66" charset="0"/>
                        </a:rPr>
                        <a:t>Redn</a:t>
                      </a:r>
                      <a:r>
                        <a:rPr lang="nb-NO" sz="1000" dirty="0">
                          <a:solidFill>
                            <a:schemeClr val="accent1">
                              <a:lumMod val="75000"/>
                            </a:schemeClr>
                          </a:solidFill>
                          <a:latin typeface="Comic Sans MS" pitchFamily="66" charset="0"/>
                        </a:rPr>
                        <a:t>.</a:t>
                      </a:r>
                      <a:r>
                        <a:rPr lang="nb-NO" sz="1000" baseline="0" dirty="0">
                          <a:solidFill>
                            <a:schemeClr val="accent1">
                              <a:lumMod val="75000"/>
                            </a:schemeClr>
                          </a:solidFill>
                          <a:latin typeface="Comic Sans MS" pitchFamily="66" charset="0"/>
                        </a:rPr>
                        <a:t> </a:t>
                      </a:r>
                      <a:r>
                        <a:rPr lang="nb-NO" sz="1000" baseline="0" dirty="0" err="1">
                          <a:solidFill>
                            <a:schemeClr val="accent1">
                              <a:lumMod val="75000"/>
                            </a:schemeClr>
                          </a:solidFill>
                          <a:latin typeface="Comic Sans MS" pitchFamily="66" charset="0"/>
                        </a:rPr>
                        <a:t>tj</a:t>
                      </a:r>
                      <a:r>
                        <a:rPr lang="nb-NO" sz="1000" baseline="0" dirty="0">
                          <a:solidFill>
                            <a:schemeClr val="accent1">
                              <a:lumMod val="75000"/>
                            </a:schemeClr>
                          </a:solidFill>
                          <a:latin typeface="Comic Sans MS" pitchFamily="66" charset="0"/>
                        </a:rPr>
                        <a:t>.</a:t>
                      </a:r>
                      <a:endParaRPr lang="nb-NO" sz="1000" dirty="0">
                        <a:solidFill>
                          <a:schemeClr val="accent1">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2254">
                <a:tc>
                  <a:txBody>
                    <a:bodyPr/>
                    <a:lstStyle/>
                    <a:p>
                      <a:r>
                        <a:rPr lang="nb-NO" sz="1000" dirty="0">
                          <a:solidFill>
                            <a:schemeClr val="accent1">
                              <a:lumMod val="75000"/>
                            </a:schemeClr>
                          </a:solidFill>
                          <a:latin typeface="Comic Sans MS" pitchFamily="66" charset="0"/>
                        </a:rPr>
                        <a:t>1208</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800" dirty="0">
                        <a:solidFill>
                          <a:schemeClr val="accent1">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2254">
                <a:tc>
                  <a:txBody>
                    <a:bodyPr/>
                    <a:lstStyle/>
                    <a:p>
                      <a:endParaRPr lang="nb-NO" sz="1000" dirty="0">
                        <a:solidFill>
                          <a:schemeClr val="accent1">
                            <a:lumMod val="75000"/>
                          </a:schemeClr>
                        </a:solidFill>
                        <a:latin typeface="Comic Sans MS" pitchFamily="66"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dirty="0">
                        <a:solidFill>
                          <a:schemeClr val="accent1">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32254">
                <a:tc>
                  <a:txBody>
                    <a:bodyPr/>
                    <a:lstStyle/>
                    <a:p>
                      <a:endParaRPr lang="nb-NO" sz="1000" dirty="0">
                        <a:solidFill>
                          <a:schemeClr val="accent1">
                            <a:lumMod val="75000"/>
                          </a:schemeClr>
                        </a:solidFill>
                        <a:latin typeface="Comic Sans MS" pitchFamily="66"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nb-NO" sz="1000" dirty="0">
                        <a:solidFill>
                          <a:schemeClr val="accent1">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7"/>
                  </a:ext>
                </a:extLst>
              </a:tr>
            </a:tbl>
          </a:graphicData>
        </a:graphic>
      </p:graphicFrame>
      <p:graphicFrame>
        <p:nvGraphicFramePr>
          <p:cNvPr id="368" name="Tabell 367"/>
          <p:cNvGraphicFramePr>
            <a:graphicFrameLocks noGrp="1"/>
          </p:cNvGraphicFramePr>
          <p:nvPr/>
        </p:nvGraphicFramePr>
        <p:xfrm>
          <a:off x="6760030" y="1701800"/>
          <a:ext cx="1665513" cy="3447142"/>
        </p:xfrm>
        <a:graphic>
          <a:graphicData uri="http://schemas.openxmlformats.org/drawingml/2006/table">
            <a:tbl>
              <a:tblPr firstRow="1" bandRow="1">
                <a:tableStyleId>{5C22544A-7EE6-4342-B048-85BDC9FD1C3A}</a:tableStyleId>
              </a:tblPr>
              <a:tblGrid>
                <a:gridCol w="488502">
                  <a:extLst>
                    <a:ext uri="{9D8B030D-6E8A-4147-A177-3AD203B41FA5}">
                      <a16:colId xmlns:a16="http://schemas.microsoft.com/office/drawing/2014/main" val="20000"/>
                    </a:ext>
                  </a:extLst>
                </a:gridCol>
                <a:gridCol w="842417">
                  <a:extLst>
                    <a:ext uri="{9D8B030D-6E8A-4147-A177-3AD203B41FA5}">
                      <a16:colId xmlns:a16="http://schemas.microsoft.com/office/drawing/2014/main" val="20001"/>
                    </a:ext>
                  </a:extLst>
                </a:gridCol>
                <a:gridCol w="334594">
                  <a:extLst>
                    <a:ext uri="{9D8B030D-6E8A-4147-A177-3AD203B41FA5}">
                      <a16:colId xmlns:a16="http://schemas.microsoft.com/office/drawing/2014/main" val="20002"/>
                    </a:ext>
                  </a:extLst>
                </a:gridCol>
              </a:tblGrid>
              <a:tr h="381184">
                <a:tc>
                  <a:txBody>
                    <a:bodyPr/>
                    <a:lstStyle/>
                    <a:p>
                      <a:pPr algn="ctr"/>
                      <a:r>
                        <a:rPr lang="nb-NO" sz="1000" b="1" u="none" dirty="0">
                          <a:solidFill>
                            <a:schemeClr val="tx1"/>
                          </a:solidFill>
                        </a:rPr>
                        <a:t>ETA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KJØRETØY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TA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60037">
                <a:tc gridSpan="2">
                  <a:txBody>
                    <a:bodyPr/>
                    <a:lstStyle/>
                    <a:p>
                      <a:pPr algn="ctr"/>
                      <a:endParaRPr lang="nb-NO"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nb-NO"/>
                    </a:p>
                  </a:txBody>
                  <a:tcPr/>
                </a:tc>
                <a:tc>
                  <a:txBody>
                    <a:bodyPr/>
                    <a:lstStyle/>
                    <a:p>
                      <a:pPr algn="ctr"/>
                      <a:endParaRPr lang="nb-NO"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184">
                <a:tc>
                  <a:txBody>
                    <a:bodyPr/>
                    <a:lstStyle/>
                    <a:p>
                      <a:pPr algn="ctr"/>
                      <a:r>
                        <a:rPr lang="nb-NO" sz="1000" b="1" u="none" dirty="0">
                          <a:solidFill>
                            <a:schemeClr val="tx1"/>
                          </a:solidFill>
                        </a:rPr>
                        <a:t>ETA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FARTØY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TA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62369">
                <a:tc gridSpan="2">
                  <a:txBody>
                    <a:bodyPr/>
                    <a:lstStyle/>
                    <a:p>
                      <a:pPr algn="ctr"/>
                      <a:endParaRPr lang="nb-NO"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nb-NO"/>
                    </a:p>
                  </a:txBody>
                  <a:tcPr/>
                </a:tc>
                <a:tc>
                  <a:txBody>
                    <a:bodyPr/>
                    <a:lstStyle/>
                    <a:p>
                      <a:pPr algn="ctr"/>
                      <a:endParaRPr lang="nb-NO"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1184">
                <a:tc>
                  <a:txBody>
                    <a:bodyPr/>
                    <a:lstStyle/>
                    <a:p>
                      <a:pPr algn="ctr"/>
                      <a:r>
                        <a:rPr lang="nb-NO" sz="1000" b="1" u="none" dirty="0">
                          <a:solidFill>
                            <a:schemeClr val="tx1"/>
                          </a:solidFill>
                        </a:rPr>
                        <a:t>ETA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ANDRE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u="none" kern="1200" dirty="0">
                          <a:solidFill>
                            <a:schemeClr val="tx1"/>
                          </a:solidFill>
                          <a:latin typeface="+mn-lt"/>
                          <a:ea typeface="+mn-ea"/>
                          <a:cs typeface="+mn-cs"/>
                        </a:rPr>
                        <a:t>TA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1184">
                <a:tc gridSpan="2">
                  <a:txBody>
                    <a:bodyPr/>
                    <a:lstStyle/>
                    <a:p>
                      <a:pPr algn="ctr"/>
                      <a:endParaRPr lang="nb-NO"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nb-NO"/>
                    </a:p>
                  </a:txBody>
                  <a:tcPr/>
                </a:tc>
                <a:tc>
                  <a:txBody>
                    <a:bodyPr/>
                    <a:lstStyle/>
                    <a:p>
                      <a:pPr algn="ctr"/>
                      <a:endParaRPr lang="nb-NO" dirty="0"/>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5"/>
                  </a:ext>
                </a:extLst>
              </a:tr>
            </a:tbl>
          </a:graphicData>
        </a:graphic>
      </p:graphicFrame>
      <p:graphicFrame>
        <p:nvGraphicFramePr>
          <p:cNvPr id="370" name="Tabell 369"/>
          <p:cNvGraphicFramePr>
            <a:graphicFrameLocks noGrp="1"/>
          </p:cNvGraphicFramePr>
          <p:nvPr/>
        </p:nvGraphicFramePr>
        <p:xfrm>
          <a:off x="446313" y="5207001"/>
          <a:ext cx="4870813" cy="1117599"/>
        </p:xfrm>
        <a:graphic>
          <a:graphicData uri="http://schemas.openxmlformats.org/drawingml/2006/table">
            <a:tbl>
              <a:tblPr firstRow="1" bandRow="1">
                <a:tableStyleId>{5C22544A-7EE6-4342-B048-85BDC9FD1C3A}</a:tableStyleId>
              </a:tblPr>
              <a:tblGrid>
                <a:gridCol w="740230">
                  <a:extLst>
                    <a:ext uri="{9D8B030D-6E8A-4147-A177-3AD203B41FA5}">
                      <a16:colId xmlns:a16="http://schemas.microsoft.com/office/drawing/2014/main" val="20000"/>
                    </a:ext>
                  </a:extLst>
                </a:gridCol>
                <a:gridCol w="321879">
                  <a:extLst>
                    <a:ext uri="{9D8B030D-6E8A-4147-A177-3AD203B41FA5}">
                      <a16:colId xmlns:a16="http://schemas.microsoft.com/office/drawing/2014/main" val="20001"/>
                    </a:ext>
                  </a:extLst>
                </a:gridCol>
                <a:gridCol w="552586">
                  <a:extLst>
                    <a:ext uri="{9D8B030D-6E8A-4147-A177-3AD203B41FA5}">
                      <a16:colId xmlns:a16="http://schemas.microsoft.com/office/drawing/2014/main" val="20002"/>
                    </a:ext>
                  </a:extLst>
                </a:gridCol>
                <a:gridCol w="333849">
                  <a:extLst>
                    <a:ext uri="{9D8B030D-6E8A-4147-A177-3AD203B41FA5}">
                      <a16:colId xmlns:a16="http://schemas.microsoft.com/office/drawing/2014/main" val="20003"/>
                    </a:ext>
                  </a:extLst>
                </a:gridCol>
                <a:gridCol w="538959">
                  <a:extLst>
                    <a:ext uri="{9D8B030D-6E8A-4147-A177-3AD203B41FA5}">
                      <a16:colId xmlns:a16="http://schemas.microsoft.com/office/drawing/2014/main" val="20004"/>
                    </a:ext>
                  </a:extLst>
                </a:gridCol>
                <a:gridCol w="425494">
                  <a:extLst>
                    <a:ext uri="{9D8B030D-6E8A-4147-A177-3AD203B41FA5}">
                      <a16:colId xmlns:a16="http://schemas.microsoft.com/office/drawing/2014/main" val="20005"/>
                    </a:ext>
                  </a:extLst>
                </a:gridCol>
                <a:gridCol w="512774">
                  <a:extLst>
                    <a:ext uri="{9D8B030D-6E8A-4147-A177-3AD203B41FA5}">
                      <a16:colId xmlns:a16="http://schemas.microsoft.com/office/drawing/2014/main" val="20006"/>
                    </a:ext>
                  </a:extLst>
                </a:gridCol>
                <a:gridCol w="419533">
                  <a:extLst>
                    <a:ext uri="{9D8B030D-6E8A-4147-A177-3AD203B41FA5}">
                      <a16:colId xmlns:a16="http://schemas.microsoft.com/office/drawing/2014/main" val="20007"/>
                    </a:ext>
                  </a:extLst>
                </a:gridCol>
                <a:gridCol w="644639">
                  <a:extLst>
                    <a:ext uri="{9D8B030D-6E8A-4147-A177-3AD203B41FA5}">
                      <a16:colId xmlns:a16="http://schemas.microsoft.com/office/drawing/2014/main" val="20008"/>
                    </a:ext>
                  </a:extLst>
                </a:gridCol>
                <a:gridCol w="380870">
                  <a:extLst>
                    <a:ext uri="{9D8B030D-6E8A-4147-A177-3AD203B41FA5}">
                      <a16:colId xmlns:a16="http://schemas.microsoft.com/office/drawing/2014/main" val="20009"/>
                    </a:ext>
                  </a:extLst>
                </a:gridCol>
              </a:tblGrid>
              <a:tr h="372533">
                <a:tc gridSpan="2">
                  <a:txBody>
                    <a:bodyPr/>
                    <a:lstStyle/>
                    <a:p>
                      <a:endParaRPr lang="nb-NO"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dirty="0">
                          <a:solidFill>
                            <a:schemeClr val="tx1"/>
                          </a:solidFill>
                        </a:rPr>
                        <a:t>OPPTALT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mpd="sng">
                      <a:noFill/>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dirty="0">
                          <a:solidFill>
                            <a:schemeClr val="tx1"/>
                          </a:solidFill>
                        </a:rPr>
                        <a:t>SAVNET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mpd="sng">
                      <a:noFill/>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dirty="0">
                          <a:solidFill>
                            <a:schemeClr val="tx1"/>
                          </a:solidFill>
                        </a:rPr>
                        <a:t>UT</a:t>
                      </a:r>
                      <a:r>
                        <a:rPr lang="nb-NO" sz="1200" baseline="0" dirty="0">
                          <a:solidFill>
                            <a:schemeClr val="tx1"/>
                          </a:solidFill>
                        </a:rPr>
                        <a:t> PORTEN</a:t>
                      </a:r>
                      <a:endParaRPr lang="nb-NO" sz="12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mpd="sng">
                      <a:noFill/>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dirty="0">
                          <a:solidFill>
                            <a:schemeClr val="tx1"/>
                          </a:solidFill>
                        </a:rPr>
                        <a:t>PÅ</a:t>
                      </a:r>
                      <a:r>
                        <a:rPr lang="nb-NO" sz="1200" baseline="0" dirty="0">
                          <a:solidFill>
                            <a:schemeClr val="tx1"/>
                          </a:solidFill>
                        </a:rPr>
                        <a:t> ANLEGG</a:t>
                      </a:r>
                      <a:endParaRPr lang="nb-NO" sz="12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extLst>
                  <a:ext uri="{0D108BD9-81ED-4DB2-BD59-A6C34878D82A}">
                    <a16:rowId xmlns:a16="http://schemas.microsoft.com/office/drawing/2014/main" val="10000"/>
                  </a:ext>
                </a:extLst>
              </a:tr>
              <a:tr h="372533">
                <a:tc>
                  <a:txBody>
                    <a:bodyPr/>
                    <a:lstStyle/>
                    <a:p>
                      <a:pPr algn="ctr"/>
                      <a:r>
                        <a:rPr lang="nb-NO" sz="800" b="1" dirty="0"/>
                        <a:t>SKADET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l" defTabSz="914400" rtl="0" eaLnBrk="1" fontAlgn="base" latinLnBrk="0" hangingPunct="1">
                        <a:spcBef>
                          <a:spcPct val="0"/>
                        </a:spcBef>
                        <a:spcAft>
                          <a:spcPct val="0"/>
                        </a:spcAft>
                      </a:pPr>
                      <a:r>
                        <a:rPr lang="nb-NO" sz="1600" b="1" kern="1200" dirty="0">
                          <a:solidFill>
                            <a:srgbClr val="FF0000"/>
                          </a:solidFill>
                          <a:latin typeface="+mn-lt"/>
                          <a:ea typeface="+mn-ea"/>
                          <a:cs typeface="+mn-cs"/>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algn="ctr"/>
                      <a:endParaRPr lang="nb-NO" sz="1200" b="1" i="0" kern="1200" dirty="0">
                        <a:solidFill>
                          <a:schemeClr val="accent1">
                            <a:lumMod val="75000"/>
                          </a:schemeClr>
                        </a:solidFill>
                        <a:latin typeface="Comic Sans MS"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marL="0" algn="ctr" defTabSz="914400" rtl="0" eaLnBrk="1" latinLnBrk="0" hangingPunct="1"/>
                      <a:r>
                        <a:rPr lang="nb-NO" sz="1200" b="1" i="0" kern="1200" dirty="0">
                          <a:solidFill>
                            <a:schemeClr val="accent1">
                              <a:lumMod val="75000"/>
                            </a:schemeClr>
                          </a:solidFill>
                          <a:latin typeface="Comic Sans MS" pitchFamily="66" charset="0"/>
                          <a:ea typeface="+mn-ea"/>
                          <a:cs typeface="+mn-cs"/>
                        </a:rPr>
                        <a:t>2</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b="1" i="0" kern="1200" dirty="0">
                          <a:solidFill>
                            <a:schemeClr val="accent1">
                              <a:lumMod val="75000"/>
                            </a:schemeClr>
                          </a:solidFill>
                          <a:latin typeface="Comic Sans MS" pitchFamily="66" charset="0"/>
                          <a:ea typeface="+mn-ea"/>
                          <a:cs typeface="+mn-cs"/>
                        </a:rPr>
                        <a:t>0</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tc gridSpan="2">
                  <a:txBody>
                    <a:bodyPr/>
                    <a:lstStyle/>
                    <a:p>
                      <a:pPr algn="ctr"/>
                      <a:r>
                        <a:rPr lang="nb-NO" sz="1200" b="1" i="0" dirty="0">
                          <a:solidFill>
                            <a:schemeClr val="accent1">
                              <a:lumMod val="75000"/>
                            </a:schemeClr>
                          </a:solidFill>
                          <a:latin typeface="Comic Sans MS" pitchFamily="66" charset="0"/>
                        </a:rPr>
                        <a:t>250</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a:p>
                  </a:txBody>
                  <a:tcPr/>
                </a:tc>
                <a:extLst>
                  <a:ext uri="{0D108BD9-81ED-4DB2-BD59-A6C34878D82A}">
                    <a16:rowId xmlns:a16="http://schemas.microsoft.com/office/drawing/2014/main" val="10001"/>
                  </a:ext>
                </a:extLst>
              </a:tr>
              <a:tr h="372533">
                <a:tc>
                  <a:txBody>
                    <a:bodyPr/>
                    <a:lstStyle/>
                    <a:p>
                      <a:pPr algn="ctr"/>
                      <a:r>
                        <a:rPr lang="nb-NO" sz="800" b="1" baseline="0" dirty="0"/>
                        <a:t>PERSONELL PÅ SJØ</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rtl="0" fontAlgn="base">
                        <a:spcBef>
                          <a:spcPct val="0"/>
                        </a:spcBef>
                        <a:spcAft>
                          <a:spcPct val="0"/>
                        </a:spcAft>
                      </a:pPr>
                      <a:endParaRPr lang="nb-NO" sz="1600" b="1"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nb-NO" sz="800" b="1" dirty="0"/>
                        <a:t>INNSATS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nb-NO" sz="1000" b="1" i="0" kern="1200" dirty="0">
                        <a:solidFill>
                          <a:schemeClr val="accent1">
                            <a:lumMod val="75000"/>
                          </a:schemeClr>
                        </a:solidFill>
                        <a:latin typeface="Comic Sans MS"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nb-NO" sz="800" b="1" dirty="0"/>
                        <a:t>SAML 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rtl="0" fontAlgn="base">
                        <a:spcBef>
                          <a:spcPct val="0"/>
                        </a:spcBef>
                        <a:spcAft>
                          <a:spcPct val="0"/>
                        </a:spcAft>
                      </a:pPr>
                      <a:r>
                        <a:rPr lang="nb-NO" sz="1200" b="1" kern="1200" dirty="0">
                          <a:solidFill>
                            <a:schemeClr val="accent1">
                              <a:lumMod val="75000"/>
                            </a:schemeClr>
                          </a:solidFill>
                          <a:latin typeface="+mn-lt"/>
                          <a:ea typeface="+mn-ea"/>
                          <a:cs typeface="+mn-cs"/>
                        </a:rPr>
                        <a:t>103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nb-NO" sz="800" b="1" dirty="0"/>
                        <a:t>SAML 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fontAlgn="base" latinLnBrk="0" hangingPunct="1">
                        <a:spcBef>
                          <a:spcPct val="0"/>
                        </a:spcBef>
                        <a:spcAft>
                          <a:spcPct val="0"/>
                        </a:spcAft>
                      </a:pPr>
                      <a:r>
                        <a:rPr lang="nb-NO" sz="1200" b="1" kern="1200" dirty="0">
                          <a:solidFill>
                            <a:schemeClr val="accent1">
                              <a:lumMod val="75000"/>
                            </a:schemeClr>
                          </a:solidFill>
                          <a:latin typeface="+mn-lt"/>
                          <a:ea typeface="+mn-ea"/>
                          <a:cs typeface="+mn-cs"/>
                        </a:rPr>
                        <a:t>123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nb-NO" sz="800" b="1" dirty="0"/>
                        <a:t>PÅGREPET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nb-NO" sz="12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377" name="Rektangel 376"/>
          <p:cNvSpPr/>
          <p:nvPr/>
        </p:nvSpPr>
        <p:spPr>
          <a:xfrm>
            <a:off x="446315" y="1338943"/>
            <a:ext cx="1066800" cy="359229"/>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9" name="TekstSylinder 358"/>
          <p:cNvSpPr txBox="1"/>
          <p:nvPr/>
        </p:nvSpPr>
        <p:spPr>
          <a:xfrm>
            <a:off x="500753" y="1338955"/>
            <a:ext cx="1001484" cy="307777"/>
          </a:xfrm>
          <a:prstGeom prst="rect">
            <a:avLst/>
          </a:prstGeom>
          <a:noFill/>
        </p:spPr>
        <p:txBody>
          <a:bodyPr wrap="square" rtlCol="0">
            <a:spAutoFit/>
          </a:bodyPr>
          <a:lstStyle/>
          <a:p>
            <a:r>
              <a:rPr lang="nb-NO" sz="1400" b="1" u="sng" dirty="0">
                <a:solidFill>
                  <a:schemeClr val="bg1"/>
                </a:solidFill>
                <a:latin typeface="+mn-lt"/>
              </a:rPr>
              <a:t>VARSLING</a:t>
            </a:r>
          </a:p>
        </p:txBody>
      </p:sp>
      <p:sp>
        <p:nvSpPr>
          <p:cNvPr id="379" name="Rektangel 378"/>
          <p:cNvSpPr/>
          <p:nvPr/>
        </p:nvSpPr>
        <p:spPr>
          <a:xfrm>
            <a:off x="6749143" y="1338942"/>
            <a:ext cx="1698172" cy="370115"/>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3" name="TekstSylinder 362"/>
          <p:cNvSpPr txBox="1"/>
          <p:nvPr/>
        </p:nvSpPr>
        <p:spPr>
          <a:xfrm>
            <a:off x="7108389" y="1349838"/>
            <a:ext cx="1208311" cy="307777"/>
          </a:xfrm>
          <a:prstGeom prst="rect">
            <a:avLst/>
          </a:prstGeom>
          <a:noFill/>
        </p:spPr>
        <p:txBody>
          <a:bodyPr wrap="square" rtlCol="0">
            <a:spAutoFit/>
          </a:bodyPr>
          <a:lstStyle/>
          <a:p>
            <a:r>
              <a:rPr lang="nb-NO" sz="1400" b="1" u="sng" dirty="0">
                <a:solidFill>
                  <a:schemeClr val="bg1"/>
                </a:solidFill>
                <a:latin typeface="+mn-lt"/>
              </a:rPr>
              <a:t>RESSURSER</a:t>
            </a:r>
          </a:p>
        </p:txBody>
      </p:sp>
      <p:sp>
        <p:nvSpPr>
          <p:cNvPr id="380" name="Rektangel 379"/>
          <p:cNvSpPr/>
          <p:nvPr/>
        </p:nvSpPr>
        <p:spPr>
          <a:xfrm>
            <a:off x="446314" y="5203372"/>
            <a:ext cx="1066800" cy="380999"/>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6" name="TekstSylinder 375"/>
          <p:cNvSpPr txBox="1"/>
          <p:nvPr/>
        </p:nvSpPr>
        <p:spPr>
          <a:xfrm>
            <a:off x="424542" y="5225140"/>
            <a:ext cx="1088570" cy="276999"/>
          </a:xfrm>
          <a:prstGeom prst="rect">
            <a:avLst/>
          </a:prstGeom>
          <a:noFill/>
        </p:spPr>
        <p:txBody>
          <a:bodyPr wrap="square" rtlCol="0">
            <a:spAutoFit/>
          </a:bodyPr>
          <a:lstStyle/>
          <a:p>
            <a:pPr algn="ctr"/>
            <a:r>
              <a:rPr lang="nb-NO" sz="1200" b="1" u="sng" dirty="0">
                <a:solidFill>
                  <a:schemeClr val="bg1"/>
                </a:solidFill>
                <a:latin typeface="+mn-lt"/>
              </a:rPr>
              <a:t>PERSONELL</a:t>
            </a:r>
          </a:p>
        </p:txBody>
      </p:sp>
      <p:sp>
        <p:nvSpPr>
          <p:cNvPr id="382" name="TekstSylinder 381"/>
          <p:cNvSpPr txBox="1"/>
          <p:nvPr/>
        </p:nvSpPr>
        <p:spPr>
          <a:xfrm>
            <a:off x="4169222" y="5573490"/>
            <a:ext cx="119743" cy="369332"/>
          </a:xfrm>
          <a:prstGeom prst="rect">
            <a:avLst/>
          </a:prstGeom>
          <a:noFill/>
        </p:spPr>
        <p:txBody>
          <a:bodyPr wrap="square" rtlCol="0">
            <a:spAutoFit/>
          </a:bodyPr>
          <a:lstStyle/>
          <a:p>
            <a:r>
              <a:rPr lang="nb-NO" dirty="0"/>
              <a:t>=</a:t>
            </a:r>
          </a:p>
        </p:txBody>
      </p:sp>
      <p:sp>
        <p:nvSpPr>
          <p:cNvPr id="383" name="TekstSylinder 382"/>
          <p:cNvSpPr txBox="1"/>
          <p:nvPr/>
        </p:nvSpPr>
        <p:spPr>
          <a:xfrm>
            <a:off x="3233070" y="5573483"/>
            <a:ext cx="119743" cy="369332"/>
          </a:xfrm>
          <a:prstGeom prst="rect">
            <a:avLst/>
          </a:prstGeom>
          <a:noFill/>
        </p:spPr>
        <p:txBody>
          <a:bodyPr wrap="square" rtlCol="0">
            <a:spAutoFit/>
          </a:bodyPr>
          <a:lstStyle/>
          <a:p>
            <a:r>
              <a:rPr lang="nb-NO" dirty="0"/>
              <a:t>+</a:t>
            </a:r>
          </a:p>
        </p:txBody>
      </p:sp>
      <p:graphicFrame>
        <p:nvGraphicFramePr>
          <p:cNvPr id="387" name="Tabell 386"/>
          <p:cNvGraphicFramePr>
            <a:graphicFrameLocks noGrp="1"/>
          </p:cNvGraphicFramePr>
          <p:nvPr/>
        </p:nvGraphicFramePr>
        <p:xfrm>
          <a:off x="5323113" y="5170713"/>
          <a:ext cx="1415144" cy="1153887"/>
        </p:xfrm>
        <a:graphic>
          <a:graphicData uri="http://schemas.openxmlformats.org/drawingml/2006/table">
            <a:tbl>
              <a:tblPr firstRow="1" bandRow="1">
                <a:tableStyleId>{5C22544A-7EE6-4342-B048-85BDC9FD1C3A}</a:tableStyleId>
              </a:tblPr>
              <a:tblGrid>
                <a:gridCol w="729344">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384629">
                <a:tc>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solidFill>
                            <a:schemeClr val="tx1"/>
                          </a:solidFill>
                        </a:rPr>
                        <a:t>VIND: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4629">
                <a:tc>
                  <a:txBody>
                    <a:bodyPr/>
                    <a:lstStyle/>
                    <a:p>
                      <a:r>
                        <a:rPr lang="nb-NO" sz="800" b="1" dirty="0"/>
                        <a:t>TEMP. LUFT: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t>TEMP. SJØ: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4629">
                <a:tc>
                  <a:txBody>
                    <a:bodyPr/>
                    <a:lstStyle/>
                    <a:p>
                      <a:r>
                        <a:rPr lang="nb-NO" sz="800" b="1" dirty="0"/>
                        <a:t>FLO:</a:t>
                      </a:r>
                    </a:p>
                    <a:p>
                      <a:r>
                        <a:rPr lang="nb-NO" sz="1000" b="1" kern="1200" dirty="0">
                          <a:solidFill>
                            <a:schemeClr val="accent1">
                              <a:lumMod val="75000"/>
                            </a:schemeClr>
                          </a:solidFill>
                          <a:latin typeface="Comic Sans MS" pitchFamily="66" charset="0"/>
                          <a:ea typeface="+mn-ea"/>
                          <a:cs typeface="+mn-cs"/>
                        </a:rPr>
                        <a:t>    1001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t>FJÆRE:</a:t>
                      </a:r>
                    </a:p>
                    <a:p>
                      <a:pPr marL="0" algn="l" defTabSz="914400" rtl="0" eaLnBrk="1" latinLnBrk="0" hangingPunct="1"/>
                      <a:r>
                        <a:rPr lang="nb-NO" sz="1000" b="1" kern="1200" dirty="0">
                          <a:solidFill>
                            <a:schemeClr val="accent1">
                              <a:lumMod val="75000"/>
                            </a:schemeClr>
                          </a:solidFill>
                          <a:latin typeface="Comic Sans MS" pitchFamily="66" charset="0"/>
                          <a:ea typeface="+mn-ea"/>
                          <a:cs typeface="+mn-cs"/>
                        </a:rPr>
                        <a:t>   1550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388" name="Rektangel 387"/>
          <p:cNvSpPr/>
          <p:nvPr/>
        </p:nvSpPr>
        <p:spPr>
          <a:xfrm>
            <a:off x="5323115" y="5192486"/>
            <a:ext cx="729342" cy="359228"/>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u="sng" dirty="0">
                <a:solidFill>
                  <a:schemeClr val="bg1"/>
                </a:solidFill>
                <a:cs typeface="Arial" charset="0"/>
              </a:rPr>
              <a:t>VÆR</a:t>
            </a:r>
          </a:p>
        </p:txBody>
      </p:sp>
      <p:sp>
        <p:nvSpPr>
          <p:cNvPr id="389" name="Rektangel 388"/>
          <p:cNvSpPr/>
          <p:nvPr/>
        </p:nvSpPr>
        <p:spPr>
          <a:xfrm>
            <a:off x="1534886" y="5595258"/>
            <a:ext cx="849085" cy="337456"/>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chemeClr val="accent1">
                    <a:lumMod val="75000"/>
                  </a:schemeClr>
                </a:solidFill>
                <a:latin typeface="Comic Sans MS" pitchFamily="66" charset="0"/>
              </a:rPr>
              <a:t>248</a:t>
            </a:r>
          </a:p>
        </p:txBody>
      </p:sp>
      <p:graphicFrame>
        <p:nvGraphicFramePr>
          <p:cNvPr id="390" name="Tabell 389"/>
          <p:cNvGraphicFramePr>
            <a:graphicFrameLocks noGrp="1"/>
          </p:cNvGraphicFramePr>
          <p:nvPr/>
        </p:nvGraphicFramePr>
        <p:xfrm>
          <a:off x="6749142" y="5170713"/>
          <a:ext cx="1687288" cy="1153887"/>
        </p:xfrm>
        <a:graphic>
          <a:graphicData uri="http://schemas.openxmlformats.org/drawingml/2006/table">
            <a:tbl>
              <a:tblPr firstRow="1" bandRow="1">
                <a:tableStyleId>{5C22544A-7EE6-4342-B048-85BDC9FD1C3A}</a:tableStyleId>
              </a:tblPr>
              <a:tblGrid>
                <a:gridCol w="843644">
                  <a:extLst>
                    <a:ext uri="{9D8B030D-6E8A-4147-A177-3AD203B41FA5}">
                      <a16:colId xmlns:a16="http://schemas.microsoft.com/office/drawing/2014/main" val="20000"/>
                    </a:ext>
                  </a:extLst>
                </a:gridCol>
                <a:gridCol w="843644">
                  <a:extLst>
                    <a:ext uri="{9D8B030D-6E8A-4147-A177-3AD203B41FA5}">
                      <a16:colId xmlns:a16="http://schemas.microsoft.com/office/drawing/2014/main" val="20001"/>
                    </a:ext>
                  </a:extLst>
                </a:gridCol>
              </a:tblGrid>
              <a:tr h="384629">
                <a:tc>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dirty="0">
                          <a:solidFill>
                            <a:schemeClr val="tx1"/>
                          </a:solidFill>
                        </a:rPr>
                        <a:t>FORRIGE</a:t>
                      </a:r>
                      <a:r>
                        <a:rPr lang="nb-NO" sz="800" baseline="0" dirty="0">
                          <a:solidFill>
                            <a:schemeClr val="tx1"/>
                          </a:solidFill>
                        </a:rPr>
                        <a:t> </a:t>
                      </a:r>
                      <a:r>
                        <a:rPr lang="nb-NO" sz="800" dirty="0">
                          <a:solidFill>
                            <a:schemeClr val="tx1"/>
                          </a:solidFill>
                        </a:rPr>
                        <a:t>PA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84629">
                <a:tc>
                  <a:txBody>
                    <a:bodyPr/>
                    <a:lstStyle/>
                    <a:p>
                      <a:pPr marL="228600" indent="-228600">
                        <a:buNone/>
                      </a:pPr>
                      <a:r>
                        <a:rPr lang="nb-NO" sz="800" b="1" kern="1200" baseline="0" dirty="0">
                          <a:solidFill>
                            <a:schemeClr val="dk1"/>
                          </a:solidFill>
                          <a:latin typeface="+mn-lt"/>
                          <a:ea typeface="+mn-ea"/>
                          <a:cs typeface="+mn-cs"/>
                        </a:rPr>
                        <a:t>ALARM</a:t>
                      </a:r>
                      <a:endParaRPr lang="nb-NO" sz="1000" kern="1200" dirty="0">
                        <a:solidFill>
                          <a:schemeClr val="accent1">
                            <a:lumMod val="75000"/>
                          </a:schemeClr>
                        </a:solidFill>
                        <a:latin typeface="Comic Sans MS" pitchFamily="66"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kern="1200" dirty="0">
                          <a:solidFill>
                            <a:schemeClr val="dk1"/>
                          </a:solidFill>
                          <a:latin typeface="+mn-lt"/>
                          <a:ea typeface="+mn-ea"/>
                          <a:cs typeface="+mn-cs"/>
                        </a:rPr>
                        <a:t>FØRSTE</a:t>
                      </a:r>
                      <a:r>
                        <a:rPr lang="nb-NO" sz="800" b="1" kern="1200" baseline="0" dirty="0">
                          <a:solidFill>
                            <a:schemeClr val="dk1"/>
                          </a:solidFill>
                          <a:latin typeface="+mn-lt"/>
                          <a:ea typeface="+mn-ea"/>
                          <a:cs typeface="+mn-cs"/>
                        </a:rPr>
                        <a:t> </a:t>
                      </a:r>
                      <a:r>
                        <a:rPr lang="nb-NO" sz="800" b="1" kern="1200" dirty="0">
                          <a:solidFill>
                            <a:schemeClr val="dk1"/>
                          </a:solidFill>
                          <a:latin typeface="+mn-lt"/>
                          <a:ea typeface="+mn-ea"/>
                          <a:cs typeface="+mn-cs"/>
                        </a:rPr>
                        <a:t>PA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4629">
                <a:tc>
                  <a:txBody>
                    <a:bodyPr/>
                    <a:lstStyle/>
                    <a:p>
                      <a:pPr marL="0" algn="l" defTabSz="914400" rtl="0" eaLnBrk="1" latinLnBrk="0" hangingPunct="1"/>
                      <a:r>
                        <a:rPr lang="nb-NO" sz="800" b="1" kern="1200" dirty="0">
                          <a:solidFill>
                            <a:schemeClr val="dk1"/>
                          </a:solidFill>
                          <a:latin typeface="+mn-lt"/>
                          <a:ea typeface="+mn-ea"/>
                          <a:cs typeface="+mn-cs"/>
                        </a:rPr>
                        <a:t>PERS.</a:t>
                      </a:r>
                      <a:r>
                        <a:rPr lang="nb-NO" sz="800" b="1" kern="1200" baseline="0" dirty="0">
                          <a:solidFill>
                            <a:schemeClr val="dk1"/>
                          </a:solidFill>
                          <a:latin typeface="+mn-lt"/>
                          <a:ea typeface="+mn-ea"/>
                          <a:cs typeface="+mn-cs"/>
                        </a:rPr>
                        <a:t> KONTR.</a:t>
                      </a:r>
                      <a:endParaRPr lang="nb-NO" sz="8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t>STANS ANLEGG</a:t>
                      </a:r>
                      <a:endParaRPr lang="nb-NO" sz="1050" b="1" dirty="0">
                        <a:solidFill>
                          <a:schemeClr val="dk1"/>
                        </a:solidFill>
                        <a:latin typeface="+mn-lt"/>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391" name="Rektangel 390"/>
          <p:cNvSpPr/>
          <p:nvPr/>
        </p:nvSpPr>
        <p:spPr>
          <a:xfrm>
            <a:off x="6760027" y="5192486"/>
            <a:ext cx="827315" cy="348343"/>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1" u="sng" dirty="0">
              <a:solidFill>
                <a:schemeClr val="bg1"/>
              </a:solidFill>
              <a:cs typeface="Arial" charset="0"/>
            </a:endParaRPr>
          </a:p>
        </p:txBody>
      </p:sp>
      <p:sp>
        <p:nvSpPr>
          <p:cNvPr id="392" name="TekstSylinder 391"/>
          <p:cNvSpPr txBox="1"/>
          <p:nvPr/>
        </p:nvSpPr>
        <p:spPr>
          <a:xfrm>
            <a:off x="6716483" y="5236026"/>
            <a:ext cx="957943" cy="276999"/>
          </a:xfrm>
          <a:prstGeom prst="rect">
            <a:avLst/>
          </a:prstGeom>
          <a:noFill/>
        </p:spPr>
        <p:txBody>
          <a:bodyPr wrap="square" rtlCol="0">
            <a:spAutoFit/>
          </a:bodyPr>
          <a:lstStyle/>
          <a:p>
            <a:r>
              <a:rPr lang="nb-NO" sz="1200" b="1" u="sng" dirty="0">
                <a:solidFill>
                  <a:schemeClr val="bg1"/>
                </a:solidFill>
                <a:latin typeface="+mn-lt"/>
              </a:rPr>
              <a:t>MILEPÆLER</a:t>
            </a:r>
          </a:p>
        </p:txBody>
      </p:sp>
      <p:sp>
        <p:nvSpPr>
          <p:cNvPr id="393" name="TekstSylinder 392"/>
          <p:cNvSpPr txBox="1"/>
          <p:nvPr/>
        </p:nvSpPr>
        <p:spPr>
          <a:xfrm>
            <a:off x="7859485" y="5279575"/>
            <a:ext cx="566058" cy="276999"/>
          </a:xfrm>
          <a:prstGeom prst="rect">
            <a:avLst/>
          </a:prstGeom>
          <a:noFill/>
        </p:spPr>
        <p:txBody>
          <a:bodyPr wrap="square" rtlCol="0">
            <a:spAutoFit/>
          </a:bodyPr>
          <a:lstStyle/>
          <a:p>
            <a:r>
              <a:rPr lang="nb-NO" sz="1200" b="1" dirty="0">
                <a:solidFill>
                  <a:schemeClr val="dk1"/>
                </a:solidFill>
                <a:latin typeface="+mn-lt"/>
                <a:cs typeface="+mn-cs"/>
              </a:rPr>
              <a:t> </a:t>
            </a:r>
            <a:r>
              <a:rPr lang="nb-NO" sz="1200" b="1" dirty="0">
                <a:solidFill>
                  <a:srgbClr val="FF0000"/>
                </a:solidFill>
                <a:latin typeface="+mn-lt"/>
                <a:cs typeface="+mn-cs"/>
              </a:rPr>
              <a:t> </a:t>
            </a:r>
            <a:r>
              <a:rPr lang="nb-NO" sz="1000" b="1" dirty="0">
                <a:solidFill>
                  <a:srgbClr val="FF0000"/>
                </a:solidFill>
                <a:latin typeface="Comic Sans MS" pitchFamily="66" charset="0"/>
                <a:cs typeface="+mn-cs"/>
              </a:rPr>
              <a:t>1206</a:t>
            </a:r>
          </a:p>
        </p:txBody>
      </p:sp>
      <p:sp>
        <p:nvSpPr>
          <p:cNvPr id="381" name="TekstSylinder 380"/>
          <p:cNvSpPr txBox="1"/>
          <p:nvPr/>
        </p:nvSpPr>
        <p:spPr>
          <a:xfrm>
            <a:off x="2275110" y="5573491"/>
            <a:ext cx="119743" cy="369332"/>
          </a:xfrm>
          <a:prstGeom prst="rect">
            <a:avLst/>
          </a:prstGeom>
          <a:noFill/>
        </p:spPr>
        <p:txBody>
          <a:bodyPr wrap="square" rtlCol="0">
            <a:spAutoFit/>
          </a:bodyPr>
          <a:lstStyle/>
          <a:p>
            <a:r>
              <a:rPr lang="nb-NO" dirty="0"/>
              <a:t>+</a:t>
            </a:r>
          </a:p>
        </p:txBody>
      </p:sp>
      <p:sp>
        <p:nvSpPr>
          <p:cNvPr id="394" name="TekstSylinder 393"/>
          <p:cNvSpPr txBox="1"/>
          <p:nvPr/>
        </p:nvSpPr>
        <p:spPr>
          <a:xfrm>
            <a:off x="7097485" y="5627916"/>
            <a:ext cx="631372"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1156</a:t>
            </a:r>
          </a:p>
        </p:txBody>
      </p:sp>
      <p:sp>
        <p:nvSpPr>
          <p:cNvPr id="395" name="TekstSylinder 394"/>
          <p:cNvSpPr txBox="1"/>
          <p:nvPr/>
        </p:nvSpPr>
        <p:spPr>
          <a:xfrm>
            <a:off x="7892139" y="5649695"/>
            <a:ext cx="566058"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1157</a:t>
            </a:r>
          </a:p>
        </p:txBody>
      </p:sp>
      <p:sp>
        <p:nvSpPr>
          <p:cNvPr id="396" name="TekstSylinder 395"/>
          <p:cNvSpPr txBox="1"/>
          <p:nvPr/>
        </p:nvSpPr>
        <p:spPr>
          <a:xfrm>
            <a:off x="1992087" y="6008917"/>
            <a:ext cx="424542"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20</a:t>
            </a:r>
          </a:p>
        </p:txBody>
      </p:sp>
      <p:sp>
        <p:nvSpPr>
          <p:cNvPr id="397" name="TekstSylinder 396"/>
          <p:cNvSpPr txBox="1"/>
          <p:nvPr/>
        </p:nvSpPr>
        <p:spPr>
          <a:xfrm>
            <a:off x="5965371" y="5323119"/>
            <a:ext cx="620486"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 m/s</a:t>
            </a:r>
          </a:p>
        </p:txBody>
      </p:sp>
      <p:sp>
        <p:nvSpPr>
          <p:cNvPr id="399" name="Pil opp 398"/>
          <p:cNvSpPr/>
          <p:nvPr/>
        </p:nvSpPr>
        <p:spPr>
          <a:xfrm rot="3229159">
            <a:off x="6506386" y="5215944"/>
            <a:ext cx="112915" cy="214367"/>
          </a:xfrm>
          <a:prstGeom prst="up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1" name="TekstSylinder 400"/>
          <p:cNvSpPr txBox="1"/>
          <p:nvPr/>
        </p:nvSpPr>
        <p:spPr>
          <a:xfrm>
            <a:off x="5562599" y="5704119"/>
            <a:ext cx="446315" cy="246221"/>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22C</a:t>
            </a:r>
          </a:p>
        </p:txBody>
      </p:sp>
      <p:sp>
        <p:nvSpPr>
          <p:cNvPr id="402" name="TekstSylinder 401"/>
          <p:cNvSpPr txBox="1"/>
          <p:nvPr/>
        </p:nvSpPr>
        <p:spPr>
          <a:xfrm>
            <a:off x="957943" y="3897082"/>
            <a:ext cx="631371" cy="400110"/>
          </a:xfrm>
          <a:prstGeom prst="rect">
            <a:avLst/>
          </a:prstGeom>
          <a:noFill/>
        </p:spPr>
        <p:txBody>
          <a:bodyPr wrap="square" rtlCol="0">
            <a:spAutoFit/>
          </a:bodyPr>
          <a:lstStyle/>
          <a:p>
            <a:r>
              <a:rPr lang="nb-NO" sz="1000" dirty="0">
                <a:solidFill>
                  <a:schemeClr val="accent1">
                    <a:lumMod val="75000"/>
                  </a:schemeClr>
                </a:solidFill>
                <a:latin typeface="+mn-lt"/>
              </a:rPr>
              <a:t>Dykker- båt</a:t>
            </a:r>
          </a:p>
        </p:txBody>
      </p:sp>
      <p:sp>
        <p:nvSpPr>
          <p:cNvPr id="405" name="TekstSylinder 404"/>
          <p:cNvSpPr txBox="1"/>
          <p:nvPr/>
        </p:nvSpPr>
        <p:spPr>
          <a:xfrm>
            <a:off x="6770910" y="4746181"/>
            <a:ext cx="566058"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1236</a:t>
            </a:r>
          </a:p>
        </p:txBody>
      </p:sp>
      <p:sp>
        <p:nvSpPr>
          <p:cNvPr id="406" name="TekstSylinder 405"/>
          <p:cNvSpPr txBox="1"/>
          <p:nvPr/>
        </p:nvSpPr>
        <p:spPr>
          <a:xfrm>
            <a:off x="7119247" y="4757067"/>
            <a:ext cx="1099462" cy="246221"/>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  Luftamb</a:t>
            </a:r>
            <a:r>
              <a:rPr lang="nb-NO" sz="1000" b="1" dirty="0">
                <a:solidFill>
                  <a:schemeClr val="accent1">
                    <a:lumMod val="75000"/>
                  </a:schemeClr>
                </a:solidFill>
                <a:latin typeface="+mn-lt"/>
                <a:cs typeface="+mn-cs"/>
              </a:rPr>
              <a:t>.</a:t>
            </a:r>
            <a:endParaRPr lang="nb-NO" sz="1000" b="1" dirty="0">
              <a:solidFill>
                <a:schemeClr val="accent1">
                  <a:lumMod val="75000"/>
                </a:schemeClr>
              </a:solidFill>
              <a:latin typeface="Comic Sans MS" pitchFamily="66" charset="0"/>
              <a:cs typeface="+mn-cs"/>
            </a:endParaRPr>
          </a:p>
        </p:txBody>
      </p:sp>
      <p:sp>
        <p:nvSpPr>
          <p:cNvPr id="699" name="TekstSylinder 698"/>
          <p:cNvSpPr txBox="1"/>
          <p:nvPr/>
        </p:nvSpPr>
        <p:spPr>
          <a:xfrm>
            <a:off x="7783275" y="6074245"/>
            <a:ext cx="566058" cy="276999"/>
          </a:xfrm>
          <a:prstGeom prst="rect">
            <a:avLst/>
          </a:prstGeom>
          <a:noFill/>
        </p:spPr>
        <p:txBody>
          <a:bodyPr wrap="square" rtlCol="0">
            <a:spAutoFit/>
          </a:bodyPr>
          <a:lstStyle/>
          <a:p>
            <a:r>
              <a:rPr lang="nb-NO" sz="1200" b="1" dirty="0">
                <a:solidFill>
                  <a:schemeClr val="dk1"/>
                </a:solidFill>
                <a:latin typeface="+mn-lt"/>
                <a:cs typeface="+mn-cs"/>
              </a:rPr>
              <a:t>  </a:t>
            </a:r>
            <a:r>
              <a:rPr lang="nb-NO" sz="1000" b="1" dirty="0">
                <a:solidFill>
                  <a:schemeClr val="accent1">
                    <a:lumMod val="75000"/>
                  </a:schemeClr>
                </a:solidFill>
                <a:latin typeface="Comic Sans MS" pitchFamily="66" charset="0"/>
                <a:cs typeface="+mn-cs"/>
              </a:rPr>
              <a:t>1232</a:t>
            </a:r>
          </a:p>
        </p:txBody>
      </p:sp>
      <p:sp>
        <p:nvSpPr>
          <p:cNvPr id="197" name="TekstSylinder 196"/>
          <p:cNvSpPr txBox="1"/>
          <p:nvPr/>
        </p:nvSpPr>
        <p:spPr>
          <a:xfrm>
            <a:off x="6248403" y="5704121"/>
            <a:ext cx="435429" cy="246221"/>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16C</a:t>
            </a:r>
          </a:p>
        </p:txBody>
      </p:sp>
      <p:sp>
        <p:nvSpPr>
          <p:cNvPr id="198" name="TekstSylinder 197"/>
          <p:cNvSpPr txBox="1"/>
          <p:nvPr/>
        </p:nvSpPr>
        <p:spPr>
          <a:xfrm>
            <a:off x="6781792" y="3614033"/>
            <a:ext cx="566058" cy="707886"/>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1214</a:t>
            </a:r>
          </a:p>
          <a:p>
            <a:r>
              <a:rPr lang="nb-NO" sz="1000" b="1" dirty="0">
                <a:solidFill>
                  <a:schemeClr val="accent1">
                    <a:lumMod val="75000"/>
                  </a:schemeClr>
                </a:solidFill>
                <a:latin typeface="Comic Sans MS" pitchFamily="66" charset="0"/>
                <a:cs typeface="+mn-cs"/>
              </a:rPr>
              <a:t>1216</a:t>
            </a:r>
          </a:p>
          <a:p>
            <a:r>
              <a:rPr lang="nb-NO" sz="1000" b="1" dirty="0">
                <a:solidFill>
                  <a:schemeClr val="accent1">
                    <a:lumMod val="75000"/>
                  </a:schemeClr>
                </a:solidFill>
                <a:latin typeface="Comic Sans MS" pitchFamily="66" charset="0"/>
                <a:cs typeface="+mn-cs"/>
              </a:rPr>
              <a:t>1232</a:t>
            </a:r>
          </a:p>
          <a:p>
            <a:endParaRPr lang="nb-NO" sz="1000" b="1" dirty="0">
              <a:solidFill>
                <a:schemeClr val="accent1">
                  <a:lumMod val="75000"/>
                </a:schemeClr>
              </a:solidFill>
              <a:latin typeface="Comic Sans MS" pitchFamily="66" charset="0"/>
              <a:cs typeface="+mn-cs"/>
            </a:endParaRPr>
          </a:p>
        </p:txBody>
      </p:sp>
      <p:sp>
        <p:nvSpPr>
          <p:cNvPr id="199" name="TekstSylinder 198"/>
          <p:cNvSpPr txBox="1"/>
          <p:nvPr/>
        </p:nvSpPr>
        <p:spPr>
          <a:xfrm>
            <a:off x="7184559" y="3603147"/>
            <a:ext cx="936184" cy="553998"/>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Dykkerbåt</a:t>
            </a:r>
          </a:p>
          <a:p>
            <a:r>
              <a:rPr lang="nb-NO" sz="1000" b="1" dirty="0">
                <a:solidFill>
                  <a:schemeClr val="accent1">
                    <a:lumMod val="75000"/>
                  </a:schemeClr>
                </a:solidFill>
                <a:latin typeface="Comic Sans MS" pitchFamily="66" charset="0"/>
                <a:cs typeface="+mn-cs"/>
              </a:rPr>
              <a:t>Redningsbåt</a:t>
            </a:r>
          </a:p>
          <a:p>
            <a:r>
              <a:rPr lang="nb-NO" sz="1000" b="1" dirty="0">
                <a:solidFill>
                  <a:schemeClr val="accent1">
                    <a:lumMod val="75000"/>
                  </a:schemeClr>
                </a:solidFill>
                <a:latin typeface="Comic Sans MS" pitchFamily="66" charset="0"/>
                <a:cs typeface="+mn-cs"/>
              </a:rPr>
              <a:t>Brannbåt</a:t>
            </a:r>
            <a:endParaRPr lang="nb-NO" sz="1200" b="1" dirty="0">
              <a:solidFill>
                <a:schemeClr val="accent1">
                  <a:lumMod val="75000"/>
                </a:schemeClr>
              </a:solidFill>
              <a:latin typeface="+mn-lt"/>
              <a:cs typeface="+mn-cs"/>
            </a:endParaRPr>
          </a:p>
        </p:txBody>
      </p:sp>
      <p:sp>
        <p:nvSpPr>
          <p:cNvPr id="200" name="TekstSylinder 199"/>
          <p:cNvSpPr txBox="1"/>
          <p:nvPr/>
        </p:nvSpPr>
        <p:spPr>
          <a:xfrm>
            <a:off x="6781788" y="2079103"/>
            <a:ext cx="566058" cy="1015663"/>
          </a:xfrm>
          <a:prstGeom prst="rect">
            <a:avLst/>
          </a:prstGeom>
          <a:noFill/>
        </p:spPr>
        <p:txBody>
          <a:bodyPr wrap="square" rtlCol="0">
            <a:spAutoFit/>
          </a:bodyPr>
          <a:lstStyle/>
          <a:p>
            <a:r>
              <a:rPr lang="nb-NO" sz="1000" b="1" dirty="0">
                <a:solidFill>
                  <a:schemeClr val="accent1">
                    <a:lumMod val="75000"/>
                  </a:schemeClr>
                </a:solidFill>
                <a:latin typeface="Comic Sans MS" pitchFamily="66" charset="0"/>
                <a:cs typeface="+mn-cs"/>
              </a:rPr>
              <a:t>1225</a:t>
            </a:r>
          </a:p>
          <a:p>
            <a:r>
              <a:rPr lang="nb-NO" sz="1000" b="1" dirty="0">
                <a:solidFill>
                  <a:schemeClr val="accent1">
                    <a:lumMod val="75000"/>
                  </a:schemeClr>
                </a:solidFill>
                <a:latin typeface="Comic Sans MS" pitchFamily="66" charset="0"/>
                <a:cs typeface="+mn-cs"/>
              </a:rPr>
              <a:t>1227</a:t>
            </a:r>
          </a:p>
          <a:p>
            <a:r>
              <a:rPr lang="nb-NO" sz="1000" b="1" dirty="0">
                <a:solidFill>
                  <a:schemeClr val="accent1">
                    <a:lumMod val="75000"/>
                  </a:schemeClr>
                </a:solidFill>
                <a:latin typeface="Comic Sans MS" pitchFamily="66" charset="0"/>
                <a:cs typeface="+mn-cs"/>
              </a:rPr>
              <a:t>1231</a:t>
            </a:r>
          </a:p>
          <a:p>
            <a:r>
              <a:rPr lang="nb-NO" sz="1000" b="1" dirty="0">
                <a:solidFill>
                  <a:schemeClr val="accent1">
                    <a:lumMod val="75000"/>
                  </a:schemeClr>
                </a:solidFill>
                <a:latin typeface="Comic Sans MS" pitchFamily="66" charset="0"/>
                <a:cs typeface="+mn-cs"/>
              </a:rPr>
              <a:t>1228</a:t>
            </a:r>
          </a:p>
          <a:p>
            <a:r>
              <a:rPr lang="nb-NO" sz="1000" b="1" dirty="0">
                <a:solidFill>
                  <a:schemeClr val="accent1">
                    <a:lumMod val="75000"/>
                  </a:schemeClr>
                </a:solidFill>
                <a:latin typeface="Comic Sans MS" pitchFamily="66" charset="0"/>
                <a:cs typeface="+mn-cs"/>
              </a:rPr>
              <a:t>1235</a:t>
            </a:r>
          </a:p>
          <a:p>
            <a:endParaRPr lang="nb-NO" sz="1000" b="1" dirty="0">
              <a:solidFill>
                <a:schemeClr val="accent1">
                  <a:lumMod val="75000"/>
                </a:schemeClr>
              </a:solidFill>
              <a:latin typeface="Comic Sans MS" pitchFamily="66" charset="0"/>
              <a:cs typeface="+mn-cs"/>
            </a:endParaRPr>
          </a:p>
        </p:txBody>
      </p:sp>
      <p:sp>
        <p:nvSpPr>
          <p:cNvPr id="201" name="TekstSylinder 200"/>
          <p:cNvSpPr txBox="1"/>
          <p:nvPr/>
        </p:nvSpPr>
        <p:spPr>
          <a:xfrm>
            <a:off x="7184555" y="2079103"/>
            <a:ext cx="794674" cy="1046440"/>
          </a:xfrm>
          <a:prstGeom prst="rect">
            <a:avLst/>
          </a:prstGeom>
          <a:noFill/>
        </p:spPr>
        <p:txBody>
          <a:bodyPr wrap="square" rtlCol="0">
            <a:spAutoFit/>
          </a:bodyPr>
          <a:lstStyle/>
          <a:p>
            <a:pPr algn="ctr"/>
            <a:r>
              <a:rPr lang="nb-NO" sz="1000" b="1" dirty="0">
                <a:solidFill>
                  <a:schemeClr val="accent1">
                    <a:lumMod val="75000"/>
                  </a:schemeClr>
                </a:solidFill>
                <a:latin typeface="Comic Sans MS" pitchFamily="66" charset="0"/>
                <a:cs typeface="+mn-cs"/>
              </a:rPr>
              <a:t>Brann 1</a:t>
            </a:r>
          </a:p>
          <a:p>
            <a:pPr algn="ctr"/>
            <a:r>
              <a:rPr lang="nb-NO" sz="1000" b="1" dirty="0">
                <a:solidFill>
                  <a:schemeClr val="accent1">
                    <a:lumMod val="75000"/>
                  </a:schemeClr>
                </a:solidFill>
                <a:latin typeface="Comic Sans MS" pitchFamily="66" charset="0"/>
                <a:cs typeface="+mn-cs"/>
              </a:rPr>
              <a:t>Brann 2</a:t>
            </a:r>
          </a:p>
          <a:p>
            <a:pPr algn="ctr"/>
            <a:r>
              <a:rPr lang="nb-NO" sz="1000" b="1" dirty="0">
                <a:solidFill>
                  <a:schemeClr val="accent1">
                    <a:lumMod val="75000"/>
                  </a:schemeClr>
                </a:solidFill>
                <a:latin typeface="Comic Sans MS" pitchFamily="66" charset="0"/>
                <a:cs typeface="+mn-cs"/>
              </a:rPr>
              <a:t>Politi 1</a:t>
            </a:r>
          </a:p>
          <a:p>
            <a:pPr algn="ctr"/>
            <a:r>
              <a:rPr lang="nb-NO" sz="1000" b="1" dirty="0" err="1">
                <a:solidFill>
                  <a:schemeClr val="accent1">
                    <a:lumMod val="75000"/>
                  </a:schemeClr>
                </a:solidFill>
                <a:latin typeface="Comic Sans MS" pitchFamily="66" charset="0"/>
                <a:cs typeface="+mn-cs"/>
              </a:rPr>
              <a:t>Amb</a:t>
            </a:r>
            <a:r>
              <a:rPr lang="nb-NO" sz="1000" b="1" dirty="0">
                <a:solidFill>
                  <a:schemeClr val="accent1">
                    <a:lumMod val="75000"/>
                  </a:schemeClr>
                </a:solidFill>
                <a:latin typeface="Comic Sans MS" pitchFamily="66" charset="0"/>
                <a:cs typeface="+mn-cs"/>
              </a:rPr>
              <a:t>. 1</a:t>
            </a:r>
          </a:p>
          <a:p>
            <a:pPr algn="ctr"/>
            <a:r>
              <a:rPr lang="nb-NO" sz="1000" b="1" dirty="0">
                <a:solidFill>
                  <a:schemeClr val="accent1">
                    <a:lumMod val="75000"/>
                  </a:schemeClr>
                </a:solidFill>
                <a:latin typeface="Comic Sans MS" pitchFamily="66" charset="0"/>
                <a:cs typeface="+mn-cs"/>
              </a:rPr>
              <a:t>Amb.2</a:t>
            </a:r>
          </a:p>
          <a:p>
            <a:pPr algn="ctr"/>
            <a:endParaRPr lang="nb-NO" sz="1200" b="1" dirty="0">
              <a:solidFill>
                <a:schemeClr val="accent1">
                  <a:lumMod val="75000"/>
                </a:schemeClr>
              </a:solidFill>
              <a:latin typeface="+mn-lt"/>
              <a:cs typeface="+mn-cs"/>
            </a:endParaRPr>
          </a:p>
        </p:txBody>
      </p:sp>
      <p:sp>
        <p:nvSpPr>
          <p:cNvPr id="202" name="TekstSylinder 201"/>
          <p:cNvSpPr txBox="1"/>
          <p:nvPr/>
        </p:nvSpPr>
        <p:spPr>
          <a:xfrm>
            <a:off x="8000985" y="3614032"/>
            <a:ext cx="555184" cy="400110"/>
          </a:xfrm>
          <a:prstGeom prst="rect">
            <a:avLst/>
          </a:prstGeom>
          <a:noFill/>
        </p:spPr>
        <p:txBody>
          <a:bodyPr wrap="square" rtlCol="0">
            <a:spAutoFit/>
          </a:bodyPr>
          <a:lstStyle/>
          <a:p>
            <a:r>
              <a:rPr lang="nb-NO" sz="1000" b="1" dirty="0">
                <a:solidFill>
                  <a:srgbClr val="FF0000"/>
                </a:solidFill>
                <a:latin typeface="Comic Sans MS" pitchFamily="66" charset="0"/>
                <a:cs typeface="+mn-cs"/>
              </a:rPr>
              <a:t>1214</a:t>
            </a:r>
          </a:p>
          <a:p>
            <a:r>
              <a:rPr lang="nb-NO" sz="1000" b="1" dirty="0">
                <a:solidFill>
                  <a:srgbClr val="FF0000"/>
                </a:solidFill>
                <a:latin typeface="Comic Sans MS" pitchFamily="66" charset="0"/>
                <a:cs typeface="+mn-cs"/>
              </a:rPr>
              <a:t>1215</a:t>
            </a:r>
            <a:endParaRPr lang="nb-NO" sz="1200" b="1" dirty="0">
              <a:solidFill>
                <a:srgbClr val="FF0000"/>
              </a:solidFill>
              <a:latin typeface="+mn-lt"/>
              <a:cs typeface="+mn-cs"/>
            </a:endParaRPr>
          </a:p>
        </p:txBody>
      </p:sp>
      <p:sp>
        <p:nvSpPr>
          <p:cNvPr id="204" name="Rettvinklet trekant 203"/>
          <p:cNvSpPr/>
          <p:nvPr/>
        </p:nvSpPr>
        <p:spPr>
          <a:xfrm rot="5400000">
            <a:off x="4963893" y="5965368"/>
            <a:ext cx="326574" cy="348360"/>
          </a:xfrm>
          <a:prstGeom prst="rtTriangl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5" name="TekstSylinder 204"/>
          <p:cNvSpPr txBox="1"/>
          <p:nvPr/>
        </p:nvSpPr>
        <p:spPr>
          <a:xfrm>
            <a:off x="4942113" y="5932712"/>
            <a:ext cx="206828" cy="276999"/>
          </a:xfrm>
          <a:prstGeom prst="rect">
            <a:avLst/>
          </a:prstGeom>
          <a:noFill/>
        </p:spPr>
        <p:txBody>
          <a:bodyPr wrap="square" rtlCol="0">
            <a:spAutoFit/>
          </a:bodyPr>
          <a:lstStyle/>
          <a:p>
            <a:r>
              <a:rPr lang="nb-NO" sz="1200" b="1" dirty="0">
                <a:solidFill>
                  <a:schemeClr val="accent1">
                    <a:lumMod val="75000"/>
                  </a:schemeClr>
                </a:solidFill>
                <a:latin typeface="+mn-lt"/>
                <a:cs typeface="+mn-cs"/>
              </a:rPr>
              <a:t>0</a:t>
            </a:r>
          </a:p>
        </p:txBody>
      </p:sp>
      <p:sp>
        <p:nvSpPr>
          <p:cNvPr id="206" name="TekstSylinder 205"/>
          <p:cNvSpPr txBox="1"/>
          <p:nvPr/>
        </p:nvSpPr>
        <p:spPr>
          <a:xfrm>
            <a:off x="5072741" y="6085112"/>
            <a:ext cx="206828" cy="276999"/>
          </a:xfrm>
          <a:prstGeom prst="rect">
            <a:avLst/>
          </a:prstGeom>
          <a:noFill/>
        </p:spPr>
        <p:txBody>
          <a:bodyPr wrap="square" rtlCol="0">
            <a:spAutoFit/>
          </a:bodyPr>
          <a:lstStyle/>
          <a:p>
            <a:r>
              <a:rPr lang="nb-NO" sz="1200" b="1" dirty="0">
                <a:solidFill>
                  <a:schemeClr val="accent1">
                    <a:lumMod val="75000"/>
                  </a:schemeClr>
                </a:solidFill>
                <a:latin typeface="+mn-lt"/>
                <a:cs typeface="+mn-cs"/>
              </a:rPr>
              <a:t>0</a:t>
            </a:r>
          </a:p>
        </p:txBody>
      </p:sp>
      <p:sp>
        <p:nvSpPr>
          <p:cNvPr id="207" name="TekstSylinder 206"/>
          <p:cNvSpPr txBox="1"/>
          <p:nvPr/>
        </p:nvSpPr>
        <p:spPr>
          <a:xfrm>
            <a:off x="8011873" y="2090032"/>
            <a:ext cx="555184" cy="246221"/>
          </a:xfrm>
          <a:prstGeom prst="rect">
            <a:avLst/>
          </a:prstGeom>
          <a:noFill/>
        </p:spPr>
        <p:txBody>
          <a:bodyPr wrap="square" rtlCol="0">
            <a:spAutoFit/>
          </a:bodyPr>
          <a:lstStyle/>
          <a:p>
            <a:r>
              <a:rPr lang="nb-NO" sz="1000" b="1" dirty="0">
                <a:solidFill>
                  <a:srgbClr val="FF0000"/>
                </a:solidFill>
                <a:latin typeface="Comic Sans MS" pitchFamily="66" charset="0"/>
                <a:cs typeface="+mn-cs"/>
              </a:rPr>
              <a:t>1224</a:t>
            </a:r>
          </a:p>
        </p:txBody>
      </p:sp>
      <p:grpSp>
        <p:nvGrpSpPr>
          <p:cNvPr id="3" name="Gruppe 240"/>
          <p:cNvGrpSpPr/>
          <p:nvPr/>
        </p:nvGrpSpPr>
        <p:grpSpPr>
          <a:xfrm>
            <a:off x="1545771" y="1730829"/>
            <a:ext cx="5170715" cy="3429000"/>
            <a:chOff x="457200" y="1436914"/>
            <a:chExt cx="8284029" cy="4855029"/>
          </a:xfrm>
        </p:grpSpPr>
        <p:grpSp>
          <p:nvGrpSpPr>
            <p:cNvPr id="4" name="Gruppe 425"/>
            <p:cNvGrpSpPr/>
            <p:nvPr/>
          </p:nvGrpSpPr>
          <p:grpSpPr>
            <a:xfrm>
              <a:off x="457200" y="1436914"/>
              <a:ext cx="8284029" cy="4855029"/>
              <a:chOff x="457200" y="1436914"/>
              <a:chExt cx="8284029" cy="4855029"/>
            </a:xfrm>
          </p:grpSpPr>
          <p:sp>
            <p:nvSpPr>
              <p:cNvPr id="520" name="Rektangel 2"/>
              <p:cNvSpPr/>
              <p:nvPr/>
            </p:nvSpPr>
            <p:spPr>
              <a:xfrm>
                <a:off x="457200" y="1436914"/>
                <a:ext cx="8284029" cy="485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1" name="Rektangel 520"/>
              <p:cNvSpPr/>
              <p:nvPr/>
            </p:nvSpPr>
            <p:spPr>
              <a:xfrm rot="5400000">
                <a:off x="2841171" y="-620485"/>
                <a:ext cx="2623460" cy="6999515"/>
              </a:xfrm>
              <a:prstGeom prst="rect">
                <a:avLst/>
              </a:prstGeom>
              <a:solidFill>
                <a:schemeClr val="bg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22" name="Rektangel 521"/>
              <p:cNvSpPr/>
              <p:nvPr/>
            </p:nvSpPr>
            <p:spPr>
              <a:xfrm>
                <a:off x="478971" y="4691744"/>
                <a:ext cx="8175171" cy="156754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3" name="Rektangel 522"/>
              <p:cNvSpPr/>
              <p:nvPr/>
            </p:nvSpPr>
            <p:spPr>
              <a:xfrm>
                <a:off x="478972" y="4201886"/>
                <a:ext cx="8229600" cy="47897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4" name="Rektangel 8"/>
              <p:cNvSpPr/>
              <p:nvPr/>
            </p:nvSpPr>
            <p:spPr>
              <a:xfrm>
                <a:off x="7554686" y="4676330"/>
                <a:ext cx="1153886" cy="15784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5" name="Rektangel 9"/>
              <p:cNvSpPr/>
              <p:nvPr/>
            </p:nvSpPr>
            <p:spPr>
              <a:xfrm>
                <a:off x="7805057" y="470262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6" name="Rektangel 525"/>
              <p:cNvSpPr/>
              <p:nvPr/>
            </p:nvSpPr>
            <p:spPr>
              <a:xfrm>
                <a:off x="7805053" y="554084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7" name="Rektangel 526"/>
              <p:cNvSpPr/>
              <p:nvPr/>
            </p:nvSpPr>
            <p:spPr>
              <a:xfrm>
                <a:off x="7805045" y="5921849"/>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8" name="Rektangel 527"/>
              <p:cNvSpPr/>
              <p:nvPr/>
            </p:nvSpPr>
            <p:spPr>
              <a:xfrm>
                <a:off x="7805041" y="5127167"/>
                <a:ext cx="685800" cy="2503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9" name="Rektangel 528"/>
              <p:cNvSpPr/>
              <p:nvPr/>
            </p:nvSpPr>
            <p:spPr>
              <a:xfrm rot="5400000">
                <a:off x="-783739" y="2775893"/>
                <a:ext cx="2677816" cy="152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0" name="Rektangel 529"/>
              <p:cNvSpPr/>
              <p:nvPr/>
            </p:nvSpPr>
            <p:spPr>
              <a:xfrm>
                <a:off x="598714" y="4680857"/>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1" name="Rektangel 530"/>
              <p:cNvSpPr/>
              <p:nvPr/>
            </p:nvSpPr>
            <p:spPr>
              <a:xfrm>
                <a:off x="1284528" y="4691739"/>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2" name="Rektangel 531"/>
              <p:cNvSpPr/>
              <p:nvPr/>
            </p:nvSpPr>
            <p:spPr>
              <a:xfrm>
                <a:off x="2754134" y="4691735"/>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3" name="Rektangel 532"/>
              <p:cNvSpPr/>
              <p:nvPr/>
            </p:nvSpPr>
            <p:spPr>
              <a:xfrm>
                <a:off x="3472606" y="469173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4" name="Rektangel 533"/>
              <p:cNvSpPr/>
              <p:nvPr/>
            </p:nvSpPr>
            <p:spPr>
              <a:xfrm>
                <a:off x="7064978" y="4887680"/>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5" name="Rektangel 534"/>
              <p:cNvSpPr/>
              <p:nvPr/>
            </p:nvSpPr>
            <p:spPr>
              <a:xfrm>
                <a:off x="7064974" y="5301344"/>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6" name="Rektangel 535"/>
              <p:cNvSpPr/>
              <p:nvPr/>
            </p:nvSpPr>
            <p:spPr>
              <a:xfrm>
                <a:off x="7064970" y="571500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7" name="Rektangel 536"/>
              <p:cNvSpPr/>
              <p:nvPr/>
            </p:nvSpPr>
            <p:spPr>
              <a:xfrm>
                <a:off x="7064966" y="6085128"/>
                <a:ext cx="468009"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8" name="Rektangel 537"/>
              <p:cNvSpPr/>
              <p:nvPr/>
            </p:nvSpPr>
            <p:spPr>
              <a:xfrm>
                <a:off x="5998150" y="4702626"/>
                <a:ext cx="468009" cy="838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9" name="Rektangel 538"/>
              <p:cNvSpPr/>
              <p:nvPr/>
            </p:nvSpPr>
            <p:spPr>
              <a:xfrm>
                <a:off x="2057430" y="4702621"/>
                <a:ext cx="185057" cy="14804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0" name="Rektangel 539"/>
              <p:cNvSpPr/>
              <p:nvPr/>
            </p:nvSpPr>
            <p:spPr>
              <a:xfrm>
                <a:off x="1480457" y="4702629"/>
                <a:ext cx="555172" cy="14586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1" name="TekstSylinder 540"/>
              <p:cNvSpPr txBox="1"/>
              <p:nvPr/>
            </p:nvSpPr>
            <p:spPr>
              <a:xfrm rot="16200000">
                <a:off x="1306223" y="5257837"/>
                <a:ext cx="903517" cy="215444"/>
              </a:xfrm>
              <a:prstGeom prst="rect">
                <a:avLst/>
              </a:prstGeom>
              <a:noFill/>
            </p:spPr>
            <p:txBody>
              <a:bodyPr wrap="square" rtlCol="0">
                <a:spAutoFit/>
              </a:bodyPr>
              <a:lstStyle/>
              <a:p>
                <a:r>
                  <a:rPr lang="nb-NO" sz="800" b="1" dirty="0"/>
                  <a:t>Tørrdokk</a:t>
                </a:r>
              </a:p>
            </p:txBody>
          </p:sp>
          <p:cxnSp>
            <p:nvCxnSpPr>
              <p:cNvPr id="542" name="Rett linje 541"/>
              <p:cNvCxnSpPr/>
              <p:nvPr/>
            </p:nvCxnSpPr>
            <p:spPr>
              <a:xfrm>
                <a:off x="6466114" y="5562601"/>
                <a:ext cx="0" cy="707570"/>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43" name="Rektangel 542"/>
              <p:cNvSpPr/>
              <p:nvPr/>
            </p:nvSpPr>
            <p:spPr>
              <a:xfrm>
                <a:off x="1284494" y="5170743"/>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4" name="Rektangel 543"/>
              <p:cNvSpPr/>
              <p:nvPr/>
            </p:nvSpPr>
            <p:spPr>
              <a:xfrm>
                <a:off x="6106985" y="4702649"/>
                <a:ext cx="228600" cy="217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5" name="Rektangel 544"/>
              <p:cNvSpPr/>
              <p:nvPr/>
            </p:nvSpPr>
            <p:spPr>
              <a:xfrm>
                <a:off x="5083727" y="4408736"/>
                <a:ext cx="370015" cy="228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46" name="Rett linje 545"/>
              <p:cNvCxnSpPr/>
              <p:nvPr/>
            </p:nvCxnSpPr>
            <p:spPr>
              <a:xfrm>
                <a:off x="805543" y="4430486"/>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547" name="Rektangel 546"/>
              <p:cNvSpPr/>
              <p:nvPr/>
            </p:nvSpPr>
            <p:spPr>
              <a:xfrm>
                <a:off x="8479973" y="1469572"/>
                <a:ext cx="228597" cy="271054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8" name="Rektangel 547"/>
              <p:cNvSpPr/>
              <p:nvPr/>
            </p:nvSpPr>
            <p:spPr>
              <a:xfrm>
                <a:off x="7892144" y="1469572"/>
                <a:ext cx="598713" cy="60959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9" name="Sekskant 548"/>
              <p:cNvSpPr/>
              <p:nvPr/>
            </p:nvSpPr>
            <p:spPr>
              <a:xfrm>
                <a:off x="3690266" y="3701146"/>
                <a:ext cx="446314" cy="381000"/>
              </a:xfrm>
              <a:prstGeom prst="hexagon">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0" name="Rektangel 549"/>
              <p:cNvSpPr/>
              <p:nvPr/>
            </p:nvSpPr>
            <p:spPr>
              <a:xfrm>
                <a:off x="7652657" y="2340430"/>
                <a:ext cx="718457" cy="1774370"/>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1" name="Rektangel 550"/>
              <p:cNvSpPr/>
              <p:nvPr/>
            </p:nvSpPr>
            <p:spPr>
              <a:xfrm>
                <a:off x="7609114" y="4125687"/>
                <a:ext cx="762001" cy="54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2" name="Rektangel 551"/>
              <p:cNvSpPr/>
              <p:nvPr/>
            </p:nvSpPr>
            <p:spPr>
              <a:xfrm>
                <a:off x="7522029" y="1600199"/>
                <a:ext cx="348341" cy="74022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3" name="Rektangel 552"/>
              <p:cNvSpPr/>
              <p:nvPr/>
            </p:nvSpPr>
            <p:spPr>
              <a:xfrm rot="5400000">
                <a:off x="6547756" y="3075217"/>
                <a:ext cx="2090057"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4" name="Trekk ut 553"/>
              <p:cNvSpPr/>
              <p:nvPr/>
            </p:nvSpPr>
            <p:spPr>
              <a:xfrm rot="5400000" flipH="1" flipV="1">
                <a:off x="930728" y="4958440"/>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5" name="Trekk ut 554"/>
              <p:cNvSpPr/>
              <p:nvPr/>
            </p:nvSpPr>
            <p:spPr>
              <a:xfrm flipV="1">
                <a:off x="5236029" y="4648198"/>
                <a:ext cx="76200" cy="881744"/>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3" name="Rektangel 672"/>
              <p:cNvSpPr/>
              <p:nvPr/>
            </p:nvSpPr>
            <p:spPr>
              <a:xfrm rot="5400000">
                <a:off x="7394123" y="3083384"/>
                <a:ext cx="2090056" cy="1034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9" name="Trekk ut 688"/>
              <p:cNvSpPr/>
              <p:nvPr/>
            </p:nvSpPr>
            <p:spPr>
              <a:xfrm rot="5400000">
                <a:off x="6653893" y="4476754"/>
                <a:ext cx="70753" cy="664031"/>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90" name="Rett linje 689"/>
              <p:cNvCxnSpPr/>
              <p:nvPr/>
            </p:nvCxnSpPr>
            <p:spPr>
              <a:xfrm flipV="1">
                <a:off x="7424057" y="4191001"/>
                <a:ext cx="1012372" cy="58782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691" name="Rett linje 690"/>
              <p:cNvCxnSpPr/>
              <p:nvPr/>
            </p:nvCxnSpPr>
            <p:spPr>
              <a:xfrm>
                <a:off x="8436429" y="2111829"/>
                <a:ext cx="0" cy="209005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692" name="Rektangel 691"/>
              <p:cNvSpPr/>
              <p:nvPr/>
            </p:nvSpPr>
            <p:spPr>
              <a:xfrm>
                <a:off x="478971" y="1469571"/>
                <a:ext cx="7391400" cy="1088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93" name="Rett linje 692"/>
              <p:cNvCxnSpPr/>
              <p:nvPr/>
            </p:nvCxnSpPr>
            <p:spPr>
              <a:xfrm>
                <a:off x="544285" y="1534885"/>
                <a:ext cx="1" cy="3374572"/>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cxnSp>
            <p:nvCxnSpPr>
              <p:cNvPr id="700" name="Rett linje 699"/>
              <p:cNvCxnSpPr/>
              <p:nvPr/>
            </p:nvCxnSpPr>
            <p:spPr>
              <a:xfrm flipV="1">
                <a:off x="576943" y="1534885"/>
                <a:ext cx="7304314" cy="1"/>
              </a:xfrm>
              <a:prstGeom prst="line">
                <a:avLst/>
              </a:prstGeom>
              <a:ln w="19050">
                <a:solidFill>
                  <a:srgbClr val="001642"/>
                </a:solidFill>
                <a:prstDash val="dashDot"/>
              </a:ln>
            </p:spPr>
            <p:style>
              <a:lnRef idx="1">
                <a:schemeClr val="accent1"/>
              </a:lnRef>
              <a:fillRef idx="0">
                <a:schemeClr val="accent1"/>
              </a:fillRef>
              <a:effectRef idx="0">
                <a:schemeClr val="accent1"/>
              </a:effectRef>
              <a:fontRef idx="minor">
                <a:schemeClr val="tx1"/>
              </a:fontRef>
            </p:style>
          </p:cxnSp>
          <p:sp>
            <p:nvSpPr>
              <p:cNvPr id="701" name="Bindepunkt 700"/>
              <p:cNvSpPr/>
              <p:nvPr/>
            </p:nvSpPr>
            <p:spPr>
              <a:xfrm>
                <a:off x="6574971" y="4506685"/>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2" name="Bindepunkt 701"/>
              <p:cNvSpPr/>
              <p:nvPr/>
            </p:nvSpPr>
            <p:spPr>
              <a:xfrm>
                <a:off x="6749143" y="4506681"/>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3" name="Bindepunkt 702"/>
              <p:cNvSpPr/>
              <p:nvPr/>
            </p:nvSpPr>
            <p:spPr>
              <a:xfrm>
                <a:off x="6934201" y="4506677"/>
                <a:ext cx="108858" cy="119743"/>
              </a:xfrm>
              <a:prstGeom prst="flowChartConnector">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04" name="Rett linje 703"/>
              <p:cNvCxnSpPr/>
              <p:nvPr/>
            </p:nvCxnSpPr>
            <p:spPr>
              <a:xfrm flipV="1">
                <a:off x="6476999" y="4321629"/>
                <a:ext cx="10887"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05" name="Rett linje 704"/>
              <p:cNvCxnSpPr/>
              <p:nvPr/>
            </p:nvCxnSpPr>
            <p:spPr>
              <a:xfrm flipH="1" flipV="1">
                <a:off x="7119257" y="4332514"/>
                <a:ext cx="2" cy="34834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06" name="Rett linje 705"/>
              <p:cNvCxnSpPr/>
              <p:nvPr/>
            </p:nvCxnSpPr>
            <p:spPr>
              <a:xfrm>
                <a:off x="6509658" y="4354287"/>
                <a:ext cx="620485" cy="1088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07" name="Rektangel 706"/>
              <p:cNvSpPr/>
              <p:nvPr/>
            </p:nvSpPr>
            <p:spPr>
              <a:xfrm>
                <a:off x="5993699" y="2471066"/>
                <a:ext cx="1509286" cy="5225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8" name="Rektangel 707"/>
              <p:cNvSpPr/>
              <p:nvPr/>
            </p:nvSpPr>
            <p:spPr>
              <a:xfrm rot="5400000">
                <a:off x="6607616" y="2340418"/>
                <a:ext cx="288467" cy="1687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09" name="Rett linje 708"/>
              <p:cNvCxnSpPr/>
              <p:nvPr/>
            </p:nvCxnSpPr>
            <p:spPr>
              <a:xfrm>
                <a:off x="7576456" y="2993572"/>
                <a:ext cx="3" cy="116477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10" name="Rett linje 709"/>
              <p:cNvCxnSpPr/>
              <p:nvPr/>
            </p:nvCxnSpPr>
            <p:spPr>
              <a:xfrm>
                <a:off x="7619950" y="4147448"/>
                <a:ext cx="772937" cy="54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11" name="Rett linje 710"/>
              <p:cNvCxnSpPr/>
              <p:nvPr/>
            </p:nvCxnSpPr>
            <p:spPr>
              <a:xfrm>
                <a:off x="5976257" y="1621970"/>
                <a:ext cx="0" cy="446317"/>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12" name="Rektangel 711"/>
              <p:cNvSpPr/>
              <p:nvPr/>
            </p:nvSpPr>
            <p:spPr>
              <a:xfrm>
                <a:off x="7837714" y="1959428"/>
                <a:ext cx="533400" cy="489857"/>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3" name="Trekk ut 712"/>
              <p:cNvSpPr/>
              <p:nvPr/>
            </p:nvSpPr>
            <p:spPr>
              <a:xfrm rot="5400000" flipH="1" flipV="1">
                <a:off x="2411220" y="4980208"/>
                <a:ext cx="87088" cy="576943"/>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14" name="Rett linje 713"/>
              <p:cNvCxnSpPr/>
              <p:nvPr/>
            </p:nvCxnSpPr>
            <p:spPr>
              <a:xfrm>
                <a:off x="1295389" y="470267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5" name="Rett linje 714"/>
              <p:cNvCxnSpPr/>
              <p:nvPr/>
            </p:nvCxnSpPr>
            <p:spPr>
              <a:xfrm>
                <a:off x="1447789" y="4702675"/>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6" name="Rett linje 715"/>
              <p:cNvCxnSpPr/>
              <p:nvPr/>
            </p:nvCxnSpPr>
            <p:spPr>
              <a:xfrm>
                <a:off x="2764991" y="4713557"/>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7" name="Rektangel 716"/>
              <p:cNvSpPr/>
              <p:nvPr/>
            </p:nvSpPr>
            <p:spPr>
              <a:xfrm rot="5400000">
                <a:off x="555148" y="1774361"/>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8" name="Rektangel 717"/>
              <p:cNvSpPr/>
              <p:nvPr/>
            </p:nvSpPr>
            <p:spPr>
              <a:xfrm rot="5400000">
                <a:off x="805522" y="1774357"/>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9" name="Rektangel 718"/>
              <p:cNvSpPr/>
              <p:nvPr/>
            </p:nvSpPr>
            <p:spPr>
              <a:xfrm rot="5400000">
                <a:off x="1055896" y="1774353"/>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0" name="Rektangel 719"/>
              <p:cNvSpPr/>
              <p:nvPr/>
            </p:nvSpPr>
            <p:spPr>
              <a:xfrm rot="5400000">
                <a:off x="5499998" y="2539084"/>
                <a:ext cx="446315"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1" name="Rektangel 720"/>
              <p:cNvSpPr/>
              <p:nvPr/>
            </p:nvSpPr>
            <p:spPr>
              <a:xfrm rot="5400000">
                <a:off x="1306270" y="1774349"/>
                <a:ext cx="446315"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22" name="Rett linje 721"/>
              <p:cNvCxnSpPr/>
              <p:nvPr/>
            </p:nvCxnSpPr>
            <p:spPr>
              <a:xfrm flipH="1">
                <a:off x="3091539" y="2002972"/>
                <a:ext cx="4" cy="228599"/>
              </a:xfrm>
              <a:prstGeom prst="line">
                <a:avLst/>
              </a:prstGeom>
              <a:ln w="19050">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23" name="TekstSylinder 722"/>
              <p:cNvSpPr txBox="1"/>
              <p:nvPr/>
            </p:nvSpPr>
            <p:spPr>
              <a:xfrm>
                <a:off x="914375" y="1621909"/>
                <a:ext cx="217730" cy="217747"/>
              </a:xfrm>
              <a:prstGeom prst="rect">
                <a:avLst/>
              </a:prstGeom>
              <a:noFill/>
            </p:spPr>
            <p:txBody>
              <a:bodyPr wrap="square" rtlCol="0">
                <a:spAutoFit/>
              </a:bodyPr>
              <a:lstStyle/>
              <a:p>
                <a:pPr algn="ctr"/>
                <a:endParaRPr lang="nb-NO" sz="800" b="1" dirty="0"/>
              </a:p>
            </p:txBody>
          </p:sp>
          <p:sp>
            <p:nvSpPr>
              <p:cNvPr id="724" name="TekstSylinder 723"/>
              <p:cNvSpPr txBox="1"/>
              <p:nvPr/>
            </p:nvSpPr>
            <p:spPr>
              <a:xfrm>
                <a:off x="1164749" y="1621905"/>
                <a:ext cx="217730" cy="217747"/>
              </a:xfrm>
              <a:prstGeom prst="rect">
                <a:avLst/>
              </a:prstGeom>
              <a:noFill/>
            </p:spPr>
            <p:txBody>
              <a:bodyPr wrap="square" rtlCol="0">
                <a:spAutoFit/>
              </a:bodyPr>
              <a:lstStyle/>
              <a:p>
                <a:pPr algn="ctr"/>
                <a:endParaRPr lang="nb-NO" sz="800" b="1" dirty="0"/>
              </a:p>
            </p:txBody>
          </p:sp>
          <p:sp>
            <p:nvSpPr>
              <p:cNvPr id="725" name="Rektangel 724"/>
              <p:cNvSpPr/>
              <p:nvPr/>
            </p:nvSpPr>
            <p:spPr>
              <a:xfrm rot="5400000">
                <a:off x="62584" y="2860213"/>
                <a:ext cx="1932232" cy="6858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6" name="Rektangel 725"/>
              <p:cNvSpPr/>
              <p:nvPr/>
            </p:nvSpPr>
            <p:spPr>
              <a:xfrm rot="5400000">
                <a:off x="1279081" y="3107882"/>
                <a:ext cx="1469574" cy="6531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7" name="Rektangel 726"/>
              <p:cNvSpPr/>
              <p:nvPr/>
            </p:nvSpPr>
            <p:spPr>
              <a:xfrm rot="5400000">
                <a:off x="2237036" y="3107893"/>
                <a:ext cx="1458681" cy="66398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28" name="Rett linje 727"/>
              <p:cNvCxnSpPr/>
              <p:nvPr/>
            </p:nvCxnSpPr>
            <p:spPr>
              <a:xfrm flipH="1">
                <a:off x="5998029" y="4158347"/>
                <a:ext cx="1513114" cy="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29" name="Rett linje 728"/>
              <p:cNvCxnSpPr/>
              <p:nvPr/>
            </p:nvCxnSpPr>
            <p:spPr>
              <a:xfrm>
                <a:off x="5976257" y="3668501"/>
                <a:ext cx="0" cy="446317"/>
              </a:xfrm>
              <a:prstGeom prst="line">
                <a:avLst/>
              </a:prstGeom>
              <a:ln w="19050">
                <a:solidFill>
                  <a:schemeClr val="tx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0" name="Rett linje 729"/>
              <p:cNvCxnSpPr/>
              <p:nvPr/>
            </p:nvCxnSpPr>
            <p:spPr>
              <a:xfrm>
                <a:off x="5976257" y="3026229"/>
                <a:ext cx="0" cy="6096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31" name="Bindepunkt 730"/>
              <p:cNvSpPr/>
              <p:nvPr/>
            </p:nvSpPr>
            <p:spPr>
              <a:xfrm>
                <a:off x="4604672" y="1981198"/>
                <a:ext cx="500750" cy="478975"/>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2" name="Rektangel 731"/>
              <p:cNvSpPr/>
              <p:nvPr/>
            </p:nvSpPr>
            <p:spPr>
              <a:xfrm rot="5400000">
                <a:off x="2163520" y="1347096"/>
                <a:ext cx="397347" cy="91441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3" name="Rektangel 732"/>
              <p:cNvSpPr/>
              <p:nvPr/>
            </p:nvSpPr>
            <p:spPr>
              <a:xfrm rot="5400000">
                <a:off x="3673937" y="3129655"/>
                <a:ext cx="457203" cy="44629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4" name="TekstSylinder 733"/>
              <p:cNvSpPr txBox="1"/>
              <p:nvPr/>
            </p:nvSpPr>
            <p:spPr>
              <a:xfrm>
                <a:off x="3875354" y="2901047"/>
                <a:ext cx="282993" cy="461665"/>
              </a:xfrm>
              <a:prstGeom prst="rect">
                <a:avLst/>
              </a:prstGeom>
              <a:noFill/>
            </p:spPr>
            <p:txBody>
              <a:bodyPr wrap="square" rtlCol="0">
                <a:spAutoFit/>
              </a:bodyPr>
              <a:lstStyle/>
              <a:p>
                <a:pPr algn="ctr"/>
                <a:r>
                  <a:rPr lang="nb-NO" sz="2400" b="1" dirty="0">
                    <a:solidFill>
                      <a:srgbClr val="FF0000"/>
                    </a:solidFill>
                  </a:rPr>
                  <a:t>+</a:t>
                </a:r>
              </a:p>
            </p:txBody>
          </p:sp>
          <p:sp>
            <p:nvSpPr>
              <p:cNvPr id="735" name="Sekskant 734"/>
              <p:cNvSpPr/>
              <p:nvPr/>
            </p:nvSpPr>
            <p:spPr>
              <a:xfrm>
                <a:off x="3722924" y="2667004"/>
                <a:ext cx="359220" cy="315683"/>
              </a:xfrm>
              <a:prstGeom prst="hexagon">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6" name="TekstSylinder 735"/>
              <p:cNvSpPr txBox="1"/>
              <p:nvPr/>
            </p:nvSpPr>
            <p:spPr>
              <a:xfrm>
                <a:off x="3738167" y="2616192"/>
                <a:ext cx="326539" cy="307777"/>
              </a:xfrm>
              <a:prstGeom prst="rect">
                <a:avLst/>
              </a:prstGeom>
              <a:noFill/>
            </p:spPr>
            <p:txBody>
              <a:bodyPr wrap="square" rtlCol="0">
                <a:spAutoFit/>
              </a:bodyPr>
              <a:lstStyle/>
              <a:p>
                <a:pPr algn="ctr"/>
                <a:r>
                  <a:rPr lang="nb-NO" sz="1400" b="1" dirty="0"/>
                  <a:t>H</a:t>
                </a:r>
              </a:p>
            </p:txBody>
          </p:sp>
          <p:cxnSp>
            <p:nvCxnSpPr>
              <p:cNvPr id="737" name="Rett linje 736"/>
              <p:cNvCxnSpPr/>
              <p:nvPr/>
            </p:nvCxnSpPr>
            <p:spPr>
              <a:xfrm flipH="1">
                <a:off x="3897092" y="3352800"/>
                <a:ext cx="239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8" name="Rett linje 737"/>
              <p:cNvCxnSpPr/>
              <p:nvPr/>
            </p:nvCxnSpPr>
            <p:spPr>
              <a:xfrm flipV="1">
                <a:off x="3897086" y="3113316"/>
                <a:ext cx="2" cy="228598"/>
              </a:xfrm>
              <a:prstGeom prst="line">
                <a:avLst/>
              </a:prstGeom>
            </p:spPr>
            <p:style>
              <a:lnRef idx="1">
                <a:schemeClr val="accent1"/>
              </a:lnRef>
              <a:fillRef idx="0">
                <a:schemeClr val="accent1"/>
              </a:fillRef>
              <a:effectRef idx="0">
                <a:schemeClr val="accent1"/>
              </a:effectRef>
              <a:fontRef idx="minor">
                <a:schemeClr val="tx1"/>
              </a:fontRef>
            </p:style>
          </p:cxnSp>
          <p:sp>
            <p:nvSpPr>
              <p:cNvPr id="739" name="Rektangel 738"/>
              <p:cNvSpPr/>
              <p:nvPr/>
            </p:nvSpPr>
            <p:spPr>
              <a:xfrm>
                <a:off x="4370636" y="3728391"/>
                <a:ext cx="974250" cy="3428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0" name="Rektangel 739"/>
              <p:cNvSpPr/>
              <p:nvPr/>
            </p:nvSpPr>
            <p:spPr>
              <a:xfrm rot="5400000">
                <a:off x="3635810" y="1627412"/>
                <a:ext cx="517090" cy="47351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1" name="Rektangel 740"/>
              <p:cNvSpPr/>
              <p:nvPr/>
            </p:nvSpPr>
            <p:spPr>
              <a:xfrm rot="5400000">
                <a:off x="4520298" y="3061626"/>
                <a:ext cx="685811" cy="3537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2" name="Rektangel 741"/>
              <p:cNvSpPr/>
              <p:nvPr/>
            </p:nvSpPr>
            <p:spPr>
              <a:xfrm>
                <a:off x="3635829" y="2536370"/>
                <a:ext cx="522514" cy="1197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3" name="Rektangel 742"/>
              <p:cNvSpPr/>
              <p:nvPr/>
            </p:nvSpPr>
            <p:spPr>
              <a:xfrm rot="16200000">
                <a:off x="3053440" y="1387925"/>
                <a:ext cx="375562" cy="7892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4" name="Rektangel 743"/>
              <p:cNvSpPr/>
              <p:nvPr/>
            </p:nvSpPr>
            <p:spPr>
              <a:xfrm rot="16200000">
                <a:off x="1613789" y="1679130"/>
                <a:ext cx="375562" cy="1850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45" name="Rett linje 744"/>
              <p:cNvCxnSpPr/>
              <p:nvPr/>
            </p:nvCxnSpPr>
            <p:spPr>
              <a:xfrm>
                <a:off x="3091544" y="1567543"/>
                <a:ext cx="0" cy="38100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46" name="Rektangel 745"/>
              <p:cNvSpPr/>
              <p:nvPr/>
            </p:nvSpPr>
            <p:spPr>
              <a:xfrm>
                <a:off x="3679434" y="6008914"/>
                <a:ext cx="1175595" cy="163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7" name="Rektangel 746"/>
              <p:cNvSpPr/>
              <p:nvPr/>
            </p:nvSpPr>
            <p:spPr>
              <a:xfrm rot="5400000">
                <a:off x="5538107" y="2958194"/>
                <a:ext cx="364671" cy="4680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8" name="Rektangel 747"/>
              <p:cNvSpPr/>
              <p:nvPr/>
            </p:nvSpPr>
            <p:spPr>
              <a:xfrm rot="5400000">
                <a:off x="6229349" y="2027467"/>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9" name="Rektangel 748"/>
              <p:cNvSpPr/>
              <p:nvPr/>
            </p:nvSpPr>
            <p:spPr>
              <a:xfrm rot="5400000">
                <a:off x="6915163" y="2038349"/>
                <a:ext cx="364671" cy="4789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0" name="Rektangel 749"/>
              <p:cNvSpPr/>
              <p:nvPr/>
            </p:nvSpPr>
            <p:spPr>
              <a:xfrm rot="5400000">
                <a:off x="7039222" y="2266957"/>
                <a:ext cx="642257" cy="2775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1" name="Rektangel 750"/>
              <p:cNvSpPr/>
              <p:nvPr/>
            </p:nvSpPr>
            <p:spPr>
              <a:xfrm rot="5400000">
                <a:off x="5816790" y="2266941"/>
                <a:ext cx="642257" cy="27761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2" name="Beslutning 751"/>
              <p:cNvSpPr/>
              <p:nvPr/>
            </p:nvSpPr>
            <p:spPr>
              <a:xfrm>
                <a:off x="7010403" y="5671455"/>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3" name="Rektangel 752"/>
              <p:cNvSpPr/>
              <p:nvPr/>
            </p:nvSpPr>
            <p:spPr>
              <a:xfrm rot="5400000">
                <a:off x="7443099" y="4090297"/>
                <a:ext cx="277604" cy="555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4" name="Rektangel 753"/>
              <p:cNvSpPr/>
              <p:nvPr/>
            </p:nvSpPr>
            <p:spPr>
              <a:xfrm rot="16200000">
                <a:off x="2166254" y="1469568"/>
                <a:ext cx="168734" cy="17036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55" name="Rett linje 754"/>
              <p:cNvCxnSpPr>
                <a:stCxn id="754" idx="0"/>
              </p:cNvCxnSpPr>
              <p:nvPr/>
            </p:nvCxnSpPr>
            <p:spPr>
              <a:xfrm flipV="1">
                <a:off x="1398813" y="2318661"/>
                <a:ext cx="1703616" cy="2715"/>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56" name="Rektangel 755"/>
              <p:cNvSpPr/>
              <p:nvPr/>
            </p:nvSpPr>
            <p:spPr>
              <a:xfrm>
                <a:off x="5486396" y="3320144"/>
                <a:ext cx="468090" cy="1741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57" name="Rett linje 756"/>
              <p:cNvCxnSpPr/>
              <p:nvPr/>
            </p:nvCxnSpPr>
            <p:spPr>
              <a:xfrm>
                <a:off x="3635863"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Rett linje 757"/>
              <p:cNvCxnSpPr/>
              <p:nvPr/>
            </p:nvCxnSpPr>
            <p:spPr>
              <a:xfrm>
                <a:off x="3494345" y="4713549"/>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9" name="Rektangel 758"/>
              <p:cNvSpPr/>
              <p:nvPr/>
            </p:nvSpPr>
            <p:spPr>
              <a:xfrm>
                <a:off x="3472572" y="5192507"/>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0" name="Trekk ut 759"/>
              <p:cNvSpPr/>
              <p:nvPr/>
            </p:nvSpPr>
            <p:spPr>
              <a:xfrm rot="5400000" flipH="1">
                <a:off x="3897095" y="4974779"/>
                <a:ext cx="108857" cy="587812"/>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61" name="Rett linje 760"/>
              <p:cNvCxnSpPr/>
              <p:nvPr/>
            </p:nvCxnSpPr>
            <p:spPr>
              <a:xfrm>
                <a:off x="805539" y="4604658"/>
                <a:ext cx="5159828" cy="0"/>
              </a:xfrm>
              <a:prstGeom prst="line">
                <a:avLst/>
              </a:prstGeom>
              <a:ln>
                <a:solidFill>
                  <a:srgbClr val="001642"/>
                </a:solidFill>
              </a:ln>
            </p:spPr>
            <p:style>
              <a:lnRef idx="1">
                <a:schemeClr val="accent1"/>
              </a:lnRef>
              <a:fillRef idx="0">
                <a:schemeClr val="accent1"/>
              </a:fillRef>
              <a:effectRef idx="0">
                <a:schemeClr val="accent1"/>
              </a:effectRef>
              <a:fontRef idx="minor">
                <a:schemeClr val="tx1"/>
              </a:fontRef>
            </p:style>
          </p:cxnSp>
          <p:sp>
            <p:nvSpPr>
              <p:cNvPr id="762" name="Rektangel 761"/>
              <p:cNvSpPr/>
              <p:nvPr/>
            </p:nvSpPr>
            <p:spPr>
              <a:xfrm rot="5400000">
                <a:off x="5811353" y="3203115"/>
                <a:ext cx="571520" cy="2068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3" name="Beslutning 762"/>
              <p:cNvSpPr/>
              <p:nvPr/>
            </p:nvSpPr>
            <p:spPr>
              <a:xfrm>
                <a:off x="3690261" y="4724386"/>
                <a:ext cx="45719" cy="152402"/>
              </a:xfrm>
              <a:prstGeom prst="flowChartDecis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4" name="Ellipse 763"/>
              <p:cNvSpPr/>
              <p:nvPr/>
            </p:nvSpPr>
            <p:spPr>
              <a:xfrm>
                <a:off x="3069771" y="4201886"/>
                <a:ext cx="239486" cy="152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5" name="TekstSylinder 764"/>
              <p:cNvSpPr txBox="1"/>
              <p:nvPr/>
            </p:nvSpPr>
            <p:spPr>
              <a:xfrm>
                <a:off x="2982662" y="4169202"/>
                <a:ext cx="446326" cy="215444"/>
              </a:xfrm>
              <a:prstGeom prst="rect">
                <a:avLst/>
              </a:prstGeom>
              <a:noFill/>
              <a:ln>
                <a:noFill/>
              </a:ln>
            </p:spPr>
            <p:txBody>
              <a:bodyPr wrap="square" rtlCol="0">
                <a:spAutoFit/>
              </a:bodyPr>
              <a:lstStyle/>
              <a:p>
                <a:pPr algn="ctr"/>
                <a:endParaRPr lang="nb-NO" sz="800" b="1" dirty="0">
                  <a:latin typeface="Comic Sans MS" pitchFamily="66" charset="0"/>
                </a:endParaRPr>
              </a:p>
            </p:txBody>
          </p:sp>
          <p:sp>
            <p:nvSpPr>
              <p:cNvPr id="766" name="Frihåndsform 765"/>
              <p:cNvSpPr/>
              <p:nvPr/>
            </p:nvSpPr>
            <p:spPr>
              <a:xfrm>
                <a:off x="2155371" y="5131366"/>
                <a:ext cx="587829" cy="289720"/>
              </a:xfrm>
              <a:custGeom>
                <a:avLst/>
                <a:gdLst>
                  <a:gd name="connsiteX0" fmla="*/ 0 w 587829"/>
                  <a:gd name="connsiteY0" fmla="*/ 278834 h 289720"/>
                  <a:gd name="connsiteX1" fmla="*/ 10886 w 587829"/>
                  <a:gd name="connsiteY1" fmla="*/ 104663 h 289720"/>
                  <a:gd name="connsiteX2" fmla="*/ 21772 w 587829"/>
                  <a:gd name="connsiteY2" fmla="*/ 72005 h 289720"/>
                  <a:gd name="connsiteX3" fmla="*/ 54429 w 587829"/>
                  <a:gd name="connsiteY3" fmla="*/ 61120 h 289720"/>
                  <a:gd name="connsiteX4" fmla="*/ 65315 w 587829"/>
                  <a:gd name="connsiteY4" fmla="*/ 104663 h 289720"/>
                  <a:gd name="connsiteX5" fmla="*/ 97972 w 587829"/>
                  <a:gd name="connsiteY5" fmla="*/ 169977 h 289720"/>
                  <a:gd name="connsiteX6" fmla="*/ 108858 w 587829"/>
                  <a:gd name="connsiteY6" fmla="*/ 235291 h 289720"/>
                  <a:gd name="connsiteX7" fmla="*/ 119743 w 587829"/>
                  <a:gd name="connsiteY7" fmla="*/ 278834 h 289720"/>
                  <a:gd name="connsiteX8" fmla="*/ 163286 w 587829"/>
                  <a:gd name="connsiteY8" fmla="*/ 126434 h 289720"/>
                  <a:gd name="connsiteX9" fmla="*/ 185058 w 587829"/>
                  <a:gd name="connsiteY9" fmla="*/ 93777 h 289720"/>
                  <a:gd name="connsiteX10" fmla="*/ 195943 w 587829"/>
                  <a:gd name="connsiteY10" fmla="*/ 61120 h 289720"/>
                  <a:gd name="connsiteX11" fmla="*/ 206829 w 587829"/>
                  <a:gd name="connsiteY11" fmla="*/ 93777 h 289720"/>
                  <a:gd name="connsiteX12" fmla="*/ 228600 w 587829"/>
                  <a:gd name="connsiteY12" fmla="*/ 126434 h 289720"/>
                  <a:gd name="connsiteX13" fmla="*/ 250372 w 587829"/>
                  <a:gd name="connsiteY13" fmla="*/ 191748 h 289720"/>
                  <a:gd name="connsiteX14" fmla="*/ 261258 w 587829"/>
                  <a:gd name="connsiteY14" fmla="*/ 257063 h 289720"/>
                  <a:gd name="connsiteX15" fmla="*/ 272143 w 587829"/>
                  <a:gd name="connsiteY15" fmla="*/ 180863 h 289720"/>
                  <a:gd name="connsiteX16" fmla="*/ 293915 w 587829"/>
                  <a:gd name="connsiteY16" fmla="*/ 115548 h 289720"/>
                  <a:gd name="connsiteX17" fmla="*/ 337458 w 587829"/>
                  <a:gd name="connsiteY17" fmla="*/ 50234 h 289720"/>
                  <a:gd name="connsiteX18" fmla="*/ 348343 w 587829"/>
                  <a:gd name="connsiteY18" fmla="*/ 6691 h 289720"/>
                  <a:gd name="connsiteX19" fmla="*/ 359229 w 587829"/>
                  <a:gd name="connsiteY19" fmla="*/ 61120 h 289720"/>
                  <a:gd name="connsiteX20" fmla="*/ 370115 w 587829"/>
                  <a:gd name="connsiteY20" fmla="*/ 93777 h 289720"/>
                  <a:gd name="connsiteX21" fmla="*/ 381000 w 587829"/>
                  <a:gd name="connsiteY21" fmla="*/ 180863 h 289720"/>
                  <a:gd name="connsiteX22" fmla="*/ 391886 w 587829"/>
                  <a:gd name="connsiteY22" fmla="*/ 246177 h 289720"/>
                  <a:gd name="connsiteX23" fmla="*/ 413658 w 587829"/>
                  <a:gd name="connsiteY23" fmla="*/ 224405 h 289720"/>
                  <a:gd name="connsiteX24" fmla="*/ 457200 w 587829"/>
                  <a:gd name="connsiteY24" fmla="*/ 159091 h 289720"/>
                  <a:gd name="connsiteX25" fmla="*/ 468086 w 587829"/>
                  <a:gd name="connsiteY25" fmla="*/ 115548 h 289720"/>
                  <a:gd name="connsiteX26" fmla="*/ 489858 w 587829"/>
                  <a:gd name="connsiteY26" fmla="*/ 50234 h 289720"/>
                  <a:gd name="connsiteX27" fmla="*/ 500743 w 587829"/>
                  <a:gd name="connsiteY27" fmla="*/ 82891 h 289720"/>
                  <a:gd name="connsiteX28" fmla="*/ 522515 w 587829"/>
                  <a:gd name="connsiteY28" fmla="*/ 257063 h 289720"/>
                  <a:gd name="connsiteX29" fmla="*/ 533400 w 587829"/>
                  <a:gd name="connsiteY29" fmla="*/ 289720 h 289720"/>
                  <a:gd name="connsiteX30" fmla="*/ 566058 w 587829"/>
                  <a:gd name="connsiteY30" fmla="*/ 93777 h 289720"/>
                  <a:gd name="connsiteX31" fmla="*/ 587829 w 587829"/>
                  <a:gd name="connsiteY31" fmla="*/ 50234 h 2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7829" h="289720">
                    <a:moveTo>
                      <a:pt x="0" y="278834"/>
                    </a:moveTo>
                    <a:cubicBezTo>
                      <a:pt x="3629" y="220777"/>
                      <a:pt x="4796" y="162514"/>
                      <a:pt x="10886" y="104663"/>
                    </a:cubicBezTo>
                    <a:cubicBezTo>
                      <a:pt x="12087" y="93251"/>
                      <a:pt x="13658" y="80119"/>
                      <a:pt x="21772" y="72005"/>
                    </a:cubicBezTo>
                    <a:cubicBezTo>
                      <a:pt x="29886" y="63891"/>
                      <a:pt x="43543" y="64748"/>
                      <a:pt x="54429" y="61120"/>
                    </a:cubicBezTo>
                    <a:cubicBezTo>
                      <a:pt x="58058" y="75634"/>
                      <a:pt x="59422" y="90912"/>
                      <a:pt x="65315" y="104663"/>
                    </a:cubicBezTo>
                    <a:cubicBezTo>
                      <a:pt x="92414" y="167894"/>
                      <a:pt x="83858" y="106467"/>
                      <a:pt x="97972" y="169977"/>
                    </a:cubicBezTo>
                    <a:cubicBezTo>
                      <a:pt x="102760" y="191523"/>
                      <a:pt x="104529" y="213648"/>
                      <a:pt x="108858" y="235291"/>
                    </a:cubicBezTo>
                    <a:cubicBezTo>
                      <a:pt x="111792" y="249961"/>
                      <a:pt x="116115" y="264320"/>
                      <a:pt x="119743" y="278834"/>
                    </a:cubicBezTo>
                    <a:cubicBezTo>
                      <a:pt x="122645" y="267226"/>
                      <a:pt x="150794" y="145171"/>
                      <a:pt x="163286" y="126434"/>
                    </a:cubicBezTo>
                    <a:lnTo>
                      <a:pt x="185058" y="93777"/>
                    </a:lnTo>
                    <a:cubicBezTo>
                      <a:pt x="188686" y="82891"/>
                      <a:pt x="184469" y="61120"/>
                      <a:pt x="195943" y="61120"/>
                    </a:cubicBezTo>
                    <a:cubicBezTo>
                      <a:pt x="207418" y="61120"/>
                      <a:pt x="201697" y="83514"/>
                      <a:pt x="206829" y="93777"/>
                    </a:cubicBezTo>
                    <a:cubicBezTo>
                      <a:pt x="212680" y="105479"/>
                      <a:pt x="223287" y="114479"/>
                      <a:pt x="228600" y="126434"/>
                    </a:cubicBezTo>
                    <a:cubicBezTo>
                      <a:pt x="237921" y="147405"/>
                      <a:pt x="250372" y="191748"/>
                      <a:pt x="250372" y="191748"/>
                    </a:cubicBezTo>
                    <a:cubicBezTo>
                      <a:pt x="254001" y="213520"/>
                      <a:pt x="241516" y="266934"/>
                      <a:pt x="261258" y="257063"/>
                    </a:cubicBezTo>
                    <a:cubicBezTo>
                      <a:pt x="284207" y="245589"/>
                      <a:pt x="266374" y="205864"/>
                      <a:pt x="272143" y="180863"/>
                    </a:cubicBezTo>
                    <a:cubicBezTo>
                      <a:pt x="277303" y="158501"/>
                      <a:pt x="281185" y="134643"/>
                      <a:pt x="293915" y="115548"/>
                    </a:cubicBezTo>
                    <a:lnTo>
                      <a:pt x="337458" y="50234"/>
                    </a:lnTo>
                    <a:cubicBezTo>
                      <a:pt x="341086" y="35720"/>
                      <a:pt x="334962" y="0"/>
                      <a:pt x="348343" y="6691"/>
                    </a:cubicBezTo>
                    <a:cubicBezTo>
                      <a:pt x="364892" y="14966"/>
                      <a:pt x="354741" y="43170"/>
                      <a:pt x="359229" y="61120"/>
                    </a:cubicBezTo>
                    <a:cubicBezTo>
                      <a:pt x="362012" y="72252"/>
                      <a:pt x="366486" y="82891"/>
                      <a:pt x="370115" y="93777"/>
                    </a:cubicBezTo>
                    <a:cubicBezTo>
                      <a:pt x="373743" y="122806"/>
                      <a:pt x="376863" y="151902"/>
                      <a:pt x="381000" y="180863"/>
                    </a:cubicBezTo>
                    <a:cubicBezTo>
                      <a:pt x="384121" y="202713"/>
                      <a:pt x="378643" y="228520"/>
                      <a:pt x="391886" y="246177"/>
                    </a:cubicBezTo>
                    <a:cubicBezTo>
                      <a:pt x="398044" y="254388"/>
                      <a:pt x="407500" y="232616"/>
                      <a:pt x="413658" y="224405"/>
                    </a:cubicBezTo>
                    <a:cubicBezTo>
                      <a:pt x="429357" y="203472"/>
                      <a:pt x="457200" y="159091"/>
                      <a:pt x="457200" y="159091"/>
                    </a:cubicBezTo>
                    <a:cubicBezTo>
                      <a:pt x="460829" y="144577"/>
                      <a:pt x="463787" y="129878"/>
                      <a:pt x="468086" y="115548"/>
                    </a:cubicBezTo>
                    <a:cubicBezTo>
                      <a:pt x="474681" y="93567"/>
                      <a:pt x="489858" y="50234"/>
                      <a:pt x="489858" y="50234"/>
                    </a:cubicBezTo>
                    <a:cubicBezTo>
                      <a:pt x="493486" y="61120"/>
                      <a:pt x="498493" y="71639"/>
                      <a:pt x="500743" y="82891"/>
                    </a:cubicBezTo>
                    <a:cubicBezTo>
                      <a:pt x="517350" y="165928"/>
                      <a:pt x="507420" y="166491"/>
                      <a:pt x="522515" y="257063"/>
                    </a:cubicBezTo>
                    <a:cubicBezTo>
                      <a:pt x="524401" y="268381"/>
                      <a:pt x="529772" y="278834"/>
                      <a:pt x="533400" y="289720"/>
                    </a:cubicBezTo>
                    <a:cubicBezTo>
                      <a:pt x="546193" y="136213"/>
                      <a:pt x="530468" y="200547"/>
                      <a:pt x="566058" y="93777"/>
                    </a:cubicBezTo>
                    <a:cubicBezTo>
                      <a:pt x="578567" y="56250"/>
                      <a:pt x="568829" y="69234"/>
                      <a:pt x="587829" y="50234"/>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67" name="Trekk ut 766"/>
              <p:cNvSpPr/>
              <p:nvPr/>
            </p:nvSpPr>
            <p:spPr>
              <a:xfrm rot="20523453" flipH="1">
                <a:off x="2697700" y="4551645"/>
                <a:ext cx="101889" cy="63943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68" name="Rett linje 767"/>
              <p:cNvCxnSpPr/>
              <p:nvPr/>
            </p:nvCxnSpPr>
            <p:spPr>
              <a:xfrm>
                <a:off x="2917391" y="4713553"/>
                <a:ext cx="1" cy="1426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9" name="Rektangel 768"/>
              <p:cNvSpPr/>
              <p:nvPr/>
            </p:nvSpPr>
            <p:spPr>
              <a:xfrm>
                <a:off x="2764986" y="5181625"/>
                <a:ext cx="174192" cy="1632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0" name="TekstSylinder 769"/>
              <p:cNvSpPr txBox="1"/>
              <p:nvPr/>
            </p:nvSpPr>
            <p:spPr>
              <a:xfrm>
                <a:off x="2547140" y="4959356"/>
                <a:ext cx="369111" cy="566505"/>
              </a:xfrm>
              <a:prstGeom prst="rect">
                <a:avLst/>
              </a:prstGeom>
              <a:noFill/>
            </p:spPr>
            <p:txBody>
              <a:bodyPr wrap="square" rtlCol="0">
                <a:spAutoFit/>
              </a:bodyPr>
              <a:lstStyle/>
              <a:p>
                <a:r>
                  <a:rPr lang="nb-NO" sz="2000" b="1" dirty="0">
                    <a:solidFill>
                      <a:srgbClr val="FF0000"/>
                    </a:solidFill>
                  </a:rPr>
                  <a:t>X</a:t>
                </a:r>
              </a:p>
            </p:txBody>
          </p:sp>
          <p:sp>
            <p:nvSpPr>
              <p:cNvPr id="771" name="Beslutning 770"/>
              <p:cNvSpPr/>
              <p:nvPr/>
            </p:nvSpPr>
            <p:spPr>
              <a:xfrm>
                <a:off x="2296888" y="4735265"/>
                <a:ext cx="45719" cy="15240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2" name="Frihåndsform 771"/>
              <p:cNvSpPr/>
              <p:nvPr/>
            </p:nvSpPr>
            <p:spPr>
              <a:xfrm>
                <a:off x="3624942" y="4724400"/>
                <a:ext cx="241285" cy="164166"/>
              </a:xfrm>
              <a:custGeom>
                <a:avLst/>
                <a:gdLst>
                  <a:gd name="connsiteX0" fmla="*/ 0 w 241285"/>
                  <a:gd name="connsiteY0" fmla="*/ 0 h 164166"/>
                  <a:gd name="connsiteX1" fmla="*/ 43543 w 241285"/>
                  <a:gd name="connsiteY1" fmla="*/ 76200 h 164166"/>
                  <a:gd name="connsiteX2" fmla="*/ 65315 w 241285"/>
                  <a:gd name="connsiteY2" fmla="*/ 97971 h 164166"/>
                  <a:gd name="connsiteX3" fmla="*/ 130629 w 241285"/>
                  <a:gd name="connsiteY3" fmla="*/ 119743 h 164166"/>
                  <a:gd name="connsiteX4" fmla="*/ 97972 w 241285"/>
                  <a:gd name="connsiteY4" fmla="*/ 130629 h 164166"/>
                  <a:gd name="connsiteX5" fmla="*/ 76200 w 241285"/>
                  <a:gd name="connsiteY5" fmla="*/ 152400 h 164166"/>
                  <a:gd name="connsiteX6" fmla="*/ 21772 w 241285"/>
                  <a:gd name="connsiteY6" fmla="*/ 163286 h 16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85" h="164166">
                    <a:moveTo>
                      <a:pt x="0" y="0"/>
                    </a:moveTo>
                    <a:cubicBezTo>
                      <a:pt x="241285" y="120641"/>
                      <a:pt x="128164" y="33890"/>
                      <a:pt x="43543" y="76200"/>
                    </a:cubicBezTo>
                    <a:cubicBezTo>
                      <a:pt x="34363" y="80790"/>
                      <a:pt x="56135" y="93381"/>
                      <a:pt x="65315" y="97971"/>
                    </a:cubicBezTo>
                    <a:cubicBezTo>
                      <a:pt x="85841" y="108234"/>
                      <a:pt x="130629" y="119743"/>
                      <a:pt x="130629" y="119743"/>
                    </a:cubicBezTo>
                    <a:cubicBezTo>
                      <a:pt x="119743" y="123372"/>
                      <a:pt x="107811" y="124725"/>
                      <a:pt x="97972" y="130629"/>
                    </a:cubicBezTo>
                    <a:cubicBezTo>
                      <a:pt x="89171" y="135909"/>
                      <a:pt x="85380" y="147810"/>
                      <a:pt x="76200" y="152400"/>
                    </a:cubicBezTo>
                    <a:cubicBezTo>
                      <a:pt x="52668" y="164166"/>
                      <a:pt x="41911" y="163286"/>
                      <a:pt x="21772" y="163286"/>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73" name="Rektangel 772"/>
              <p:cNvSpPr/>
              <p:nvPr/>
            </p:nvSpPr>
            <p:spPr>
              <a:xfrm rot="20507482">
                <a:off x="2515085" y="4443750"/>
                <a:ext cx="288996" cy="14436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5" name="Gruppe 384"/>
              <p:cNvGrpSpPr/>
              <p:nvPr/>
            </p:nvGrpSpPr>
            <p:grpSpPr>
              <a:xfrm rot="21327013">
                <a:off x="2404335" y="4360491"/>
                <a:ext cx="265393" cy="299427"/>
                <a:chOff x="3984171" y="3145971"/>
                <a:chExt cx="250372" cy="272143"/>
              </a:xfrm>
            </p:grpSpPr>
            <p:sp>
              <p:nvSpPr>
                <p:cNvPr id="796" name="Ellipse 795"/>
                <p:cNvSpPr/>
                <p:nvPr/>
              </p:nvSpPr>
              <p:spPr>
                <a:xfrm>
                  <a:off x="4136571" y="3145971"/>
                  <a:ext cx="97972" cy="762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97" name="Rett linje 796"/>
                <p:cNvCxnSpPr/>
                <p:nvPr/>
              </p:nvCxnSpPr>
              <p:spPr>
                <a:xfrm flipH="1">
                  <a:off x="4060371" y="3189513"/>
                  <a:ext cx="114301" cy="1524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8" name="Rett linje 797"/>
                <p:cNvCxnSpPr/>
                <p:nvPr/>
              </p:nvCxnSpPr>
              <p:spPr>
                <a:xfrm flipH="1">
                  <a:off x="3984171" y="3320142"/>
                  <a:ext cx="92532" cy="43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9" name="Rett linje 798"/>
                <p:cNvCxnSpPr/>
                <p:nvPr/>
              </p:nvCxnSpPr>
              <p:spPr>
                <a:xfrm flipH="1">
                  <a:off x="4038600" y="3331029"/>
                  <a:ext cx="43543" cy="87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0" name="Rett linje 799"/>
                <p:cNvCxnSpPr/>
                <p:nvPr/>
              </p:nvCxnSpPr>
              <p:spPr>
                <a:xfrm>
                  <a:off x="4060371" y="3233057"/>
                  <a:ext cx="119743"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75" name="Trekk ut 774"/>
              <p:cNvSpPr/>
              <p:nvPr/>
            </p:nvSpPr>
            <p:spPr>
              <a:xfrm>
                <a:off x="8294911" y="2090056"/>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776" name="Trekk ut 775"/>
              <p:cNvSpPr/>
              <p:nvPr/>
            </p:nvSpPr>
            <p:spPr>
              <a:xfrm>
                <a:off x="5388425" y="2895598"/>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777" name="Trekk ut 776"/>
              <p:cNvSpPr/>
              <p:nvPr/>
            </p:nvSpPr>
            <p:spPr>
              <a:xfrm>
                <a:off x="3026225" y="2264227"/>
                <a:ext cx="185058" cy="141515"/>
              </a:xfrm>
              <a:prstGeom prst="flowChartExtra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rgbClr val="FFC000"/>
                    </a:solidFill>
                  </a:ln>
                  <a:solidFill>
                    <a:srgbClr val="FFC000"/>
                  </a:solidFill>
                </a:endParaRPr>
              </a:p>
            </p:txBody>
          </p:sp>
          <p:sp>
            <p:nvSpPr>
              <p:cNvPr id="778" name="Beslutning 777"/>
              <p:cNvSpPr/>
              <p:nvPr/>
            </p:nvSpPr>
            <p:spPr>
              <a:xfrm>
                <a:off x="2373086" y="480057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9" name="Beslutning 778"/>
              <p:cNvSpPr/>
              <p:nvPr/>
            </p:nvSpPr>
            <p:spPr>
              <a:xfrm>
                <a:off x="1589290" y="4789686"/>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0" name="Beslutning 779"/>
              <p:cNvSpPr/>
              <p:nvPr/>
            </p:nvSpPr>
            <p:spPr>
              <a:xfrm>
                <a:off x="3722890" y="47352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1" name="Beslutning 780"/>
              <p:cNvSpPr/>
              <p:nvPr/>
            </p:nvSpPr>
            <p:spPr>
              <a:xfrm rot="5400000">
                <a:off x="5148919" y="4278057"/>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2" name="Beslutning 781"/>
              <p:cNvSpPr/>
              <p:nvPr/>
            </p:nvSpPr>
            <p:spPr>
              <a:xfrm rot="5400000">
                <a:off x="5159804" y="4724370"/>
                <a:ext cx="326571" cy="1219221"/>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3" name="Beslutning 782"/>
              <p:cNvSpPr/>
              <p:nvPr/>
            </p:nvSpPr>
            <p:spPr>
              <a:xfrm rot="5400000">
                <a:off x="4348815" y="5426503"/>
                <a:ext cx="228619"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4" name="Beslutning 783"/>
              <p:cNvSpPr/>
              <p:nvPr/>
            </p:nvSpPr>
            <p:spPr>
              <a:xfrm rot="10800000">
                <a:off x="6504198" y="4729828"/>
                <a:ext cx="293914" cy="805578"/>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 name="Gruppe 414"/>
              <p:cNvGrpSpPr/>
              <p:nvPr/>
            </p:nvGrpSpPr>
            <p:grpSpPr>
              <a:xfrm>
                <a:off x="4667746" y="1834290"/>
                <a:ext cx="350568" cy="571453"/>
                <a:chOff x="4667746" y="1834290"/>
                <a:chExt cx="350568" cy="571453"/>
              </a:xfrm>
            </p:grpSpPr>
            <p:sp>
              <p:nvSpPr>
                <p:cNvPr id="794" name="Pil opp 793"/>
                <p:cNvSpPr/>
                <p:nvPr/>
              </p:nvSpPr>
              <p:spPr>
                <a:xfrm>
                  <a:off x="4702628" y="2198914"/>
                  <a:ext cx="315686" cy="20682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n>
                      <a:solidFill>
                        <a:schemeClr val="tx1"/>
                      </a:solidFill>
                    </a:ln>
                    <a:solidFill>
                      <a:schemeClr val="tx1"/>
                    </a:solidFill>
                  </a:endParaRPr>
                </a:p>
              </p:txBody>
            </p:sp>
            <p:sp>
              <p:nvSpPr>
                <p:cNvPr id="795" name="TekstSylinder 794"/>
                <p:cNvSpPr txBox="1"/>
                <p:nvPr/>
              </p:nvSpPr>
              <p:spPr>
                <a:xfrm>
                  <a:off x="4667746" y="1834290"/>
                  <a:ext cx="163287" cy="338553"/>
                </a:xfrm>
                <a:prstGeom prst="rect">
                  <a:avLst/>
                </a:prstGeom>
                <a:noFill/>
              </p:spPr>
              <p:txBody>
                <a:bodyPr wrap="square" rtlCol="0">
                  <a:spAutoFit/>
                </a:bodyPr>
                <a:lstStyle/>
                <a:p>
                  <a:r>
                    <a:rPr lang="nb-NO" sz="1600" b="1" dirty="0">
                      <a:ln>
                        <a:solidFill>
                          <a:schemeClr val="bg1"/>
                        </a:solidFill>
                      </a:ln>
                    </a:rPr>
                    <a:t>N</a:t>
                  </a:r>
                </a:p>
              </p:txBody>
            </p:sp>
          </p:grpSp>
          <p:grpSp>
            <p:nvGrpSpPr>
              <p:cNvPr id="7" name="Gruppe 417"/>
              <p:cNvGrpSpPr/>
              <p:nvPr/>
            </p:nvGrpSpPr>
            <p:grpSpPr>
              <a:xfrm rot="21327013">
                <a:off x="4037207" y="3097695"/>
                <a:ext cx="265399" cy="299428"/>
                <a:chOff x="5306092" y="1361449"/>
                <a:chExt cx="250382" cy="272142"/>
              </a:xfrm>
            </p:grpSpPr>
            <p:sp>
              <p:nvSpPr>
                <p:cNvPr id="789" name="Ellipse 788"/>
                <p:cNvSpPr/>
                <p:nvPr/>
              </p:nvSpPr>
              <p:spPr>
                <a:xfrm>
                  <a:off x="5458500" y="1361449"/>
                  <a:ext cx="97974" cy="762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90" name="Rett linje 789"/>
                <p:cNvCxnSpPr/>
                <p:nvPr/>
              </p:nvCxnSpPr>
              <p:spPr>
                <a:xfrm flipH="1">
                  <a:off x="5382299" y="1404991"/>
                  <a:ext cx="114302"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1" name="Rett linje 790"/>
                <p:cNvCxnSpPr/>
                <p:nvPr/>
              </p:nvCxnSpPr>
              <p:spPr>
                <a:xfrm flipH="1">
                  <a:off x="5306092" y="1535619"/>
                  <a:ext cx="92533" cy="43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2" name="Rett linje 791"/>
                <p:cNvCxnSpPr/>
                <p:nvPr/>
              </p:nvCxnSpPr>
              <p:spPr>
                <a:xfrm flipH="1">
                  <a:off x="5360523" y="1546506"/>
                  <a:ext cx="43543" cy="87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3" name="Rett linje 792"/>
                <p:cNvCxnSpPr/>
                <p:nvPr/>
              </p:nvCxnSpPr>
              <p:spPr>
                <a:xfrm>
                  <a:off x="5382299" y="1448535"/>
                  <a:ext cx="119745"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87" name="Frihåndsform 786"/>
              <p:cNvSpPr/>
              <p:nvPr/>
            </p:nvSpPr>
            <p:spPr>
              <a:xfrm>
                <a:off x="6966856" y="5671457"/>
                <a:ext cx="241285" cy="164166"/>
              </a:xfrm>
              <a:custGeom>
                <a:avLst/>
                <a:gdLst>
                  <a:gd name="connsiteX0" fmla="*/ 0 w 241285"/>
                  <a:gd name="connsiteY0" fmla="*/ 0 h 164166"/>
                  <a:gd name="connsiteX1" fmla="*/ 43543 w 241285"/>
                  <a:gd name="connsiteY1" fmla="*/ 76200 h 164166"/>
                  <a:gd name="connsiteX2" fmla="*/ 65315 w 241285"/>
                  <a:gd name="connsiteY2" fmla="*/ 97971 h 164166"/>
                  <a:gd name="connsiteX3" fmla="*/ 130629 w 241285"/>
                  <a:gd name="connsiteY3" fmla="*/ 119743 h 164166"/>
                  <a:gd name="connsiteX4" fmla="*/ 97972 w 241285"/>
                  <a:gd name="connsiteY4" fmla="*/ 130629 h 164166"/>
                  <a:gd name="connsiteX5" fmla="*/ 76200 w 241285"/>
                  <a:gd name="connsiteY5" fmla="*/ 152400 h 164166"/>
                  <a:gd name="connsiteX6" fmla="*/ 21772 w 241285"/>
                  <a:gd name="connsiteY6" fmla="*/ 163286 h 16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85" h="164166">
                    <a:moveTo>
                      <a:pt x="0" y="0"/>
                    </a:moveTo>
                    <a:cubicBezTo>
                      <a:pt x="241285" y="120641"/>
                      <a:pt x="128164" y="33890"/>
                      <a:pt x="43543" y="76200"/>
                    </a:cubicBezTo>
                    <a:cubicBezTo>
                      <a:pt x="34363" y="80790"/>
                      <a:pt x="56135" y="93381"/>
                      <a:pt x="65315" y="97971"/>
                    </a:cubicBezTo>
                    <a:cubicBezTo>
                      <a:pt x="85841" y="108234"/>
                      <a:pt x="130629" y="119743"/>
                      <a:pt x="130629" y="119743"/>
                    </a:cubicBezTo>
                    <a:cubicBezTo>
                      <a:pt x="119743" y="123372"/>
                      <a:pt x="107811" y="124725"/>
                      <a:pt x="97972" y="130629"/>
                    </a:cubicBezTo>
                    <a:cubicBezTo>
                      <a:pt x="89171" y="135909"/>
                      <a:pt x="85380" y="147810"/>
                      <a:pt x="76200" y="152400"/>
                    </a:cubicBezTo>
                    <a:cubicBezTo>
                      <a:pt x="52668" y="164166"/>
                      <a:pt x="41911" y="163286"/>
                      <a:pt x="21772" y="163286"/>
                    </a:cubicBezTo>
                  </a:path>
                </a:pathLst>
              </a:cu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88" name="Beslutning 787"/>
              <p:cNvSpPr/>
              <p:nvPr/>
            </p:nvSpPr>
            <p:spPr>
              <a:xfrm>
                <a:off x="2623460" y="4844122"/>
                <a:ext cx="45719" cy="15240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grpSp>
        <p:sp>
          <p:nvSpPr>
            <p:cNvPr id="496" name="Ellipse 495"/>
            <p:cNvSpPr/>
            <p:nvPr/>
          </p:nvSpPr>
          <p:spPr>
            <a:xfrm>
              <a:off x="598715" y="6139544"/>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7" name="Ellipse 496"/>
            <p:cNvSpPr/>
            <p:nvPr/>
          </p:nvSpPr>
          <p:spPr>
            <a:xfrm>
              <a:off x="3461728" y="6139540"/>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8" name="Ellipse 497"/>
            <p:cNvSpPr/>
            <p:nvPr/>
          </p:nvSpPr>
          <p:spPr>
            <a:xfrm>
              <a:off x="4768045" y="6139536"/>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9" name="Ellipse 498"/>
            <p:cNvSpPr/>
            <p:nvPr/>
          </p:nvSpPr>
          <p:spPr>
            <a:xfrm>
              <a:off x="7064987" y="6085102"/>
              <a:ext cx="87086" cy="65314"/>
            </a:xfrm>
            <a:prstGeom prst="ellipse">
              <a:avLst/>
            </a:prstGeom>
            <a:solidFill>
              <a:schemeClr val="accent6"/>
            </a:solidFill>
            <a:ln>
              <a:solidFill>
                <a:srgbClr val="F89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0" name="Avrundet rektangel 499"/>
            <p:cNvSpPr/>
            <p:nvPr/>
          </p:nvSpPr>
          <p:spPr>
            <a:xfrm rot="20157941">
              <a:off x="3100135" y="4394284"/>
              <a:ext cx="374888" cy="17453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04" name="Rett linje 503"/>
            <p:cNvCxnSpPr/>
            <p:nvPr/>
          </p:nvCxnSpPr>
          <p:spPr>
            <a:xfrm>
              <a:off x="566058" y="2242457"/>
              <a:ext cx="130628"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8" name="Gruppe 215"/>
          <p:cNvGrpSpPr/>
          <p:nvPr/>
        </p:nvGrpSpPr>
        <p:grpSpPr>
          <a:xfrm rot="19787654">
            <a:off x="2961696" y="3886512"/>
            <a:ext cx="241947" cy="250516"/>
            <a:chOff x="3984171" y="3145971"/>
            <a:chExt cx="250372" cy="272143"/>
          </a:xfrm>
          <a:solidFill>
            <a:schemeClr val="tx1"/>
          </a:solidFill>
        </p:grpSpPr>
        <p:sp>
          <p:nvSpPr>
            <p:cNvPr id="217" name="Ellipse 216"/>
            <p:cNvSpPr/>
            <p:nvPr/>
          </p:nvSpPr>
          <p:spPr>
            <a:xfrm>
              <a:off x="4136571" y="3145971"/>
              <a:ext cx="97972" cy="762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18" name="Rett linje 217"/>
            <p:cNvCxnSpPr/>
            <p:nvPr/>
          </p:nvCxnSpPr>
          <p:spPr>
            <a:xfrm flipH="1">
              <a:off x="4060371" y="3189513"/>
              <a:ext cx="114301" cy="15240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Rett linje 218"/>
            <p:cNvCxnSpPr/>
            <p:nvPr/>
          </p:nvCxnSpPr>
          <p:spPr>
            <a:xfrm flipH="1">
              <a:off x="3984171" y="3320142"/>
              <a:ext cx="92532" cy="435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Rett linje 219"/>
            <p:cNvCxnSpPr/>
            <p:nvPr/>
          </p:nvCxnSpPr>
          <p:spPr>
            <a:xfrm flipH="1">
              <a:off x="4038600" y="3331029"/>
              <a:ext cx="43543" cy="870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Rett linje 220"/>
            <p:cNvCxnSpPr/>
            <p:nvPr/>
          </p:nvCxnSpPr>
          <p:spPr>
            <a:xfrm>
              <a:off x="4060371" y="3233057"/>
              <a:ext cx="119743" cy="762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uppe 630"/>
          <p:cNvGrpSpPr/>
          <p:nvPr/>
        </p:nvGrpSpPr>
        <p:grpSpPr>
          <a:xfrm rot="19787654">
            <a:off x="2602467" y="3712342"/>
            <a:ext cx="241947" cy="250516"/>
            <a:chOff x="3984171" y="3145971"/>
            <a:chExt cx="250372" cy="272143"/>
          </a:xfrm>
          <a:solidFill>
            <a:schemeClr val="tx1"/>
          </a:solidFill>
        </p:grpSpPr>
        <p:sp>
          <p:nvSpPr>
            <p:cNvPr id="632" name="Ellipse 631"/>
            <p:cNvSpPr/>
            <p:nvPr/>
          </p:nvSpPr>
          <p:spPr>
            <a:xfrm>
              <a:off x="4136571" y="3145971"/>
              <a:ext cx="97972" cy="762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33" name="Rett linje 632"/>
            <p:cNvCxnSpPr/>
            <p:nvPr/>
          </p:nvCxnSpPr>
          <p:spPr>
            <a:xfrm flipH="1">
              <a:off x="4060371" y="3189513"/>
              <a:ext cx="114301" cy="15240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Rett linje 633"/>
            <p:cNvCxnSpPr/>
            <p:nvPr/>
          </p:nvCxnSpPr>
          <p:spPr>
            <a:xfrm flipH="1">
              <a:off x="3984171" y="3320142"/>
              <a:ext cx="92532" cy="435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Rett linje 634"/>
            <p:cNvCxnSpPr/>
            <p:nvPr/>
          </p:nvCxnSpPr>
          <p:spPr>
            <a:xfrm flipH="1">
              <a:off x="4038600" y="3331029"/>
              <a:ext cx="43543" cy="870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Rett linje 635"/>
            <p:cNvCxnSpPr/>
            <p:nvPr/>
          </p:nvCxnSpPr>
          <p:spPr>
            <a:xfrm>
              <a:off x="4060371" y="3233057"/>
              <a:ext cx="119743" cy="762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uppe 636"/>
          <p:cNvGrpSpPr/>
          <p:nvPr/>
        </p:nvGrpSpPr>
        <p:grpSpPr>
          <a:xfrm rot="19787654">
            <a:off x="3826845" y="3038102"/>
            <a:ext cx="194909" cy="226625"/>
            <a:chOff x="3984171" y="3145971"/>
            <a:chExt cx="250372" cy="272143"/>
          </a:xfrm>
          <a:solidFill>
            <a:schemeClr val="tx1"/>
          </a:solidFill>
        </p:grpSpPr>
        <p:sp>
          <p:nvSpPr>
            <p:cNvPr id="638" name="Ellipse 637"/>
            <p:cNvSpPr/>
            <p:nvPr/>
          </p:nvSpPr>
          <p:spPr>
            <a:xfrm>
              <a:off x="4136571" y="3145971"/>
              <a:ext cx="97972" cy="762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39" name="Rett linje 638"/>
            <p:cNvCxnSpPr/>
            <p:nvPr/>
          </p:nvCxnSpPr>
          <p:spPr>
            <a:xfrm flipH="1">
              <a:off x="4060371" y="3189513"/>
              <a:ext cx="114301" cy="15240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0" name="Rett linje 639"/>
            <p:cNvCxnSpPr/>
            <p:nvPr/>
          </p:nvCxnSpPr>
          <p:spPr>
            <a:xfrm flipH="1">
              <a:off x="3984171" y="3320142"/>
              <a:ext cx="92532" cy="435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1" name="Rett linje 640"/>
            <p:cNvCxnSpPr/>
            <p:nvPr/>
          </p:nvCxnSpPr>
          <p:spPr>
            <a:xfrm flipH="1">
              <a:off x="4038600" y="3331029"/>
              <a:ext cx="43543" cy="870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2" name="Rett linje 641"/>
            <p:cNvCxnSpPr/>
            <p:nvPr/>
          </p:nvCxnSpPr>
          <p:spPr>
            <a:xfrm>
              <a:off x="4060371" y="3233057"/>
              <a:ext cx="119743" cy="762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3" name="TekstSylinder 642"/>
          <p:cNvSpPr txBox="1"/>
          <p:nvPr/>
        </p:nvSpPr>
        <p:spPr>
          <a:xfrm>
            <a:off x="2688772" y="3722914"/>
            <a:ext cx="489857" cy="369332"/>
          </a:xfrm>
          <a:prstGeom prst="rect">
            <a:avLst/>
          </a:prstGeom>
          <a:noFill/>
        </p:spPr>
        <p:txBody>
          <a:bodyPr wrap="square" rtlCol="0">
            <a:spAutoFit/>
          </a:bodyPr>
          <a:lstStyle/>
          <a:p>
            <a:r>
              <a:rPr lang="nb-NO" b="1" dirty="0"/>
              <a:t>X</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Situasjonstavle operasjonelt nivå </a:t>
            </a:r>
          </a:p>
        </p:txBody>
      </p:sp>
      <p:pic>
        <p:nvPicPr>
          <p:cNvPr id="1027" name="Picture 3"/>
          <p:cNvPicPr>
            <a:picLocks noGrp="1" noChangeAspect="1" noChangeArrowheads="1"/>
          </p:cNvPicPr>
          <p:nvPr>
            <p:ph idx="1"/>
          </p:nvPr>
        </p:nvPicPr>
        <p:blipFill>
          <a:blip r:embed="rId2" cstate="print"/>
          <a:stretch>
            <a:fillRect/>
          </a:stretch>
        </p:blipFill>
        <p:spPr bwMode="auto">
          <a:xfrm>
            <a:off x="951229" y="1600200"/>
            <a:ext cx="7241541" cy="4525963"/>
          </a:xfrm>
          <a:prstGeom prst="rect">
            <a:avLst/>
          </a:prstGeom>
          <a:noFill/>
          <a:ln w="9525">
            <a:noFill/>
            <a:miter lim="800000"/>
            <a:headEnd/>
            <a:tailEnd/>
          </a:ln>
        </p:spPr>
      </p:pic>
      <p:sp>
        <p:nvSpPr>
          <p:cNvPr id="7" name="Plassholder for lysbildenummer 6"/>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93</a:t>
            </a:fld>
            <a:endParaRPr lang="nb-NO" b="1" dirty="0">
              <a:solidFill>
                <a:schemeClr val="tx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tekst 2"/>
          <p:cNvSpPr>
            <a:spLocks noGrp="1"/>
          </p:cNvSpPr>
          <p:nvPr>
            <p:ph type="body" sz="half" idx="1"/>
          </p:nvPr>
        </p:nvSpPr>
        <p:spPr/>
        <p:txBody>
          <a:bodyPr/>
          <a:lstStyle/>
          <a:p>
            <a:endParaRPr lang="nb-NO" dirty="0"/>
          </a:p>
        </p:txBody>
      </p:sp>
      <p:sp>
        <p:nvSpPr>
          <p:cNvPr id="4" name="Plassholder for innhold 3"/>
          <p:cNvSpPr>
            <a:spLocks noGrp="1"/>
          </p:cNvSpPr>
          <p:nvPr>
            <p:ph sz="quarter" idx="2"/>
          </p:nvPr>
        </p:nvSpPr>
        <p:spPr/>
        <p:txBody>
          <a:bodyPr/>
          <a:lstStyle/>
          <a:p>
            <a:endParaRPr lang="nb-NO"/>
          </a:p>
        </p:txBody>
      </p:sp>
      <p:sp>
        <p:nvSpPr>
          <p:cNvPr id="5" name="Plassholder for innhold 4"/>
          <p:cNvSpPr>
            <a:spLocks noGrp="1"/>
          </p:cNvSpPr>
          <p:nvPr>
            <p:ph sz="quarter" idx="3"/>
          </p:nvPr>
        </p:nvSpPr>
        <p:spPr/>
        <p:txBody>
          <a:bodyPr/>
          <a:lstStyle/>
          <a:p>
            <a:endParaRPr lang="nb-NO"/>
          </a:p>
        </p:txBody>
      </p:sp>
      <p:graphicFrame>
        <p:nvGraphicFramePr>
          <p:cNvPr id="7" name="Objekt 6"/>
          <p:cNvGraphicFramePr>
            <a:graphicFrameLocks noChangeAspect="1"/>
          </p:cNvGraphicFramePr>
          <p:nvPr>
            <p:extLst/>
          </p:nvPr>
        </p:nvGraphicFramePr>
        <p:xfrm>
          <a:off x="539552" y="260647"/>
          <a:ext cx="8136904" cy="6509523"/>
        </p:xfrm>
        <a:graphic>
          <a:graphicData uri="http://schemas.openxmlformats.org/presentationml/2006/ole">
            <mc:AlternateContent xmlns:mc="http://schemas.openxmlformats.org/markup-compatibility/2006">
              <mc:Choice xmlns:v="urn:schemas-microsoft-com:vml" Requires="v">
                <p:oleObj spid="_x0000_s16392" name="Acrobat Document" r:id="rId3" imgW="40500221" imgH="32403915" progId="AcroExch.Document.7">
                  <p:embed/>
                </p:oleObj>
              </mc:Choice>
              <mc:Fallback>
                <p:oleObj name="Acrobat Document" r:id="rId3" imgW="40500221" imgH="32403915" progId="AcroExch.Document.7">
                  <p:embed/>
                  <p:pic>
                    <p:nvPicPr>
                      <p:cNvPr id="7"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60647"/>
                        <a:ext cx="8136904" cy="6509523"/>
                      </a:xfrm>
                      <a:prstGeom prst="rect">
                        <a:avLst/>
                      </a:prstGeom>
                      <a:noFill/>
                      <a:ln>
                        <a:noFill/>
                      </a:ln>
                    </p:spPr>
                  </p:pic>
                </p:oleObj>
              </mc:Fallback>
            </mc:AlternateContent>
          </a:graphicData>
        </a:graphic>
      </p:graphicFrame>
      <p:sp>
        <p:nvSpPr>
          <p:cNvPr id="8"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94</a:t>
            </a:fld>
            <a:endParaRPr lang="nb-NO" sz="1200" b="1" dirty="0"/>
          </a:p>
        </p:txBody>
      </p:sp>
    </p:spTree>
    <p:extLst>
      <p:ext uri="{BB962C8B-B14F-4D97-AF65-F5344CB8AC3E}">
        <p14:creationId xmlns:p14="http://schemas.microsoft.com/office/powerpoint/2010/main" val="39083248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Situasjonstavle strategisk nivå </a:t>
            </a:r>
          </a:p>
        </p:txBody>
      </p:sp>
      <p:graphicFrame>
        <p:nvGraphicFramePr>
          <p:cNvPr id="4" name="Plassholder for innhold 3"/>
          <p:cNvGraphicFramePr>
            <a:graphicFrameLocks noGrp="1"/>
          </p:cNvGraphicFramePr>
          <p:nvPr>
            <p:ph idx="1"/>
          </p:nvPr>
        </p:nvGraphicFramePr>
        <p:xfrm>
          <a:off x="600075" y="1439863"/>
          <a:ext cx="8121924" cy="4893977"/>
        </p:xfrm>
        <a:graphic>
          <a:graphicData uri="http://schemas.openxmlformats.org/drawingml/2006/table">
            <a:tbl>
              <a:tblPr firstRow="1" bandRow="1">
                <a:tableStyleId>{5C22544A-7EE6-4342-B048-85BDC9FD1C3A}</a:tableStyleId>
              </a:tblPr>
              <a:tblGrid>
                <a:gridCol w="510268">
                  <a:extLst>
                    <a:ext uri="{9D8B030D-6E8A-4147-A177-3AD203B41FA5}">
                      <a16:colId xmlns:a16="http://schemas.microsoft.com/office/drawing/2014/main" val="20000"/>
                    </a:ext>
                  </a:extLst>
                </a:gridCol>
                <a:gridCol w="653144">
                  <a:extLst>
                    <a:ext uri="{9D8B030D-6E8A-4147-A177-3AD203B41FA5}">
                      <a16:colId xmlns:a16="http://schemas.microsoft.com/office/drawing/2014/main" val="20001"/>
                    </a:ext>
                  </a:extLst>
                </a:gridCol>
                <a:gridCol w="925284">
                  <a:extLst>
                    <a:ext uri="{9D8B030D-6E8A-4147-A177-3AD203B41FA5}">
                      <a16:colId xmlns:a16="http://schemas.microsoft.com/office/drawing/2014/main" val="20002"/>
                    </a:ext>
                  </a:extLst>
                </a:gridCol>
                <a:gridCol w="489858">
                  <a:extLst>
                    <a:ext uri="{9D8B030D-6E8A-4147-A177-3AD203B41FA5}">
                      <a16:colId xmlns:a16="http://schemas.microsoft.com/office/drawing/2014/main" val="20003"/>
                    </a:ext>
                  </a:extLst>
                </a:gridCol>
                <a:gridCol w="1534885">
                  <a:extLst>
                    <a:ext uri="{9D8B030D-6E8A-4147-A177-3AD203B41FA5}">
                      <a16:colId xmlns:a16="http://schemas.microsoft.com/office/drawing/2014/main" val="20004"/>
                    </a:ext>
                  </a:extLst>
                </a:gridCol>
                <a:gridCol w="486955">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1189265">
                  <a:extLst>
                    <a:ext uri="{9D8B030D-6E8A-4147-A177-3AD203B41FA5}">
                      <a16:colId xmlns:a16="http://schemas.microsoft.com/office/drawing/2014/main" val="20008"/>
                    </a:ext>
                  </a:extLst>
                </a:gridCol>
                <a:gridCol w="1189265">
                  <a:extLst>
                    <a:ext uri="{9D8B030D-6E8A-4147-A177-3AD203B41FA5}">
                      <a16:colId xmlns:a16="http://schemas.microsoft.com/office/drawing/2014/main" val="20009"/>
                    </a:ext>
                  </a:extLst>
                </a:gridCol>
              </a:tblGrid>
              <a:tr h="355851">
                <a:tc gridSpan="2">
                  <a:txBody>
                    <a:bodyPr/>
                    <a:lstStyle/>
                    <a:p>
                      <a:pPr algn="ctr"/>
                      <a:r>
                        <a:rPr lang="nb-NO" dirty="0"/>
                        <a:t>VARSLING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nb-NO"/>
                    </a:p>
                  </a:txBody>
                  <a:tcPr/>
                </a:tc>
                <a:tc gridSpan="3">
                  <a:txBody>
                    <a:bodyPr/>
                    <a:lstStyle/>
                    <a:p>
                      <a:pPr algn="ctr"/>
                      <a:r>
                        <a:rPr lang="nb-NO" dirty="0"/>
                        <a:t>SITUASJON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nb-NO"/>
                    </a:p>
                  </a:txBody>
                  <a:tcPr/>
                </a:tc>
                <a:tc hMerge="1">
                  <a:txBody>
                    <a:bodyPr/>
                    <a:lstStyle/>
                    <a:p>
                      <a:endParaRPr lang="nb-NO"/>
                    </a:p>
                  </a:txBody>
                  <a:tcPr/>
                </a:tc>
                <a:tc gridSpan="3">
                  <a:txBody>
                    <a:bodyPr/>
                    <a:lstStyle/>
                    <a:p>
                      <a:pPr algn="ctr"/>
                      <a:r>
                        <a:rPr lang="nb-NO" dirty="0"/>
                        <a:t>RESSURSER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nb-NO"/>
                    </a:p>
                  </a:txBody>
                  <a:tcPr/>
                </a:tc>
                <a:tc hMerge="1">
                  <a:txBody>
                    <a:bodyPr/>
                    <a:lstStyle/>
                    <a:p>
                      <a:endParaRPr lang="nb-NO"/>
                    </a:p>
                  </a:txBody>
                  <a:tcPr/>
                </a:tc>
                <a:tc gridSpan="2">
                  <a:txBody>
                    <a:bodyPr/>
                    <a:lstStyle/>
                    <a:p>
                      <a:pPr algn="ctr"/>
                      <a:r>
                        <a:rPr lang="nb-NO" dirty="0"/>
                        <a:t>INTERESSENTER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nb-NO"/>
                    </a:p>
                  </a:txBody>
                  <a:tcPr/>
                </a:tc>
                <a:extLst>
                  <a:ext uri="{0D108BD9-81ED-4DB2-BD59-A6C34878D82A}">
                    <a16:rowId xmlns:a16="http://schemas.microsoft.com/office/drawing/2014/main" val="10000"/>
                  </a:ext>
                </a:extLst>
              </a:tr>
              <a:tr h="338142">
                <a:tc>
                  <a:txBody>
                    <a:bodyPr/>
                    <a:lstStyle/>
                    <a:p>
                      <a:pPr algn="ctr"/>
                      <a:r>
                        <a:rPr lang="nb-NO" sz="1200" b="1" dirty="0"/>
                        <a:t>TID</a:t>
                      </a:r>
                      <a:r>
                        <a:rPr lang="nb-NO" sz="1200" b="1" baseline="0" dirty="0"/>
                        <a:t> </a:t>
                      </a:r>
                      <a:endParaRPr lang="nb-NO" sz="12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nb-NO" sz="1200" b="1" dirty="0"/>
                        <a:t>ENHET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3">
                  <a:txBody>
                    <a:bodyPr/>
                    <a:lstStyle/>
                    <a:p>
                      <a:pPr algn="ctr"/>
                      <a:r>
                        <a:rPr lang="nb-NO" sz="1200" b="1" dirty="0"/>
                        <a:t>BEKREFTET INFORMASJON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nb-NO"/>
                    </a:p>
                  </a:txBody>
                  <a:tcPr/>
                </a:tc>
                <a:tc hMerge="1">
                  <a:txBody>
                    <a:bodyPr/>
                    <a:lstStyle/>
                    <a:p>
                      <a:pPr algn="ctr"/>
                      <a:endParaRPr lang="nb-NO"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nb-NO" sz="1200" b="1" kern="1200" dirty="0">
                          <a:solidFill>
                            <a:schemeClr val="dk1"/>
                          </a:solidFill>
                          <a:latin typeface="+mn-lt"/>
                          <a:ea typeface="+mn-ea"/>
                          <a:cs typeface="+mn-cs"/>
                        </a:rPr>
                        <a:t>ETA</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nb-NO" sz="1200" b="1" kern="1200" dirty="0">
                          <a:solidFill>
                            <a:schemeClr val="dk1"/>
                          </a:solidFill>
                          <a:latin typeface="+mn-lt"/>
                          <a:ea typeface="+mn-ea"/>
                          <a:cs typeface="+mn-cs"/>
                        </a:rPr>
                        <a:t>ENHET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nb-NO" sz="1200" b="1" kern="1200" dirty="0">
                          <a:solidFill>
                            <a:schemeClr val="dk1"/>
                          </a:solidFill>
                          <a:latin typeface="+mn-lt"/>
                          <a:ea typeface="+mn-ea"/>
                          <a:cs typeface="+mn-cs"/>
                        </a:rPr>
                        <a:t>TA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gridSpan="2">
                  <a:txBody>
                    <a:bodyPr/>
                    <a:lstStyle/>
                    <a:p>
                      <a:pPr algn="ctr"/>
                      <a:r>
                        <a:rPr lang="nb-NO" sz="1200" b="1" dirty="0"/>
                        <a:t>INTERESSENTKATEGORISERING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nb-NO"/>
                    </a:p>
                  </a:txBody>
                  <a:tcPr/>
                </a:tc>
                <a:extLst>
                  <a:ext uri="{0D108BD9-81ED-4DB2-BD59-A6C34878D82A}">
                    <a16:rowId xmlns:a16="http://schemas.microsoft.com/office/drawing/2014/main" val="10001"/>
                  </a:ext>
                </a:extLst>
              </a:tr>
              <a:tr h="385506">
                <a:tc rowSpan="9">
                  <a:txBody>
                    <a:bodyPr/>
                    <a:lstStyle/>
                    <a:p>
                      <a:r>
                        <a:rPr lang="nb-NO" sz="1000" kern="1200" baseline="0" dirty="0">
                          <a:solidFill>
                            <a:srgbClr val="FF0000"/>
                          </a:solidFill>
                          <a:latin typeface="Comic Sans MS" pitchFamily="66" charset="0"/>
                          <a:ea typeface="+mn-ea"/>
                          <a:cs typeface="+mn-cs"/>
                        </a:rPr>
                        <a:t>N/A</a:t>
                      </a:r>
                    </a:p>
                    <a:p>
                      <a:endParaRPr lang="nb-NO" sz="1000" kern="1200" baseline="0" dirty="0">
                        <a:solidFill>
                          <a:schemeClr val="accent1">
                            <a:lumMod val="75000"/>
                          </a:schemeClr>
                        </a:solidFill>
                        <a:latin typeface="Comic Sans MS" pitchFamily="66" charset="0"/>
                        <a:ea typeface="+mn-ea"/>
                        <a:cs typeface="+mn-cs"/>
                      </a:endParaRPr>
                    </a:p>
                    <a:p>
                      <a:r>
                        <a:rPr lang="nb-NO" sz="1000" kern="1200" baseline="0" dirty="0">
                          <a:solidFill>
                            <a:srgbClr val="FF0000"/>
                          </a:solidFill>
                          <a:latin typeface="Comic Sans MS" pitchFamily="66" charset="0"/>
                          <a:ea typeface="+mn-ea"/>
                          <a:cs typeface="+mn-cs"/>
                        </a:rPr>
                        <a:t>1258</a:t>
                      </a:r>
                    </a:p>
                    <a:p>
                      <a:endParaRPr lang="nb-NO" sz="1000" kern="1200" baseline="0" dirty="0">
                        <a:solidFill>
                          <a:srgbClr val="FF0000"/>
                        </a:solidFill>
                        <a:latin typeface="Comic Sans MS" pitchFamily="66" charset="0"/>
                        <a:ea typeface="+mn-ea"/>
                        <a:cs typeface="+mn-cs"/>
                      </a:endParaRPr>
                    </a:p>
                    <a:p>
                      <a:endParaRPr lang="nb-NO" sz="1000" kern="1200" baseline="0" dirty="0">
                        <a:solidFill>
                          <a:srgbClr val="FF0000"/>
                        </a:solidFill>
                        <a:latin typeface="Comic Sans MS" pitchFamily="66" charset="0"/>
                        <a:ea typeface="+mn-ea"/>
                        <a:cs typeface="+mn-cs"/>
                      </a:endParaRPr>
                    </a:p>
                    <a:p>
                      <a:endParaRPr lang="nb-NO" sz="1000" kern="1200" baseline="0" dirty="0">
                        <a:solidFill>
                          <a:srgbClr val="FF0000"/>
                        </a:solidFill>
                        <a:latin typeface="Comic Sans MS" pitchFamily="66" charset="0"/>
                        <a:ea typeface="+mn-ea"/>
                        <a:cs typeface="+mn-cs"/>
                      </a:endParaRPr>
                    </a:p>
                    <a:p>
                      <a:r>
                        <a:rPr lang="nb-NO" sz="1000" kern="1200" baseline="0" dirty="0">
                          <a:solidFill>
                            <a:srgbClr val="FF0000"/>
                          </a:solidFill>
                          <a:latin typeface="Comic Sans MS" pitchFamily="66" charset="0"/>
                          <a:ea typeface="+mn-ea"/>
                          <a:cs typeface="+mn-cs"/>
                        </a:rPr>
                        <a:t>1258</a:t>
                      </a:r>
                    </a:p>
                    <a:p>
                      <a:endParaRPr lang="nb-NO" sz="1000" kern="1200" baseline="0" dirty="0">
                        <a:solidFill>
                          <a:srgbClr val="FF0000"/>
                        </a:solidFill>
                        <a:latin typeface="Comic Sans MS" pitchFamily="66" charset="0"/>
                        <a:ea typeface="+mn-ea"/>
                        <a:cs typeface="+mn-cs"/>
                      </a:endParaRPr>
                    </a:p>
                    <a:p>
                      <a:endParaRPr lang="nb-NO" sz="1000" kern="1200" baseline="0" dirty="0">
                        <a:solidFill>
                          <a:srgbClr val="FF0000"/>
                        </a:solidFill>
                        <a:latin typeface="Comic Sans MS" pitchFamily="66" charset="0"/>
                        <a:ea typeface="+mn-ea"/>
                        <a:cs typeface="+mn-cs"/>
                      </a:endParaRPr>
                    </a:p>
                    <a:p>
                      <a:r>
                        <a:rPr lang="nb-NO" sz="1000" kern="1200" baseline="0" dirty="0">
                          <a:solidFill>
                            <a:srgbClr val="FF0000"/>
                          </a:solidFill>
                          <a:latin typeface="Comic Sans MS" pitchFamily="66" charset="0"/>
                          <a:ea typeface="+mn-ea"/>
                          <a:cs typeface="+mn-cs"/>
                        </a:rPr>
                        <a:t>1310</a:t>
                      </a:r>
                    </a:p>
                    <a:p>
                      <a:endParaRPr lang="nb-NO" sz="1000" kern="1200" baseline="0" dirty="0">
                        <a:solidFill>
                          <a:srgbClr val="FF0000"/>
                        </a:solidFill>
                        <a:latin typeface="Comic Sans MS" pitchFamily="66" charset="0"/>
                        <a:ea typeface="+mn-ea"/>
                        <a:cs typeface="+mn-cs"/>
                      </a:endParaRPr>
                    </a:p>
                    <a:p>
                      <a:endParaRPr lang="nb-NO" sz="1000" kern="1200" baseline="0" dirty="0">
                        <a:solidFill>
                          <a:srgbClr val="FF0000"/>
                        </a:solidFill>
                        <a:latin typeface="Comic Sans MS" pitchFamily="66" charset="0"/>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9">
                  <a:txBody>
                    <a:bodyPr/>
                    <a:lstStyle/>
                    <a:p>
                      <a:r>
                        <a:rPr lang="nb-NO" sz="1000" b="0" dirty="0"/>
                        <a:t>ADM</a:t>
                      </a:r>
                      <a:r>
                        <a:rPr lang="nb-NO" sz="1000" b="0" baseline="0" dirty="0"/>
                        <a:t> DIR</a:t>
                      </a:r>
                      <a:endParaRPr lang="nb-NO" sz="1000" b="0" dirty="0"/>
                    </a:p>
                    <a:p>
                      <a:endParaRPr lang="nb-NO" sz="1000" b="0" dirty="0"/>
                    </a:p>
                    <a:p>
                      <a:r>
                        <a:rPr lang="nb-NO" sz="1000" b="0" dirty="0"/>
                        <a:t>STYRET</a:t>
                      </a:r>
                    </a:p>
                    <a:p>
                      <a:endParaRPr lang="nb-NO" sz="1000" b="0" dirty="0"/>
                    </a:p>
                    <a:p>
                      <a:r>
                        <a:rPr lang="nb-NO" sz="1000" b="0" dirty="0"/>
                        <a:t>BØRS</a:t>
                      </a:r>
                    </a:p>
                    <a:p>
                      <a:endParaRPr lang="nb-NO" sz="1000" b="0" dirty="0"/>
                    </a:p>
                    <a:p>
                      <a:pPr marL="0" algn="l" defTabSz="914400" rtl="0" eaLnBrk="1" latinLnBrk="0" hangingPunct="1"/>
                      <a:r>
                        <a:rPr lang="nb-NO" sz="1000" kern="1200" baseline="0" dirty="0" err="1">
                          <a:solidFill>
                            <a:schemeClr val="accent1">
                              <a:lumMod val="75000"/>
                            </a:schemeClr>
                          </a:solidFill>
                          <a:latin typeface="Comic Sans MS" pitchFamily="66" charset="0"/>
                          <a:ea typeface="+mn-ea"/>
                          <a:cs typeface="+mn-cs"/>
                        </a:rPr>
                        <a:t>Prosj</a:t>
                      </a:r>
                      <a:r>
                        <a:rPr lang="nb-NO" sz="1000" kern="1200" baseline="0" dirty="0">
                          <a:solidFill>
                            <a:schemeClr val="accent1">
                              <a:lumMod val="75000"/>
                            </a:schemeClr>
                          </a:solidFill>
                          <a:latin typeface="Comic Sans MS" pitchFamily="66" charset="0"/>
                          <a:ea typeface="+mn-ea"/>
                          <a:cs typeface="+mn-cs"/>
                        </a:rPr>
                        <a:t>. Kunde</a:t>
                      </a:r>
                    </a:p>
                    <a:p>
                      <a:pPr marL="0" algn="l" defTabSz="914400" rtl="0" eaLnBrk="1" latinLnBrk="0" hangingPunct="1"/>
                      <a:endParaRPr lang="nb-NO" sz="1000" kern="1200" baseline="0" dirty="0">
                        <a:solidFill>
                          <a:schemeClr val="accent1">
                            <a:lumMod val="75000"/>
                          </a:schemeClr>
                        </a:solidFill>
                        <a:latin typeface="Comic Sans MS" pitchFamily="66" charset="0"/>
                        <a:ea typeface="+mn-ea"/>
                        <a:cs typeface="+mn-cs"/>
                      </a:endParaRPr>
                    </a:p>
                    <a:p>
                      <a:pPr marL="0" algn="l" defTabSz="914400" rtl="0" eaLnBrk="1" latinLnBrk="0" hangingPunct="1"/>
                      <a:r>
                        <a:rPr lang="nb-NO" sz="1000" kern="1200" baseline="0" dirty="0">
                          <a:solidFill>
                            <a:schemeClr val="accent1">
                              <a:lumMod val="75000"/>
                            </a:schemeClr>
                          </a:solidFill>
                          <a:latin typeface="Comic Sans MS" pitchFamily="66" charset="0"/>
                          <a:ea typeface="+mn-ea"/>
                          <a:cs typeface="+mn-cs"/>
                        </a:rPr>
                        <a:t>Ordf./</a:t>
                      </a:r>
                    </a:p>
                    <a:p>
                      <a:pPr marL="0" algn="l" defTabSz="914400" rtl="0" eaLnBrk="1" latinLnBrk="0" hangingPunct="1"/>
                      <a:r>
                        <a:rPr lang="nb-NO" sz="1000" kern="1200" baseline="0" dirty="0" err="1">
                          <a:solidFill>
                            <a:schemeClr val="accent1">
                              <a:lumMod val="75000"/>
                            </a:schemeClr>
                          </a:solidFill>
                          <a:latin typeface="Comic Sans MS" pitchFamily="66" charset="0"/>
                          <a:ea typeface="+mn-ea"/>
                          <a:cs typeface="+mn-cs"/>
                        </a:rPr>
                        <a:t>Rådm</a:t>
                      </a:r>
                      <a:r>
                        <a:rPr lang="nb-NO" sz="1000" kern="1200" baseline="0" dirty="0">
                          <a:solidFill>
                            <a:schemeClr val="accent1">
                              <a:lumMod val="75000"/>
                            </a:schemeClr>
                          </a:solidFill>
                          <a:latin typeface="Comic Sans MS" pitchFamily="66" charset="0"/>
                          <a:ea typeface="+mn-ea"/>
                          <a:cs typeface="+mn-cs"/>
                        </a:rPr>
                        <a:t>.</a:t>
                      </a:r>
                    </a:p>
                    <a:p>
                      <a:pPr marL="0" algn="l" defTabSz="914400" rtl="0" eaLnBrk="1" latinLnBrk="0" hangingPunct="1"/>
                      <a:endParaRPr lang="nb-NO" sz="1000" kern="1200" baseline="0" dirty="0">
                        <a:solidFill>
                          <a:schemeClr val="accent1">
                            <a:lumMod val="75000"/>
                          </a:schemeClr>
                        </a:solidFill>
                        <a:latin typeface="Comic Sans MS" pitchFamily="66" charset="0"/>
                        <a:ea typeface="+mn-ea"/>
                        <a:cs typeface="+mn-cs"/>
                      </a:endParaRPr>
                    </a:p>
                    <a:p>
                      <a:pPr marL="0" algn="l" defTabSz="914400" rtl="0" eaLnBrk="1" latinLnBrk="0" hangingPunct="1"/>
                      <a:endParaRPr lang="nb-NO" sz="1000" kern="1200" baseline="0" dirty="0">
                        <a:solidFill>
                          <a:schemeClr val="accent1">
                            <a:lumMod val="75000"/>
                          </a:schemeClr>
                        </a:solidFill>
                        <a:latin typeface="Comic Sans MS" pitchFamily="66" charset="0"/>
                        <a:ea typeface="+mn-ea"/>
                        <a:cs typeface="+mn-cs"/>
                      </a:endParaRPr>
                    </a:p>
                    <a:p>
                      <a:endParaRPr lang="nb-NO" sz="1000" b="0" dirty="0"/>
                    </a:p>
                    <a:p>
                      <a:endParaRPr lang="nb-NO" sz="10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000" b="1" dirty="0">
                          <a:solidFill>
                            <a:schemeClr val="tx1"/>
                          </a:solidFill>
                        </a:rPr>
                        <a:t>INITIELT</a:t>
                      </a:r>
                    </a:p>
                    <a:p>
                      <a:r>
                        <a:rPr lang="nb-NO" sz="1000" b="1" dirty="0">
                          <a:solidFill>
                            <a:schemeClr val="tx1"/>
                          </a:solidFill>
                        </a:rPr>
                        <a:t>INVOLVERT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nb-NO" sz="1400" b="1" kern="1200" baseline="0" dirty="0">
                          <a:solidFill>
                            <a:schemeClr val="accent1">
                              <a:lumMod val="75000"/>
                            </a:schemeClr>
                          </a:solidFill>
                          <a:latin typeface="Comic Sans MS" pitchFamily="66" charset="0"/>
                          <a:ea typeface="+mn-ea"/>
                          <a:cs typeface="+mn-cs"/>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r>
                        <a:rPr lang="nb-NO" sz="1000" b="1" kern="1200" dirty="0">
                          <a:solidFill>
                            <a:schemeClr val="dk1"/>
                          </a:solidFill>
                          <a:latin typeface="+mn-lt"/>
                          <a:ea typeface="+mn-ea"/>
                          <a:cs typeface="+mn-cs"/>
                        </a:rPr>
                        <a:t>INFORMASJON</a:t>
                      </a:r>
                    </a:p>
                    <a:p>
                      <a:r>
                        <a:rPr lang="nb-NO" sz="800" b="1" kern="1200" dirty="0">
                          <a:solidFill>
                            <a:schemeClr val="accent1">
                              <a:lumMod val="75000"/>
                            </a:schemeClr>
                          </a:solidFill>
                          <a:latin typeface="Comic Sans MS" pitchFamily="66" charset="0"/>
                          <a:ea typeface="+mn-ea"/>
                          <a:cs typeface="Arial" charset="0"/>
                        </a:rPr>
                        <a:t>Involvert: Kranfører og tre</a:t>
                      </a:r>
                      <a:r>
                        <a:rPr lang="nb-NO" sz="800" b="1" kern="1200" baseline="0" dirty="0">
                          <a:solidFill>
                            <a:schemeClr val="accent1">
                              <a:lumMod val="75000"/>
                            </a:schemeClr>
                          </a:solidFill>
                          <a:latin typeface="Comic Sans MS" pitchFamily="66" charset="0"/>
                          <a:ea typeface="+mn-ea"/>
                          <a:cs typeface="Arial" charset="0"/>
                        </a:rPr>
                        <a:t> bakkemannskaper.</a:t>
                      </a:r>
                    </a:p>
                    <a:p>
                      <a:endParaRPr lang="nb-NO" sz="800" b="1" kern="1200" baseline="0" dirty="0">
                        <a:solidFill>
                          <a:schemeClr val="accent1">
                            <a:lumMod val="75000"/>
                          </a:schemeClr>
                        </a:solidFill>
                        <a:latin typeface="Comic Sans MS" pitchFamily="66" charset="0"/>
                        <a:ea typeface="+mn-ea"/>
                        <a:cs typeface="Arial" charset="0"/>
                      </a:endParaRPr>
                    </a:p>
                    <a:p>
                      <a:r>
                        <a:rPr lang="nb-NO" sz="800" b="1" kern="1200" baseline="0" dirty="0">
                          <a:solidFill>
                            <a:schemeClr val="accent1">
                              <a:lumMod val="75000"/>
                            </a:schemeClr>
                          </a:solidFill>
                          <a:latin typeface="Comic Sans MS" pitchFamily="66" charset="0"/>
                          <a:ea typeface="+mn-ea"/>
                          <a:cs typeface="Arial" charset="0"/>
                        </a:rPr>
                        <a:t>Kranfører mottar psykisk oppfølging på sykestue. </a:t>
                      </a:r>
                    </a:p>
                    <a:p>
                      <a:endParaRPr lang="nb-NO" sz="800" b="1" kern="1200" baseline="0" dirty="0">
                        <a:solidFill>
                          <a:schemeClr val="accent1">
                            <a:lumMod val="75000"/>
                          </a:schemeClr>
                        </a:solidFill>
                        <a:latin typeface="Comic Sans MS" pitchFamily="66" charset="0"/>
                        <a:ea typeface="+mn-ea"/>
                        <a:cs typeface="Arial" charset="0"/>
                      </a:endParaRPr>
                    </a:p>
                    <a:p>
                      <a:r>
                        <a:rPr lang="nb-NO" sz="800" b="1" kern="1200" baseline="0" dirty="0">
                          <a:solidFill>
                            <a:schemeClr val="accent1">
                              <a:lumMod val="75000"/>
                            </a:schemeClr>
                          </a:solidFill>
                          <a:latin typeface="Comic Sans MS" pitchFamily="66" charset="0"/>
                          <a:ea typeface="+mn-ea"/>
                          <a:cs typeface="Arial" charset="0"/>
                        </a:rPr>
                        <a:t>En fysisk skadet person klemt under konteiner. </a:t>
                      </a:r>
                    </a:p>
                    <a:p>
                      <a:endParaRPr lang="nb-NO" sz="800" b="1" kern="1200" baseline="0" dirty="0">
                        <a:solidFill>
                          <a:schemeClr val="accent1">
                            <a:lumMod val="75000"/>
                          </a:schemeClr>
                        </a:solidFill>
                        <a:latin typeface="Comic Sans MS" pitchFamily="66" charset="0"/>
                        <a:ea typeface="+mn-ea"/>
                        <a:cs typeface="Arial" charset="0"/>
                      </a:endParaRPr>
                    </a:p>
                    <a:p>
                      <a:r>
                        <a:rPr lang="nb-NO" sz="800" b="1" kern="1200" baseline="0" dirty="0">
                          <a:solidFill>
                            <a:schemeClr val="accent1">
                              <a:lumMod val="75000"/>
                            </a:schemeClr>
                          </a:solidFill>
                          <a:latin typeface="Comic Sans MS" pitchFamily="66" charset="0"/>
                          <a:ea typeface="+mn-ea"/>
                          <a:cs typeface="Arial" charset="0"/>
                        </a:rPr>
                        <a:t>To personer savnet, uvisst om de er de involverte.</a:t>
                      </a:r>
                      <a:endParaRPr lang="nb-NO" sz="800" b="1" kern="1200" dirty="0">
                        <a:solidFill>
                          <a:schemeClr val="accent1">
                            <a:lumMod val="75000"/>
                          </a:schemeClr>
                        </a:solidFill>
                        <a:latin typeface="Comic Sans MS" pitchFamily="66" charset="0"/>
                        <a:ea typeface="+mn-ea"/>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9">
                  <a:txBody>
                    <a:bodyPr/>
                    <a:lstStyle/>
                    <a:p>
                      <a:r>
                        <a:rPr lang="nb-NO" sz="800" b="1" kern="1200" dirty="0">
                          <a:solidFill>
                            <a:schemeClr val="accent1">
                              <a:lumMod val="75000"/>
                            </a:schemeClr>
                          </a:solidFill>
                          <a:latin typeface="Comic Sans MS" pitchFamily="66" charset="0"/>
                          <a:ea typeface="+mn-ea"/>
                          <a:cs typeface="Arial" charset="0"/>
                        </a:rPr>
                        <a:t>1330</a:t>
                      </a:r>
                    </a:p>
                    <a:p>
                      <a:r>
                        <a:rPr lang="nb-NO" sz="800" b="1" kern="1200" dirty="0">
                          <a:solidFill>
                            <a:schemeClr val="accent1">
                              <a:lumMod val="75000"/>
                            </a:schemeClr>
                          </a:solidFill>
                          <a:latin typeface="Comic Sans MS" pitchFamily="66" charset="0"/>
                          <a:ea typeface="+mn-ea"/>
                          <a:cs typeface="Arial" charset="0"/>
                        </a:rPr>
                        <a:t>1345</a:t>
                      </a: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r>
                        <a:rPr lang="nb-NO" sz="800" b="1" kern="1200" dirty="0">
                          <a:solidFill>
                            <a:schemeClr val="accent1">
                              <a:lumMod val="75000"/>
                            </a:schemeClr>
                          </a:solidFill>
                          <a:latin typeface="Comic Sans MS" pitchFamily="66" charset="0"/>
                          <a:ea typeface="+mn-ea"/>
                          <a:cs typeface="Arial" charset="0"/>
                        </a:rPr>
                        <a:t>1320</a:t>
                      </a: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r>
                        <a:rPr lang="nb-NO" sz="800" b="1" kern="1200" dirty="0">
                          <a:solidFill>
                            <a:schemeClr val="accent1">
                              <a:lumMod val="75000"/>
                            </a:schemeClr>
                          </a:solidFill>
                          <a:latin typeface="Comic Sans MS" pitchFamily="66" charset="0"/>
                          <a:ea typeface="+mn-ea"/>
                          <a:cs typeface="Arial" charset="0"/>
                        </a:rPr>
                        <a:t>1310</a:t>
                      </a:r>
                    </a:p>
                    <a:p>
                      <a:endParaRPr lang="nb-NO" sz="800" b="1" kern="1200" dirty="0">
                        <a:solidFill>
                          <a:schemeClr val="accent1">
                            <a:lumMod val="75000"/>
                          </a:schemeClr>
                        </a:solidFill>
                        <a:latin typeface="Comic Sans MS" pitchFamily="66" charset="0"/>
                        <a:ea typeface="+mn-ea"/>
                        <a:cs typeface="Arial" charset="0"/>
                      </a:endParaRPr>
                    </a:p>
                    <a:p>
                      <a:r>
                        <a:rPr lang="nb-NO" sz="800" b="1" kern="1200" dirty="0">
                          <a:solidFill>
                            <a:schemeClr val="accent1">
                              <a:lumMod val="75000"/>
                            </a:schemeClr>
                          </a:solidFill>
                          <a:latin typeface="Comic Sans MS" pitchFamily="66" charset="0"/>
                          <a:ea typeface="+mn-ea"/>
                          <a:cs typeface="Arial" charset="0"/>
                        </a:rPr>
                        <a:t>1445</a:t>
                      </a:r>
                    </a:p>
                    <a:p>
                      <a:r>
                        <a:rPr lang="nb-NO" sz="800" b="1" kern="1200" dirty="0">
                          <a:solidFill>
                            <a:schemeClr val="accent1">
                              <a:lumMod val="75000"/>
                            </a:schemeClr>
                          </a:solidFill>
                          <a:latin typeface="Comic Sans MS" pitchFamily="66" charset="0"/>
                          <a:ea typeface="+mn-ea"/>
                          <a:cs typeface="Arial" charset="0"/>
                        </a:rPr>
                        <a:t>1530</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800" b="1" kern="1200" dirty="0">
                        <a:solidFill>
                          <a:schemeClr val="accent1">
                            <a:lumMod val="75000"/>
                          </a:schemeClr>
                        </a:solidFill>
                        <a:latin typeface="Comic Sans MS" pitchFamily="66" charset="0"/>
                        <a:ea typeface="+mn-ea"/>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800" b="1" kern="1200" dirty="0">
                        <a:solidFill>
                          <a:schemeClr val="accent1">
                            <a:lumMod val="75000"/>
                          </a:schemeClr>
                        </a:solidFill>
                        <a:latin typeface="Comic Sans MS" pitchFamily="66" charset="0"/>
                        <a:ea typeface="+mn-ea"/>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800" b="1" kern="1200" dirty="0">
                        <a:solidFill>
                          <a:schemeClr val="accent1">
                            <a:lumMod val="75000"/>
                          </a:schemeClr>
                        </a:solidFill>
                        <a:latin typeface="Comic Sans MS" pitchFamily="66" charset="0"/>
                        <a:ea typeface="+mn-ea"/>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800" b="1" kern="1200" dirty="0">
                          <a:solidFill>
                            <a:schemeClr val="accent1">
                              <a:lumMod val="75000"/>
                            </a:schemeClr>
                          </a:solidFill>
                          <a:latin typeface="Comic Sans MS" pitchFamily="66" charset="0"/>
                          <a:ea typeface="+mn-ea"/>
                          <a:cs typeface="Arial" charset="0"/>
                        </a:rPr>
                        <a:t>1320</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800" b="1" kern="1200" dirty="0">
                        <a:solidFill>
                          <a:schemeClr val="accent1">
                            <a:lumMod val="75000"/>
                          </a:schemeClr>
                        </a:solidFill>
                        <a:latin typeface="Comic Sans MS" pitchFamily="66" charset="0"/>
                        <a:ea typeface="+mn-ea"/>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800" b="1" kern="1200" dirty="0">
                          <a:solidFill>
                            <a:schemeClr val="accent1">
                              <a:lumMod val="75000"/>
                            </a:schemeClr>
                          </a:solidFill>
                          <a:latin typeface="Comic Sans MS" pitchFamily="66" charset="0"/>
                          <a:ea typeface="+mn-ea"/>
                          <a:cs typeface="Arial" charset="0"/>
                        </a:rPr>
                        <a:t>1330</a:t>
                      </a:r>
                    </a:p>
                    <a:p>
                      <a:endParaRPr lang="nb-NO" sz="800" b="1" kern="1200" dirty="0">
                        <a:solidFill>
                          <a:schemeClr val="accent1">
                            <a:lumMod val="75000"/>
                          </a:schemeClr>
                        </a:solidFill>
                        <a:latin typeface="Comic Sans MS" pitchFamily="66" charset="0"/>
                        <a:ea typeface="+mn-ea"/>
                        <a:cs typeface="Arial" charset="0"/>
                      </a:endParaRPr>
                    </a:p>
                    <a:p>
                      <a:r>
                        <a:rPr lang="nb-NO" sz="800" b="1" kern="1200" dirty="0">
                          <a:solidFill>
                            <a:schemeClr val="accent1">
                              <a:lumMod val="75000"/>
                            </a:schemeClr>
                          </a:solidFill>
                          <a:latin typeface="Comic Sans MS" pitchFamily="66" charset="0"/>
                          <a:ea typeface="+mn-ea"/>
                          <a:cs typeface="Arial" charset="0"/>
                        </a:rPr>
                        <a:t>1445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9">
                  <a:txBody>
                    <a:bodyPr/>
                    <a:lstStyle/>
                    <a:p>
                      <a:r>
                        <a:rPr lang="nb-NO" sz="800" b="1" kern="1200" dirty="0">
                          <a:solidFill>
                            <a:schemeClr val="accent1">
                              <a:lumMod val="75000"/>
                            </a:schemeClr>
                          </a:solidFill>
                          <a:latin typeface="Comic Sans MS" pitchFamily="66" charset="0"/>
                          <a:ea typeface="+mn-ea"/>
                          <a:cs typeface="Arial" charset="0"/>
                        </a:rPr>
                        <a:t>HR </a:t>
                      </a:r>
                    </a:p>
                    <a:p>
                      <a:r>
                        <a:rPr lang="nb-NO" sz="800" b="1" kern="1200" dirty="0">
                          <a:solidFill>
                            <a:schemeClr val="accent1">
                              <a:lumMod val="75000"/>
                            </a:schemeClr>
                          </a:solidFill>
                          <a:latin typeface="Comic Sans MS" pitchFamily="66" charset="0"/>
                          <a:ea typeface="+mn-ea"/>
                          <a:cs typeface="Arial" charset="0"/>
                        </a:rPr>
                        <a:t>Liaisons</a:t>
                      </a: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r>
                        <a:rPr lang="nb-NO" sz="800" b="1" kern="1200" dirty="0">
                          <a:solidFill>
                            <a:schemeClr val="accent1">
                              <a:lumMod val="75000"/>
                            </a:schemeClr>
                          </a:solidFill>
                          <a:latin typeface="Comic Sans MS" pitchFamily="66" charset="0"/>
                          <a:ea typeface="+mn-ea"/>
                          <a:cs typeface="Arial" charset="0"/>
                        </a:rPr>
                        <a:t>HMS</a:t>
                      </a: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r>
                        <a:rPr lang="nb-NO" sz="800" b="1" kern="1200" dirty="0" err="1">
                          <a:solidFill>
                            <a:schemeClr val="accent1">
                              <a:lumMod val="75000"/>
                            </a:schemeClr>
                          </a:solidFill>
                          <a:latin typeface="Comic Sans MS" pitchFamily="66" charset="0"/>
                          <a:ea typeface="+mn-ea"/>
                          <a:cs typeface="Arial" charset="0"/>
                        </a:rPr>
                        <a:t>Prosjekt-leder</a:t>
                      </a:r>
                      <a:endParaRPr lang="nb-NO" sz="800" b="1" kern="1200" dirty="0">
                        <a:solidFill>
                          <a:schemeClr val="accent1">
                            <a:lumMod val="75000"/>
                          </a:schemeClr>
                        </a:solidFill>
                        <a:latin typeface="Comic Sans MS" pitchFamily="66" charset="0"/>
                        <a:ea typeface="+mn-ea"/>
                        <a:cs typeface="Arial" charset="0"/>
                      </a:endParaRPr>
                    </a:p>
                    <a:p>
                      <a:r>
                        <a:rPr lang="nb-NO" sz="800" b="1" kern="1200" dirty="0">
                          <a:solidFill>
                            <a:schemeClr val="accent1">
                              <a:lumMod val="75000"/>
                            </a:schemeClr>
                          </a:solidFill>
                          <a:latin typeface="Comic Sans MS" pitchFamily="66" charset="0"/>
                          <a:ea typeface="+mn-ea"/>
                          <a:cs typeface="Arial" charset="0"/>
                        </a:rPr>
                        <a:t>Økonomi </a:t>
                      </a:r>
                    </a:p>
                    <a:p>
                      <a:r>
                        <a:rPr lang="nb-NO" sz="800" b="1" kern="1200" dirty="0">
                          <a:solidFill>
                            <a:schemeClr val="accent1">
                              <a:lumMod val="75000"/>
                            </a:schemeClr>
                          </a:solidFill>
                          <a:latin typeface="Comic Sans MS" pitchFamily="66" charset="0"/>
                          <a:ea typeface="+mn-ea"/>
                          <a:cs typeface="Arial" charset="0"/>
                        </a:rPr>
                        <a:t>Juridisk</a:t>
                      </a: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endParaRPr lang="nb-NO" sz="800" b="1" kern="1200" dirty="0">
                        <a:solidFill>
                          <a:schemeClr val="accent1">
                            <a:lumMod val="75000"/>
                          </a:schemeClr>
                        </a:solidFill>
                        <a:latin typeface="Comic Sans MS" pitchFamily="66" charset="0"/>
                        <a:ea typeface="+mn-ea"/>
                        <a:cs typeface="Arial" charset="0"/>
                      </a:endParaRPr>
                    </a:p>
                    <a:p>
                      <a:r>
                        <a:rPr lang="nb-NO" sz="800" b="1" kern="1200" dirty="0" err="1">
                          <a:solidFill>
                            <a:schemeClr val="accent1">
                              <a:lumMod val="75000"/>
                            </a:schemeClr>
                          </a:solidFill>
                          <a:latin typeface="Comic Sans MS" pitchFamily="66" charset="0"/>
                          <a:ea typeface="+mn-ea"/>
                          <a:cs typeface="Arial" charset="0"/>
                        </a:rPr>
                        <a:t>Media-gruppe</a:t>
                      </a:r>
                      <a:endParaRPr lang="nb-NO" sz="800" b="1" kern="1200" dirty="0">
                        <a:solidFill>
                          <a:schemeClr val="accent1">
                            <a:lumMod val="75000"/>
                          </a:schemeClr>
                        </a:solidFill>
                        <a:latin typeface="Comic Sans MS" pitchFamily="66" charset="0"/>
                        <a:ea typeface="+mn-ea"/>
                        <a:cs typeface="Arial" charset="0"/>
                      </a:endParaRPr>
                    </a:p>
                    <a:p>
                      <a:r>
                        <a:rPr lang="nb-NO" sz="800" b="1" kern="1200" dirty="0" err="1">
                          <a:solidFill>
                            <a:schemeClr val="accent1">
                              <a:lumMod val="75000"/>
                            </a:schemeClr>
                          </a:solidFill>
                          <a:latin typeface="Comic Sans MS" pitchFamily="66" charset="0"/>
                          <a:ea typeface="+mn-ea"/>
                          <a:cs typeface="Arial" charset="0"/>
                        </a:rPr>
                        <a:t>Presse-talsperson</a:t>
                      </a:r>
                      <a:endParaRPr lang="nb-NO" sz="800" b="1" kern="1200" dirty="0">
                        <a:solidFill>
                          <a:schemeClr val="accent1">
                            <a:lumMod val="75000"/>
                          </a:schemeClr>
                        </a:solidFill>
                        <a:latin typeface="Comic Sans MS" pitchFamily="66" charset="0"/>
                        <a:ea typeface="+mn-ea"/>
                        <a:cs typeface="Arial" charset="0"/>
                      </a:endParaRPr>
                    </a:p>
                    <a:p>
                      <a:r>
                        <a:rPr lang="nb-NO" sz="800" b="1" kern="1200" dirty="0">
                          <a:solidFill>
                            <a:schemeClr val="accent1">
                              <a:lumMod val="75000"/>
                            </a:schemeClr>
                          </a:solidFill>
                          <a:latin typeface="Comic Sans MS" pitchFamily="66" charset="0"/>
                          <a:ea typeface="+mn-ea"/>
                          <a:cs typeface="Arial" charset="0"/>
                        </a:rPr>
                        <a:t>Ekstern</a:t>
                      </a:r>
                      <a:r>
                        <a:rPr lang="nb-NO" sz="800" b="1" kern="1200" baseline="0" dirty="0">
                          <a:solidFill>
                            <a:schemeClr val="accent1">
                              <a:lumMod val="75000"/>
                            </a:schemeClr>
                          </a:solidFill>
                          <a:latin typeface="Comic Sans MS" pitchFamily="66" charset="0"/>
                          <a:ea typeface="+mn-ea"/>
                          <a:cs typeface="Arial" charset="0"/>
                        </a:rPr>
                        <a:t> </a:t>
                      </a:r>
                      <a:r>
                        <a:rPr lang="nb-NO" sz="800" b="1" kern="1200" dirty="0">
                          <a:solidFill>
                            <a:schemeClr val="accent1">
                              <a:lumMod val="75000"/>
                            </a:schemeClr>
                          </a:solidFill>
                          <a:latin typeface="Comic Sans MS" pitchFamily="66" charset="0"/>
                          <a:ea typeface="+mn-ea"/>
                          <a:cs typeface="Arial" charset="0"/>
                        </a:rPr>
                        <a:t>rådgiver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9">
                  <a:txBody>
                    <a:bodyPr/>
                    <a:lstStyle/>
                    <a:p>
                      <a:r>
                        <a:rPr lang="nb-NO" sz="800" b="1" kern="1200" baseline="0" dirty="0">
                          <a:solidFill>
                            <a:srgbClr val="FF0000"/>
                          </a:solidFill>
                          <a:latin typeface="Comic Sans MS" pitchFamily="66" charset="0"/>
                          <a:ea typeface="+mn-ea"/>
                          <a:cs typeface="Arial" charset="0"/>
                        </a:rPr>
                        <a:t>1325</a:t>
                      </a: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r>
                        <a:rPr lang="nb-NO" sz="800" b="1" kern="1200" baseline="0" dirty="0">
                          <a:solidFill>
                            <a:srgbClr val="FF0000"/>
                          </a:solidFill>
                          <a:latin typeface="Comic Sans MS" pitchFamily="66" charset="0"/>
                          <a:ea typeface="+mn-ea"/>
                          <a:cs typeface="Arial" charset="0"/>
                        </a:rPr>
                        <a:t>1315</a:t>
                      </a: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r>
                        <a:rPr lang="nb-NO" sz="800" b="1" kern="1200" baseline="0" dirty="0">
                          <a:solidFill>
                            <a:srgbClr val="FF0000"/>
                          </a:solidFill>
                          <a:latin typeface="Comic Sans MS" pitchFamily="66" charset="0"/>
                          <a:ea typeface="+mn-ea"/>
                          <a:cs typeface="Arial" charset="0"/>
                        </a:rPr>
                        <a:t>1315</a:t>
                      </a: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endParaRPr lang="nb-NO" sz="800" b="1" kern="1200" baseline="0" dirty="0">
                        <a:solidFill>
                          <a:srgbClr val="FF0000"/>
                        </a:solidFill>
                        <a:latin typeface="Comic Sans MS" pitchFamily="66" charset="0"/>
                        <a:ea typeface="+mn-ea"/>
                        <a:cs typeface="Arial" charset="0"/>
                      </a:endParaRPr>
                    </a:p>
                    <a:p>
                      <a:r>
                        <a:rPr lang="nb-NO" sz="800" b="1" kern="1200" baseline="0" dirty="0">
                          <a:solidFill>
                            <a:srgbClr val="FF0000"/>
                          </a:solidFill>
                          <a:latin typeface="Comic Sans MS" pitchFamily="66" charset="0"/>
                          <a:ea typeface="+mn-ea"/>
                          <a:cs typeface="Arial" charset="0"/>
                        </a:rPr>
                        <a:t>1320</a:t>
                      </a:r>
                    </a:p>
                    <a:p>
                      <a:endParaRPr lang="nb-NO" sz="800" b="1" kern="1200" baseline="0" dirty="0">
                        <a:solidFill>
                          <a:srgbClr val="FF0000"/>
                        </a:solidFill>
                        <a:latin typeface="Comic Sans MS" pitchFamily="66" charset="0"/>
                        <a:ea typeface="+mn-ea"/>
                        <a:cs typeface="Arial" charset="0"/>
                      </a:endParaRPr>
                    </a:p>
                    <a:p>
                      <a:r>
                        <a:rPr lang="nb-NO" sz="800" b="1" kern="1200" baseline="0" dirty="0">
                          <a:solidFill>
                            <a:srgbClr val="FF0000"/>
                          </a:solidFill>
                          <a:latin typeface="Comic Sans MS" pitchFamily="66" charset="0"/>
                          <a:ea typeface="+mn-ea"/>
                          <a:cs typeface="Arial" charset="0"/>
                        </a:rPr>
                        <a:t>1330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endParaRPr lang="nb-NO" sz="800" b="1" kern="1200" baseline="0" dirty="0">
                        <a:solidFill>
                          <a:schemeClr val="accent1">
                            <a:lumMod val="75000"/>
                          </a:schemeClr>
                        </a:solidFill>
                        <a:latin typeface="Comic Sans MS" pitchFamily="66" charset="0"/>
                        <a:ea typeface="+mn-ea"/>
                        <a:cs typeface="Arial" charset="0"/>
                      </a:endParaRPr>
                    </a:p>
                    <a:p>
                      <a:endParaRPr lang="nb-NO" sz="800" b="1" kern="1200" baseline="0" dirty="0">
                        <a:solidFill>
                          <a:schemeClr val="accent1">
                            <a:lumMod val="75000"/>
                          </a:schemeClr>
                        </a:solidFill>
                        <a:latin typeface="Comic Sans MS" pitchFamily="66" charset="0"/>
                        <a:ea typeface="+mn-ea"/>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endParaRPr lang="nb-NO"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1302">
                <a:tc vMerge="1">
                  <a:txBody>
                    <a:bodyPr/>
                    <a:lstStyle/>
                    <a:p>
                      <a:endParaRPr lang="nb-NO"/>
                    </a:p>
                  </a:txBody>
                  <a:tcPr/>
                </a:tc>
                <a:tc vMerge="1">
                  <a:txBody>
                    <a:bodyPr/>
                    <a:lstStyle/>
                    <a:p>
                      <a:endParaRPr lang="nb-NO"/>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000" b="1" dirty="0">
                          <a:solidFill>
                            <a:srgbClr val="FF0000"/>
                          </a:solidFill>
                        </a:rPr>
                        <a:t>SKADET</a:t>
                      </a:r>
                    </a:p>
                    <a:p>
                      <a:endParaRPr lang="nb-NO" sz="1000"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nb-NO" sz="1400" b="1" kern="1200" baseline="0" dirty="0">
                          <a:solidFill>
                            <a:schemeClr val="accent1">
                              <a:lumMod val="75000"/>
                            </a:schemeClr>
                          </a:solidFill>
                          <a:latin typeface="Comic Sans MS" pitchFamily="66" charset="0"/>
                          <a:ea typeface="+mn-ea"/>
                          <a:cs typeface="+mn-cs"/>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extLst>
                  <a:ext uri="{0D108BD9-81ED-4DB2-BD59-A6C34878D82A}">
                    <a16:rowId xmlns:a16="http://schemas.microsoft.com/office/drawing/2014/main" val="10003"/>
                  </a:ext>
                </a:extLst>
              </a:tr>
              <a:tr h="409773">
                <a:tc vMerge="1">
                  <a:txBody>
                    <a:bodyPr/>
                    <a:lstStyle/>
                    <a:p>
                      <a:endParaRPr lang="nb-NO"/>
                    </a:p>
                  </a:txBody>
                  <a:tcPr/>
                </a:tc>
                <a:tc vMerge="1">
                  <a:txBody>
                    <a:bodyPr/>
                    <a:lstStyle/>
                    <a:p>
                      <a:endParaRPr lang="nb-NO"/>
                    </a:p>
                  </a:txBody>
                  <a:tcPr/>
                </a:tc>
                <a:tc>
                  <a:txBody>
                    <a:bodyPr/>
                    <a:lstStyle/>
                    <a:p>
                      <a:r>
                        <a:rPr lang="nb-NO" sz="1000" b="1" dirty="0">
                          <a:solidFill>
                            <a:srgbClr val="FFC000"/>
                          </a:solidFill>
                        </a:rPr>
                        <a:t>SAVNET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nb-NO" sz="1400" b="1" kern="1200" baseline="0" dirty="0">
                          <a:solidFill>
                            <a:schemeClr val="accent1">
                              <a:lumMod val="75000"/>
                            </a:schemeClr>
                          </a:solidFill>
                          <a:latin typeface="Comic Sans MS" pitchFamily="66" charset="0"/>
                          <a:ea typeface="+mn-ea"/>
                          <a:cs typeface="+mn-cs"/>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extLst>
                  <a:ext uri="{0D108BD9-81ED-4DB2-BD59-A6C34878D82A}">
                    <a16:rowId xmlns:a16="http://schemas.microsoft.com/office/drawing/2014/main" val="10004"/>
                  </a:ext>
                </a:extLst>
              </a:tr>
              <a:tr h="397022">
                <a:tc vMerge="1">
                  <a:txBody>
                    <a:bodyPr/>
                    <a:lstStyle/>
                    <a:p>
                      <a:endParaRPr lang="nb-NO"/>
                    </a:p>
                  </a:txBody>
                  <a:tcPr/>
                </a:tc>
                <a:tc vMerge="1">
                  <a:txBody>
                    <a:bodyPr/>
                    <a:lstStyle/>
                    <a:p>
                      <a:endParaRPr lang="nb-NO"/>
                    </a:p>
                  </a:txBody>
                  <a:tcPr/>
                </a:tc>
                <a:tc>
                  <a:txBody>
                    <a:bodyPr/>
                    <a:lstStyle/>
                    <a:p>
                      <a:r>
                        <a:rPr lang="nb-NO" sz="1000" b="1" dirty="0">
                          <a:solidFill>
                            <a:schemeClr val="tx1"/>
                          </a:solidFill>
                        </a:rPr>
                        <a:t>DØD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rowSpan="2">
                  <a:txBody>
                    <a:bodyPr/>
                    <a:lstStyle/>
                    <a:p>
                      <a:endParaRPr lang="nb-NO" dirty="0"/>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nb-N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07189">
                <a:tc vMerge="1">
                  <a:txBody>
                    <a:bodyPr/>
                    <a:lstStyle/>
                    <a:p>
                      <a:endParaRPr lang="nb-NO"/>
                    </a:p>
                  </a:txBody>
                  <a:tcPr/>
                </a:tc>
                <a:tc vMerge="1">
                  <a:txBody>
                    <a:bodyPr/>
                    <a:lstStyle/>
                    <a:p>
                      <a:endParaRPr lang="nb-NO"/>
                    </a:p>
                  </a:txBody>
                  <a:tcPr/>
                </a:tc>
                <a:tc gridSpan="2">
                  <a:txBody>
                    <a:bodyPr/>
                    <a:lstStyle/>
                    <a:p>
                      <a:r>
                        <a:rPr lang="nb-NO" sz="1000" b="1" kern="1200" dirty="0">
                          <a:solidFill>
                            <a:schemeClr val="dk1"/>
                          </a:solidFill>
                          <a:latin typeface="+mn-lt"/>
                          <a:ea typeface="+mn-ea"/>
                          <a:cs typeface="+mn-cs"/>
                        </a:rPr>
                        <a:t>MILJØ</a:t>
                      </a:r>
                    </a:p>
                    <a:p>
                      <a:pPr algn="l" rtl="0" fontAlgn="base">
                        <a:spcBef>
                          <a:spcPct val="0"/>
                        </a:spcBef>
                        <a:spcAft>
                          <a:spcPct val="0"/>
                        </a:spcAft>
                      </a:pPr>
                      <a:r>
                        <a:rPr lang="nb-NO" sz="800" b="1" kern="1200" dirty="0">
                          <a:solidFill>
                            <a:schemeClr val="accent1">
                              <a:lumMod val="75000"/>
                            </a:schemeClr>
                          </a:solidFill>
                          <a:latin typeface="Comic Sans MS" pitchFamily="66" charset="0"/>
                          <a:ea typeface="+mn-ea"/>
                          <a:cs typeface="Arial" charset="0"/>
                        </a:rPr>
                        <a:t>Ikke identifisert miljøpotensial.</a:t>
                      </a:r>
                    </a:p>
                    <a:p>
                      <a:pPr algn="l" rtl="0" fontAlgn="base">
                        <a:spcBef>
                          <a:spcPct val="0"/>
                        </a:spcBef>
                        <a:spcAft>
                          <a:spcPct val="0"/>
                        </a:spcAft>
                      </a:pPr>
                      <a:endParaRPr lang="nb-NO" sz="800" b="1" kern="1200" dirty="0">
                        <a:solidFill>
                          <a:schemeClr val="accent1">
                            <a:lumMod val="75000"/>
                          </a:schemeClr>
                        </a:solidFill>
                        <a:latin typeface="Comic Sans MS" pitchFamily="66" charset="0"/>
                        <a:ea typeface="+mn-ea"/>
                        <a:cs typeface="Arial" charset="0"/>
                      </a:endParaRPr>
                    </a:p>
                    <a:p>
                      <a:pPr algn="l" rtl="0" fontAlgn="base">
                        <a:spcBef>
                          <a:spcPct val="0"/>
                        </a:spcBef>
                        <a:spcAft>
                          <a:spcPct val="0"/>
                        </a:spcAft>
                      </a:pPr>
                      <a:endParaRPr lang="nb-NO" sz="800" b="1" kern="1200" dirty="0">
                        <a:solidFill>
                          <a:schemeClr val="accent1">
                            <a:lumMod val="75000"/>
                          </a:schemeClr>
                        </a:solidFill>
                        <a:latin typeface="Comic Sans MS" pitchFamily="66" charset="0"/>
                        <a:ea typeface="+mn-ea"/>
                        <a:cs typeface="Arial" charset="0"/>
                      </a:endParaRPr>
                    </a:p>
                    <a:p>
                      <a:pPr algn="l" rtl="0" fontAlgn="base">
                        <a:spcBef>
                          <a:spcPct val="0"/>
                        </a:spcBef>
                        <a:spcAft>
                          <a:spcPct val="0"/>
                        </a:spcAft>
                      </a:pPr>
                      <a:endParaRPr lang="nb-NO" sz="10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nb-NO"/>
                    </a:p>
                  </a:txBody>
                  <a:tcPr/>
                </a:tc>
                <a:tc>
                  <a:txBody>
                    <a:bodyPr/>
                    <a:lstStyle/>
                    <a:p>
                      <a:r>
                        <a:rPr lang="nb-NO" sz="1000" b="1" kern="1200" dirty="0">
                          <a:solidFill>
                            <a:schemeClr val="dk1"/>
                          </a:solidFill>
                          <a:latin typeface="+mn-lt"/>
                          <a:ea typeface="+mn-ea"/>
                          <a:cs typeface="+mn-cs"/>
                        </a:rPr>
                        <a:t>INFORMASJON</a:t>
                      </a:r>
                    </a:p>
                    <a:p>
                      <a:r>
                        <a:rPr lang="nb-NO" sz="800" b="1" kern="1200" dirty="0">
                          <a:solidFill>
                            <a:schemeClr val="accent1">
                              <a:lumMod val="75000"/>
                            </a:schemeClr>
                          </a:solidFill>
                          <a:latin typeface="Comic Sans MS" pitchFamily="66" charset="0"/>
                          <a:ea typeface="+mn-ea"/>
                          <a:cs typeface="Arial" charset="0"/>
                        </a:rPr>
                        <a:t>Bekreftet IKKE</a:t>
                      </a:r>
                      <a:r>
                        <a:rPr lang="nb-NO" sz="800" b="1" kern="1200" baseline="0" dirty="0">
                          <a:solidFill>
                            <a:schemeClr val="accent1">
                              <a:lumMod val="75000"/>
                            </a:schemeClr>
                          </a:solidFill>
                          <a:latin typeface="Comic Sans MS" pitchFamily="66" charset="0"/>
                          <a:ea typeface="+mn-ea"/>
                          <a:cs typeface="Arial" charset="0"/>
                        </a:rPr>
                        <a:t> miljøskadelig </a:t>
                      </a:r>
                      <a:r>
                        <a:rPr lang="nb-NO" sz="800" b="1" kern="1200" dirty="0">
                          <a:solidFill>
                            <a:schemeClr val="accent1">
                              <a:lumMod val="75000"/>
                            </a:schemeClr>
                          </a:solidFill>
                          <a:latin typeface="Comic Sans MS" pitchFamily="66" charset="0"/>
                          <a:ea typeface="+mn-ea"/>
                          <a:cs typeface="Arial" charset="0"/>
                        </a:rPr>
                        <a:t>innhold i konteiner kl. 1312.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extLst>
                  <a:ext uri="{0D108BD9-81ED-4DB2-BD59-A6C34878D82A}">
                    <a16:rowId xmlns:a16="http://schemas.microsoft.com/office/drawing/2014/main" val="10006"/>
                  </a:ext>
                </a:extLst>
              </a:tr>
              <a:tr h="402240">
                <a:tc vMerge="1">
                  <a:txBody>
                    <a:bodyPr/>
                    <a:lstStyle/>
                    <a:p>
                      <a:endParaRPr lang="nb-NO"/>
                    </a:p>
                  </a:txBody>
                  <a:tcPr/>
                </a:tc>
                <a:tc vMerge="1">
                  <a:txBody>
                    <a:bodyPr/>
                    <a:lstStyle/>
                    <a:p>
                      <a:endParaRPr lang="nb-NO"/>
                    </a:p>
                  </a:txBody>
                  <a:tcPr/>
                </a:tc>
                <a:tc rowSpan="2" gridSpan="2">
                  <a:txBody>
                    <a:bodyPr/>
                    <a:lstStyle/>
                    <a:p>
                      <a:r>
                        <a:rPr lang="nb-NO" sz="1000" b="1" kern="1200" dirty="0">
                          <a:solidFill>
                            <a:schemeClr val="dk1"/>
                          </a:solidFill>
                          <a:latin typeface="+mn-lt"/>
                          <a:ea typeface="+mn-ea"/>
                          <a:cs typeface="+mn-cs"/>
                        </a:rPr>
                        <a:t>ØKONOMISKE VERDIER</a:t>
                      </a:r>
                    </a:p>
                    <a:p>
                      <a:r>
                        <a:rPr lang="nb-NO" sz="800" b="1" kern="1200" dirty="0">
                          <a:solidFill>
                            <a:schemeClr val="accent1">
                              <a:lumMod val="75000"/>
                            </a:schemeClr>
                          </a:solidFill>
                          <a:latin typeface="Comic Sans MS" pitchFamily="66" charset="0"/>
                          <a:ea typeface="+mn-ea"/>
                          <a:cs typeface="Arial" charset="0"/>
                        </a:rPr>
                        <a:t>Skade kran</a:t>
                      </a:r>
                      <a:r>
                        <a:rPr lang="nb-NO" sz="800" b="1" kern="1200" baseline="0" dirty="0">
                          <a:solidFill>
                            <a:schemeClr val="accent1">
                              <a:lumMod val="75000"/>
                            </a:schemeClr>
                          </a:solidFill>
                          <a:latin typeface="Comic Sans MS" pitchFamily="66" charset="0"/>
                          <a:ea typeface="+mn-ea"/>
                          <a:cs typeface="Arial" charset="0"/>
                        </a:rPr>
                        <a:t> og </a:t>
                      </a:r>
                      <a:r>
                        <a:rPr lang="nb-NO" sz="800" b="1" kern="1200" dirty="0">
                          <a:solidFill>
                            <a:schemeClr val="accent1">
                              <a:lumMod val="75000"/>
                            </a:schemeClr>
                          </a:solidFill>
                          <a:latin typeface="Comic Sans MS" pitchFamily="66" charset="0"/>
                          <a:ea typeface="+mn-ea"/>
                          <a:cs typeface="Arial" charset="0"/>
                        </a:rPr>
                        <a:t>konteiner</a:t>
                      </a:r>
                      <a:r>
                        <a:rPr lang="nb-NO" sz="800" b="1" kern="1200" baseline="0" dirty="0">
                          <a:solidFill>
                            <a:schemeClr val="accent1">
                              <a:lumMod val="75000"/>
                            </a:schemeClr>
                          </a:solidFill>
                          <a:latin typeface="Comic Sans MS" pitchFamily="66" charset="0"/>
                          <a:ea typeface="+mn-ea"/>
                          <a:cs typeface="Arial" charset="0"/>
                        </a:rPr>
                        <a:t> </a:t>
                      </a:r>
                      <a:r>
                        <a:rPr lang="nb-NO" sz="800" b="1" kern="1200" dirty="0">
                          <a:solidFill>
                            <a:schemeClr val="accent1">
                              <a:lumMod val="75000"/>
                            </a:schemeClr>
                          </a:solidFill>
                          <a:latin typeface="Comic Sans MS" pitchFamily="66" charset="0"/>
                          <a:ea typeface="+mn-ea"/>
                          <a:cs typeface="Arial" charset="0"/>
                        </a:rPr>
                        <a:t> Ikke</a:t>
                      </a:r>
                      <a:r>
                        <a:rPr lang="nb-NO" sz="800" b="1" kern="1200" baseline="0" dirty="0">
                          <a:solidFill>
                            <a:schemeClr val="accent1">
                              <a:lumMod val="75000"/>
                            </a:schemeClr>
                          </a:solidFill>
                          <a:latin typeface="Comic Sans MS" pitchFamily="66" charset="0"/>
                          <a:ea typeface="+mn-ea"/>
                          <a:cs typeface="Arial" charset="0"/>
                        </a:rPr>
                        <a:t> skade kai</a:t>
                      </a:r>
                      <a:endParaRPr lang="nb-NO" sz="800" b="1" kern="1200" dirty="0">
                        <a:solidFill>
                          <a:schemeClr val="accent1">
                            <a:lumMod val="75000"/>
                          </a:schemeClr>
                        </a:solidFill>
                        <a:latin typeface="Comic Sans MS" pitchFamily="66" charset="0"/>
                        <a:ea typeface="+mn-ea"/>
                        <a:cs typeface="Arial" charset="0"/>
                      </a:endParaRPr>
                    </a:p>
                    <a:p>
                      <a:pPr marL="0" algn="l" defTabSz="914400" rtl="0" eaLnBrk="1" latinLnBrk="0" hangingPunct="1"/>
                      <a:r>
                        <a:rPr lang="nb-NO" sz="800" b="1" kern="1200" baseline="0" dirty="0">
                          <a:solidFill>
                            <a:schemeClr val="accent1">
                              <a:lumMod val="75000"/>
                            </a:schemeClr>
                          </a:solidFill>
                          <a:latin typeface="Comic Sans MS" pitchFamily="66" charset="0"/>
                          <a:ea typeface="+mn-ea"/>
                          <a:cs typeface="Arial" charset="0"/>
                        </a:rPr>
                        <a:t>Forsinkelse </a:t>
                      </a:r>
                      <a:r>
                        <a:rPr lang="nb-NO" sz="800" b="1" kern="1200" baseline="0" dirty="0" err="1">
                          <a:solidFill>
                            <a:schemeClr val="accent1">
                              <a:lumMod val="75000"/>
                            </a:schemeClr>
                          </a:solidFill>
                          <a:latin typeface="Comic Sans MS" pitchFamily="66" charset="0"/>
                          <a:ea typeface="+mn-ea"/>
                          <a:cs typeface="Arial" charset="0"/>
                        </a:rPr>
                        <a:t>prosjekt-leveranse</a:t>
                      </a:r>
                      <a:r>
                        <a:rPr lang="nb-NO" sz="800" b="1" kern="1200" baseline="0" dirty="0">
                          <a:solidFill>
                            <a:schemeClr val="accent1">
                              <a:lumMod val="75000"/>
                            </a:schemeClr>
                          </a:solidFill>
                          <a:latin typeface="Comic Sans MS" pitchFamily="66" charset="0"/>
                          <a:ea typeface="+mn-ea"/>
                          <a:cs typeface="Arial"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nb-NO"/>
                    </a:p>
                  </a:txBody>
                  <a:tcPr/>
                </a:tc>
                <a:tc rowSpan="2">
                  <a:txBody>
                    <a:bodyPr/>
                    <a:lstStyle/>
                    <a:p>
                      <a:r>
                        <a:rPr lang="nb-NO" sz="1000" b="1" kern="1200" dirty="0">
                          <a:solidFill>
                            <a:schemeClr val="dk1"/>
                          </a:solidFill>
                          <a:latin typeface="+mn-lt"/>
                          <a:ea typeface="+mn-ea"/>
                          <a:cs typeface="+mn-cs"/>
                        </a:rPr>
                        <a:t>INFORMASJON</a:t>
                      </a:r>
                    </a:p>
                    <a:p>
                      <a:r>
                        <a:rPr lang="nb-NO" sz="800" b="1" kern="1200" dirty="0">
                          <a:solidFill>
                            <a:schemeClr val="accent1">
                              <a:lumMod val="75000"/>
                            </a:schemeClr>
                          </a:solidFill>
                          <a:latin typeface="Comic Sans MS" pitchFamily="66" charset="0"/>
                          <a:ea typeface="+mn-ea"/>
                          <a:cs typeface="Arial" charset="0"/>
                        </a:rPr>
                        <a:t>Mobilkran</a:t>
                      </a:r>
                      <a:r>
                        <a:rPr lang="nb-NO" sz="800" b="1" kern="1200" baseline="0" dirty="0">
                          <a:solidFill>
                            <a:schemeClr val="accent1">
                              <a:lumMod val="75000"/>
                            </a:schemeClr>
                          </a:solidFill>
                          <a:latin typeface="Comic Sans MS" pitchFamily="66" charset="0"/>
                          <a:ea typeface="+mn-ea"/>
                          <a:cs typeface="Arial" charset="0"/>
                        </a:rPr>
                        <a:t> bekreftet              kl 1325 - ETA kl 1830</a:t>
                      </a:r>
                    </a:p>
                    <a:p>
                      <a:r>
                        <a:rPr lang="nb-NO" sz="800" b="1" kern="1200" baseline="0" dirty="0">
                          <a:solidFill>
                            <a:schemeClr val="accent1">
                              <a:lumMod val="75000"/>
                            </a:schemeClr>
                          </a:solidFill>
                          <a:latin typeface="Comic Sans MS" pitchFamily="66" charset="0"/>
                          <a:ea typeface="+mn-ea"/>
                          <a:cs typeface="Arial" charset="0"/>
                        </a:rPr>
                        <a:t>Prosjektkunde orientert Plan for opprettholdt fremdrift prosjekt legges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a:p>
                  </a:txBody>
                  <a:tcPr/>
                </a:tc>
                <a:tc vMerge="1">
                  <a:txBody>
                    <a:bodyPr/>
                    <a:lstStyle/>
                    <a:p>
                      <a:endParaRPr lang="nb-NO"/>
                    </a:p>
                  </a:txBody>
                  <a:tcPr/>
                </a:tc>
                <a:tc vMerge="1">
                  <a:txBody>
                    <a:bodyPr/>
                    <a:lstStyle/>
                    <a:p>
                      <a:endParaRPr lang="nb-NO"/>
                    </a:p>
                  </a:txBody>
                  <a:tcPr/>
                </a:tc>
                <a:tc gridSpan="2">
                  <a:txBody>
                    <a:bodyPr/>
                    <a:lstStyle/>
                    <a:p>
                      <a:pPr algn="ctr"/>
                      <a:r>
                        <a:rPr lang="nb-NO" sz="1200" b="1" dirty="0"/>
                        <a:t>FRIGITT</a:t>
                      </a:r>
                      <a:r>
                        <a:rPr lang="nb-NO" sz="1200" b="1" baseline="0" dirty="0"/>
                        <a:t> </a:t>
                      </a:r>
                      <a:r>
                        <a:rPr lang="nb-NO" sz="1200" b="1" dirty="0"/>
                        <a:t>INFORMASJON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nb-NO"/>
                    </a:p>
                  </a:txBody>
                  <a:tcPr/>
                </a:tc>
                <a:extLst>
                  <a:ext uri="{0D108BD9-81ED-4DB2-BD59-A6C34878D82A}">
                    <a16:rowId xmlns:a16="http://schemas.microsoft.com/office/drawing/2014/main" val="10007"/>
                  </a:ext>
                </a:extLst>
              </a:tr>
              <a:tr h="337457">
                <a:tc vMerge="1">
                  <a:txBody>
                    <a:bodyPr/>
                    <a:lstStyle/>
                    <a:p>
                      <a:endParaRPr lang="nb-NO"/>
                    </a:p>
                  </a:txBody>
                  <a:tcPr/>
                </a:tc>
                <a:tc vMerge="1">
                  <a:txBody>
                    <a:bodyPr/>
                    <a:lstStyle/>
                    <a:p>
                      <a:endParaRPr lang="nb-NO"/>
                    </a:p>
                  </a:txBody>
                  <a:tcPr/>
                </a:tc>
                <a:tc gridSpan="2" vMerge="1">
                  <a:txBody>
                    <a:bodyPr/>
                    <a:lstStyle/>
                    <a:p>
                      <a:endParaRPr lang="nb-NO"/>
                    </a:p>
                  </a:txBody>
                  <a:tcPr/>
                </a:tc>
                <a:tc hMerge="1"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a:txBody>
                    <a:bodyPr/>
                    <a:lstStyle/>
                    <a:p>
                      <a:r>
                        <a:rPr lang="nb-NO" sz="800" b="1" dirty="0"/>
                        <a:t>FØRSTEINFORMASJON: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t>FØRSTE FRIGITT</a:t>
                      </a:r>
                      <a:r>
                        <a:rPr lang="nb-NO" sz="800" b="1" baseline="0" dirty="0"/>
                        <a:t> INFO:</a:t>
                      </a:r>
                      <a:endParaRPr lang="nb-NO" sz="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6145">
                <a:tc vMerge="1">
                  <a:txBody>
                    <a:bodyPr/>
                    <a:lstStyle/>
                    <a:p>
                      <a:endParaRPr lang="nb-NO"/>
                    </a:p>
                  </a:txBody>
                  <a:tcPr/>
                </a:tc>
                <a:tc vMerge="1">
                  <a:txBody>
                    <a:bodyPr/>
                    <a:lstStyle/>
                    <a:p>
                      <a:endParaRPr lang="nb-NO"/>
                    </a:p>
                  </a:txBody>
                  <a:tcPr/>
                </a:tc>
                <a:tc rowSpan="2" gridSpan="2">
                  <a:txBody>
                    <a:bodyPr/>
                    <a:lstStyle/>
                    <a:p>
                      <a:r>
                        <a:rPr lang="nb-NO" sz="1000" b="1" kern="1200" dirty="0">
                          <a:solidFill>
                            <a:schemeClr val="dk1"/>
                          </a:solidFill>
                          <a:latin typeface="+mn-lt"/>
                          <a:ea typeface="+mn-ea"/>
                          <a:cs typeface="+mn-cs"/>
                        </a:rPr>
                        <a:t>OMDØMME</a:t>
                      </a:r>
                    </a:p>
                    <a:p>
                      <a:r>
                        <a:rPr lang="nb-NO" sz="800" b="1" kern="1200" dirty="0">
                          <a:solidFill>
                            <a:schemeClr val="accent1">
                              <a:lumMod val="75000"/>
                            </a:schemeClr>
                          </a:solidFill>
                          <a:latin typeface="Comic Sans MS" pitchFamily="66" charset="0"/>
                          <a:ea typeface="+mn-ea"/>
                          <a:cs typeface="Arial" charset="0"/>
                        </a:rPr>
                        <a:t>Interesse</a:t>
                      </a:r>
                      <a:r>
                        <a:rPr lang="nb-NO" sz="800" b="1" kern="1200" baseline="0" dirty="0">
                          <a:solidFill>
                            <a:schemeClr val="accent1">
                              <a:lumMod val="75000"/>
                            </a:schemeClr>
                          </a:solidFill>
                          <a:latin typeface="Comic Sans MS" pitchFamily="66" charset="0"/>
                          <a:ea typeface="+mn-ea"/>
                          <a:cs typeface="Arial" charset="0"/>
                        </a:rPr>
                        <a:t> </a:t>
                      </a:r>
                      <a:r>
                        <a:rPr lang="nb-NO" sz="800" b="1" kern="1200" dirty="0">
                          <a:solidFill>
                            <a:schemeClr val="accent1">
                              <a:lumMod val="75000"/>
                            </a:schemeClr>
                          </a:solidFill>
                          <a:latin typeface="Comic Sans MS" pitchFamily="66" charset="0"/>
                          <a:ea typeface="+mn-ea"/>
                          <a:cs typeface="Arial" charset="0"/>
                        </a:rPr>
                        <a:t>media fra           kl 1245</a:t>
                      </a:r>
                      <a:r>
                        <a:rPr lang="nb-NO" sz="800" b="1" kern="1200" baseline="0" dirty="0">
                          <a:solidFill>
                            <a:schemeClr val="accent1">
                              <a:lumMod val="75000"/>
                            </a:schemeClr>
                          </a:solidFill>
                          <a:latin typeface="Comic Sans MS" pitchFamily="66" charset="0"/>
                          <a:ea typeface="+mn-ea"/>
                          <a:cs typeface="Arial" charset="0"/>
                        </a:rPr>
                        <a:t> på kaianlegg og mot hovedkontor</a:t>
                      </a:r>
                    </a:p>
                    <a:p>
                      <a:r>
                        <a:rPr lang="nb-NO" sz="800" b="1" kern="1200" baseline="0" dirty="0">
                          <a:solidFill>
                            <a:schemeClr val="accent1">
                              <a:lumMod val="75000"/>
                            </a:schemeClr>
                          </a:solidFill>
                          <a:latin typeface="Comic Sans MS" pitchFamily="66" charset="0"/>
                          <a:ea typeface="+mn-ea"/>
                          <a:cs typeface="Arial" charset="0"/>
                        </a:rPr>
                        <a:t>Pårørende og ansatte begynner å ta kontakt  </a:t>
                      </a:r>
                      <a:endParaRPr lang="nb-NO" sz="800" b="1" kern="1200" dirty="0">
                        <a:solidFill>
                          <a:schemeClr val="accent1">
                            <a:lumMod val="75000"/>
                          </a:schemeClr>
                        </a:solidFill>
                        <a:latin typeface="Comic Sans MS" pitchFamily="66" charset="0"/>
                        <a:ea typeface="+mn-ea"/>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nb-NO"/>
                    </a:p>
                  </a:txBody>
                  <a:tcPr/>
                </a:tc>
                <a:tc rowSpan="2">
                  <a:txBody>
                    <a:bodyPr/>
                    <a:lstStyle/>
                    <a:p>
                      <a:pPr marL="0" algn="l" defTabSz="914400" rtl="0" eaLnBrk="1" latinLnBrk="0" hangingPunct="1"/>
                      <a:r>
                        <a:rPr lang="nb-NO" sz="1000" b="1" kern="1200" dirty="0">
                          <a:solidFill>
                            <a:schemeClr val="dk1"/>
                          </a:solidFill>
                          <a:latin typeface="+mn-lt"/>
                          <a:ea typeface="+mn-ea"/>
                          <a:cs typeface="+mn-cs"/>
                        </a:rPr>
                        <a:t>INFORMASJON</a:t>
                      </a:r>
                    </a:p>
                    <a:p>
                      <a:pPr marL="0" algn="l" defTabSz="914400" rtl="0" eaLnBrk="1" latinLnBrk="0" hangingPunct="1"/>
                      <a:r>
                        <a:rPr lang="nb-NO" sz="800" b="1" kern="1200" baseline="0" dirty="0" err="1">
                          <a:solidFill>
                            <a:schemeClr val="accent1">
                              <a:lumMod val="75000"/>
                            </a:schemeClr>
                          </a:solidFill>
                          <a:latin typeface="Comic Sans MS" pitchFamily="66" charset="0"/>
                          <a:ea typeface="+mn-ea"/>
                          <a:cs typeface="Arial" charset="0"/>
                        </a:rPr>
                        <a:t>Mediagruppe</a:t>
                      </a:r>
                      <a:r>
                        <a:rPr lang="nb-NO" sz="800" b="1" kern="1200" baseline="0" dirty="0">
                          <a:solidFill>
                            <a:schemeClr val="accent1">
                              <a:lumMod val="75000"/>
                            </a:schemeClr>
                          </a:solidFill>
                          <a:latin typeface="Comic Sans MS" pitchFamily="66" charset="0"/>
                          <a:ea typeface="+mn-ea"/>
                          <a:cs typeface="Arial" charset="0"/>
                        </a:rPr>
                        <a:t> </a:t>
                      </a:r>
                      <a:r>
                        <a:rPr lang="nb-NO" sz="800" b="1" kern="1200" baseline="0" dirty="0" err="1">
                          <a:solidFill>
                            <a:schemeClr val="accent1">
                              <a:lumMod val="75000"/>
                            </a:schemeClr>
                          </a:solidFill>
                          <a:latin typeface="Comic Sans MS" pitchFamily="66" charset="0"/>
                          <a:ea typeface="+mn-ea"/>
                          <a:cs typeface="Arial" charset="0"/>
                        </a:rPr>
                        <a:t>mob</a:t>
                      </a:r>
                      <a:r>
                        <a:rPr lang="nb-NO" sz="800" b="1" kern="1200" baseline="0" dirty="0">
                          <a:solidFill>
                            <a:schemeClr val="accent1">
                              <a:lumMod val="75000"/>
                            </a:schemeClr>
                          </a:solidFill>
                          <a:latin typeface="Comic Sans MS" pitchFamily="66" charset="0"/>
                          <a:ea typeface="+mn-ea"/>
                          <a:cs typeface="Arial" charset="0"/>
                        </a:rPr>
                        <a:t>. og informasjonsplan godkjent</a:t>
                      </a:r>
                    </a:p>
                    <a:p>
                      <a:pPr marL="0" algn="l" defTabSz="914400" rtl="0" eaLnBrk="1" latinLnBrk="0" hangingPunct="1"/>
                      <a:r>
                        <a:rPr lang="nb-NO" sz="800" b="1" kern="1200" baseline="0" dirty="0">
                          <a:solidFill>
                            <a:schemeClr val="accent1">
                              <a:lumMod val="75000"/>
                            </a:schemeClr>
                          </a:solidFill>
                          <a:latin typeface="Comic Sans MS" pitchFamily="66" charset="0"/>
                          <a:ea typeface="+mn-ea"/>
                          <a:cs typeface="Arial" charset="0"/>
                        </a:rPr>
                        <a:t>Forb. Info/pressemøter</a:t>
                      </a:r>
                    </a:p>
                    <a:p>
                      <a:pPr marL="0" algn="l" defTabSz="914400" rtl="0" eaLnBrk="1" latinLnBrk="0" hangingPunct="1"/>
                      <a:r>
                        <a:rPr lang="nb-NO" sz="800" b="1" kern="1200" baseline="0" dirty="0">
                          <a:solidFill>
                            <a:schemeClr val="accent1">
                              <a:lumMod val="75000"/>
                            </a:schemeClr>
                          </a:solidFill>
                          <a:latin typeface="Comic Sans MS" pitchFamily="66" charset="0"/>
                          <a:ea typeface="+mn-ea"/>
                          <a:cs typeface="Arial" charset="0"/>
                        </a:rPr>
                        <a:t>HR legger langtidsplan for </a:t>
                      </a:r>
                      <a:r>
                        <a:rPr lang="nb-NO" sz="800" b="1" kern="1200" baseline="0" dirty="0" err="1">
                          <a:solidFill>
                            <a:schemeClr val="accent1">
                              <a:lumMod val="75000"/>
                            </a:schemeClr>
                          </a:solidFill>
                          <a:latin typeface="Comic Sans MS" pitchFamily="66" charset="0"/>
                          <a:ea typeface="+mn-ea"/>
                          <a:cs typeface="Arial" charset="0"/>
                        </a:rPr>
                        <a:t>pårørendeivaretakelse</a:t>
                      </a:r>
                      <a:endParaRPr lang="nb-NO" sz="800" b="1" kern="1200" baseline="0" dirty="0">
                        <a:solidFill>
                          <a:schemeClr val="accent1">
                            <a:lumMod val="75000"/>
                          </a:schemeClr>
                        </a:solidFill>
                        <a:latin typeface="Comic Sans MS" pitchFamily="66" charset="0"/>
                        <a:ea typeface="+mn-ea"/>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a:p>
                  </a:txBody>
                  <a:tcPr/>
                </a:tc>
                <a:tc vMerge="1">
                  <a:txBody>
                    <a:bodyPr/>
                    <a:lstStyle/>
                    <a:p>
                      <a:endParaRPr lang="nb-NO"/>
                    </a:p>
                  </a:txBody>
                  <a:tcPr/>
                </a:tc>
                <a:tc vMerge="1">
                  <a:txBody>
                    <a:bodyPr/>
                    <a:lstStyle/>
                    <a:p>
                      <a:endParaRPr lang="nb-NO"/>
                    </a:p>
                  </a:txBody>
                  <a:tcPr/>
                </a:tc>
                <a:tc>
                  <a:txBody>
                    <a:bodyPr/>
                    <a:lstStyle/>
                    <a:p>
                      <a:r>
                        <a:rPr lang="nb-NO" sz="800" b="1" dirty="0"/>
                        <a:t>FORRIGE FRIGITT INFO: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t>NESTE FRIGITT INFO:</a:t>
                      </a:r>
                    </a:p>
                    <a:p>
                      <a:endParaRPr lang="nb-NO" sz="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83626">
                <a:tc vMerge="1">
                  <a:txBody>
                    <a:bodyPr/>
                    <a:lstStyle/>
                    <a:p>
                      <a:endParaRPr lang="nb-NO"/>
                    </a:p>
                  </a:txBody>
                  <a:tcPr/>
                </a:tc>
                <a:tc vMerge="1">
                  <a:txBody>
                    <a:bodyPr/>
                    <a:lstStyle/>
                    <a:p>
                      <a:endParaRPr lang="nb-NO"/>
                    </a:p>
                  </a:txBody>
                  <a:tcPr/>
                </a:tc>
                <a:tc gridSpan="2" vMerge="1">
                  <a:txBody>
                    <a:bodyPr/>
                    <a:lstStyle/>
                    <a:p>
                      <a:endParaRPr lang="nb-NO"/>
                    </a:p>
                  </a:txBody>
                  <a:tcPr/>
                </a:tc>
                <a:tc hMerge="1"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a:txBody>
                    <a:bodyPr/>
                    <a:lstStyle/>
                    <a:p>
                      <a:r>
                        <a:rPr lang="nb-NO" sz="800" b="1" dirty="0"/>
                        <a:t>INFORMASJONSMØTE: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800" b="1" dirty="0"/>
                        <a:t>PRESSEKONFERANSE: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24" name="Plassholder for lysbildenummer 23"/>
          <p:cNvSpPr>
            <a:spLocks noGrp="1"/>
          </p:cNvSpPr>
          <p:nvPr>
            <p:ph type="sldNum" sz="quarter" idx="12"/>
          </p:nvPr>
        </p:nvSpPr>
        <p:spPr>
          <a:xfrm>
            <a:off x="6974904" y="6448251"/>
            <a:ext cx="2133600" cy="365125"/>
          </a:xfrm>
        </p:spPr>
        <p:txBody>
          <a:bodyPr/>
          <a:lstStyle/>
          <a:p>
            <a:fld id="{F738FBFF-5041-4CC2-8675-4B90F03B9A7A}" type="slidenum">
              <a:rPr lang="nb-NO" b="1" smtClean="0">
                <a:solidFill>
                  <a:schemeClr val="tx1"/>
                </a:solidFill>
              </a:rPr>
              <a:pPr/>
              <a:t>95</a:t>
            </a:fld>
            <a:endParaRPr lang="nb-NO" b="1" dirty="0">
              <a:solidFill>
                <a:schemeClr val="tx1"/>
              </a:solidFill>
            </a:endParaRPr>
          </a:p>
        </p:txBody>
      </p:sp>
      <p:sp>
        <p:nvSpPr>
          <p:cNvPr id="14" name="TekstSylinder 13"/>
          <p:cNvSpPr txBox="1"/>
          <p:nvPr/>
        </p:nvSpPr>
        <p:spPr>
          <a:xfrm>
            <a:off x="6292055" y="2220678"/>
            <a:ext cx="1142888" cy="246221"/>
          </a:xfrm>
          <a:prstGeom prst="rect">
            <a:avLst/>
          </a:prstGeom>
          <a:noFill/>
        </p:spPr>
        <p:txBody>
          <a:bodyPr wrap="square" rtlCol="0">
            <a:spAutoFit/>
          </a:bodyPr>
          <a:lstStyle/>
          <a:p>
            <a:pPr algn="ctr"/>
            <a:r>
              <a:rPr lang="nb-NO" sz="1000" b="1" dirty="0">
                <a:latin typeface="+mn-lt"/>
              </a:rPr>
              <a:t>KONFRONTERE</a:t>
            </a:r>
          </a:p>
        </p:txBody>
      </p:sp>
      <p:sp>
        <p:nvSpPr>
          <p:cNvPr id="15" name="TekstSylinder 14"/>
          <p:cNvSpPr txBox="1"/>
          <p:nvPr/>
        </p:nvSpPr>
        <p:spPr>
          <a:xfrm>
            <a:off x="7478625" y="2220674"/>
            <a:ext cx="1142888" cy="246221"/>
          </a:xfrm>
          <a:prstGeom prst="rect">
            <a:avLst/>
          </a:prstGeom>
          <a:noFill/>
        </p:spPr>
        <p:txBody>
          <a:bodyPr wrap="square" rtlCol="0">
            <a:spAutoFit/>
          </a:bodyPr>
          <a:lstStyle/>
          <a:p>
            <a:pPr algn="ctr"/>
            <a:r>
              <a:rPr lang="nb-NO" sz="1000" b="1" dirty="0">
                <a:latin typeface="+mn-lt"/>
              </a:rPr>
              <a:t>KOORDINERE</a:t>
            </a:r>
          </a:p>
        </p:txBody>
      </p:sp>
      <p:sp>
        <p:nvSpPr>
          <p:cNvPr id="16" name="TekstSylinder 15"/>
          <p:cNvSpPr txBox="1"/>
          <p:nvPr/>
        </p:nvSpPr>
        <p:spPr>
          <a:xfrm>
            <a:off x="7478621" y="3407244"/>
            <a:ext cx="1142888" cy="246221"/>
          </a:xfrm>
          <a:prstGeom prst="rect">
            <a:avLst/>
          </a:prstGeom>
          <a:noFill/>
        </p:spPr>
        <p:txBody>
          <a:bodyPr wrap="square" rtlCol="0">
            <a:spAutoFit/>
          </a:bodyPr>
          <a:lstStyle/>
          <a:p>
            <a:pPr algn="ctr"/>
            <a:r>
              <a:rPr lang="nb-NO" sz="1000" b="1" dirty="0">
                <a:latin typeface="+mn-lt"/>
              </a:rPr>
              <a:t>INFORMERE</a:t>
            </a:r>
          </a:p>
        </p:txBody>
      </p:sp>
      <p:sp>
        <p:nvSpPr>
          <p:cNvPr id="17" name="TekstSylinder 16"/>
          <p:cNvSpPr txBox="1"/>
          <p:nvPr/>
        </p:nvSpPr>
        <p:spPr>
          <a:xfrm>
            <a:off x="6292046" y="3407240"/>
            <a:ext cx="1142888" cy="246221"/>
          </a:xfrm>
          <a:prstGeom prst="rect">
            <a:avLst/>
          </a:prstGeom>
          <a:noFill/>
        </p:spPr>
        <p:txBody>
          <a:bodyPr wrap="square" rtlCol="0">
            <a:spAutoFit/>
          </a:bodyPr>
          <a:lstStyle/>
          <a:p>
            <a:pPr algn="ctr"/>
            <a:r>
              <a:rPr lang="nb-NO" sz="1000" b="1" dirty="0">
                <a:latin typeface="+mn-lt"/>
              </a:rPr>
              <a:t>UTSETTE</a:t>
            </a:r>
          </a:p>
        </p:txBody>
      </p:sp>
      <p:sp>
        <p:nvSpPr>
          <p:cNvPr id="46" name="TekstSylinder 45"/>
          <p:cNvSpPr txBox="1"/>
          <p:nvPr/>
        </p:nvSpPr>
        <p:spPr>
          <a:xfrm>
            <a:off x="6564123" y="5159773"/>
            <a:ext cx="562975" cy="276999"/>
          </a:xfrm>
          <a:prstGeom prst="rect">
            <a:avLst/>
          </a:prstGeom>
          <a:noFill/>
        </p:spPr>
        <p:txBody>
          <a:bodyPr wrap="none" rtlCol="0">
            <a:spAutoFit/>
          </a:bodyPr>
          <a:lstStyle/>
          <a:p>
            <a:r>
              <a:rPr lang="nb-NO" sz="1200" b="1" dirty="0">
                <a:solidFill>
                  <a:schemeClr val="accent1">
                    <a:lumMod val="75000"/>
                  </a:schemeClr>
                </a:solidFill>
                <a:latin typeface="Comic Sans MS" pitchFamily="66" charset="0"/>
              </a:rPr>
              <a:t>1228</a:t>
            </a:r>
          </a:p>
        </p:txBody>
      </p:sp>
      <p:sp>
        <p:nvSpPr>
          <p:cNvPr id="47" name="TekstSylinder 46"/>
          <p:cNvSpPr txBox="1"/>
          <p:nvPr/>
        </p:nvSpPr>
        <p:spPr>
          <a:xfrm>
            <a:off x="7707149" y="5159769"/>
            <a:ext cx="562975" cy="276999"/>
          </a:xfrm>
          <a:prstGeom prst="rect">
            <a:avLst/>
          </a:prstGeom>
          <a:noFill/>
        </p:spPr>
        <p:txBody>
          <a:bodyPr wrap="none" rtlCol="0">
            <a:spAutoFit/>
          </a:bodyPr>
          <a:lstStyle/>
          <a:p>
            <a:r>
              <a:rPr lang="nb-NO" sz="1200" b="1" dirty="0">
                <a:solidFill>
                  <a:schemeClr val="accent1">
                    <a:lumMod val="75000"/>
                  </a:schemeClr>
                </a:solidFill>
                <a:latin typeface="Comic Sans MS" pitchFamily="66" charset="0"/>
              </a:rPr>
              <a:t>1325</a:t>
            </a:r>
          </a:p>
        </p:txBody>
      </p:sp>
      <p:sp>
        <p:nvSpPr>
          <p:cNvPr id="48" name="TekstSylinder 47"/>
          <p:cNvSpPr txBox="1"/>
          <p:nvPr/>
        </p:nvSpPr>
        <p:spPr>
          <a:xfrm>
            <a:off x="6574999" y="5627861"/>
            <a:ext cx="562975" cy="276999"/>
          </a:xfrm>
          <a:prstGeom prst="rect">
            <a:avLst/>
          </a:prstGeom>
          <a:noFill/>
        </p:spPr>
        <p:txBody>
          <a:bodyPr wrap="none" rtlCol="0">
            <a:spAutoFit/>
          </a:bodyPr>
          <a:lstStyle/>
          <a:p>
            <a:r>
              <a:rPr lang="nb-NO" sz="1200" b="1" dirty="0">
                <a:solidFill>
                  <a:schemeClr val="accent1">
                    <a:lumMod val="75000"/>
                  </a:schemeClr>
                </a:solidFill>
                <a:latin typeface="Comic Sans MS" pitchFamily="66" charset="0"/>
              </a:rPr>
              <a:t>1325</a:t>
            </a:r>
          </a:p>
        </p:txBody>
      </p:sp>
      <p:sp>
        <p:nvSpPr>
          <p:cNvPr id="49" name="TekstSylinder 48"/>
          <p:cNvSpPr txBox="1"/>
          <p:nvPr/>
        </p:nvSpPr>
        <p:spPr>
          <a:xfrm>
            <a:off x="7707141" y="5616973"/>
            <a:ext cx="562975" cy="276999"/>
          </a:xfrm>
          <a:prstGeom prst="rect">
            <a:avLst/>
          </a:prstGeom>
          <a:noFill/>
        </p:spPr>
        <p:txBody>
          <a:bodyPr wrap="none" rtlCol="0">
            <a:spAutoFit/>
          </a:bodyPr>
          <a:lstStyle/>
          <a:p>
            <a:r>
              <a:rPr lang="nb-NO" sz="1200" b="1" dirty="0">
                <a:solidFill>
                  <a:srgbClr val="FF0000"/>
                </a:solidFill>
                <a:latin typeface="Comic Sans MS" pitchFamily="66" charset="0"/>
              </a:rPr>
              <a:t>1425</a:t>
            </a:r>
          </a:p>
        </p:txBody>
      </p:sp>
      <p:sp>
        <p:nvSpPr>
          <p:cNvPr id="50" name="TekstSylinder 49"/>
          <p:cNvSpPr txBox="1"/>
          <p:nvPr/>
        </p:nvSpPr>
        <p:spPr>
          <a:xfrm>
            <a:off x="7718023" y="6052409"/>
            <a:ext cx="562975" cy="276999"/>
          </a:xfrm>
          <a:prstGeom prst="rect">
            <a:avLst/>
          </a:prstGeom>
          <a:noFill/>
        </p:spPr>
        <p:txBody>
          <a:bodyPr wrap="none" rtlCol="0">
            <a:spAutoFit/>
          </a:bodyPr>
          <a:lstStyle/>
          <a:p>
            <a:r>
              <a:rPr lang="nb-NO" sz="1200" b="1" dirty="0">
                <a:solidFill>
                  <a:srgbClr val="FF0000"/>
                </a:solidFill>
                <a:latin typeface="Comic Sans MS" pitchFamily="66" charset="0"/>
              </a:rPr>
              <a:t>1700</a:t>
            </a:r>
          </a:p>
        </p:txBody>
      </p:sp>
      <p:sp>
        <p:nvSpPr>
          <p:cNvPr id="51" name="TekstSylinder 50"/>
          <p:cNvSpPr txBox="1"/>
          <p:nvPr/>
        </p:nvSpPr>
        <p:spPr>
          <a:xfrm>
            <a:off x="6564103" y="6041519"/>
            <a:ext cx="562975" cy="276999"/>
          </a:xfrm>
          <a:prstGeom prst="rect">
            <a:avLst/>
          </a:prstGeom>
          <a:noFill/>
        </p:spPr>
        <p:txBody>
          <a:bodyPr wrap="none" rtlCol="0">
            <a:spAutoFit/>
          </a:bodyPr>
          <a:lstStyle/>
          <a:p>
            <a:r>
              <a:rPr lang="nb-NO" sz="1200" b="1" dirty="0">
                <a:solidFill>
                  <a:srgbClr val="FF0000"/>
                </a:solidFill>
                <a:latin typeface="Comic Sans MS" pitchFamily="66" charset="0"/>
              </a:rPr>
              <a:t>1600</a:t>
            </a:r>
          </a:p>
        </p:txBody>
      </p:sp>
      <p:sp>
        <p:nvSpPr>
          <p:cNvPr id="52" name="TekstSylinder 51"/>
          <p:cNvSpPr txBox="1"/>
          <p:nvPr/>
        </p:nvSpPr>
        <p:spPr>
          <a:xfrm>
            <a:off x="7500314" y="2438269"/>
            <a:ext cx="1153830" cy="461665"/>
          </a:xfrm>
          <a:prstGeom prst="rect">
            <a:avLst/>
          </a:prstGeom>
          <a:noFill/>
        </p:spPr>
        <p:txBody>
          <a:bodyPr wrap="square" rtlCol="0">
            <a:spAutoFit/>
          </a:bodyPr>
          <a:lstStyle/>
          <a:p>
            <a:r>
              <a:rPr lang="nb-NO" sz="800" b="1" dirty="0">
                <a:solidFill>
                  <a:schemeClr val="accent1">
                    <a:lumMod val="75000"/>
                  </a:schemeClr>
                </a:solidFill>
                <a:latin typeface="Comic Sans MS" pitchFamily="66" charset="0"/>
              </a:rPr>
              <a:t>Politi  Arbeidstilsyn</a:t>
            </a:r>
          </a:p>
          <a:p>
            <a:r>
              <a:rPr lang="nb-NO" sz="800" b="1" dirty="0">
                <a:solidFill>
                  <a:schemeClr val="accent1">
                    <a:lumMod val="75000"/>
                  </a:schemeClr>
                </a:solidFill>
                <a:latin typeface="Comic Sans MS" pitchFamily="66" charset="0"/>
              </a:rPr>
              <a:t>  </a:t>
            </a:r>
          </a:p>
        </p:txBody>
      </p:sp>
      <p:sp>
        <p:nvSpPr>
          <p:cNvPr id="53" name="TekstSylinder 52"/>
          <p:cNvSpPr txBox="1"/>
          <p:nvPr/>
        </p:nvSpPr>
        <p:spPr>
          <a:xfrm>
            <a:off x="7489424" y="3635725"/>
            <a:ext cx="1164720" cy="707886"/>
          </a:xfrm>
          <a:prstGeom prst="rect">
            <a:avLst/>
          </a:prstGeom>
          <a:noFill/>
        </p:spPr>
        <p:txBody>
          <a:bodyPr wrap="square" rtlCol="0">
            <a:spAutoFit/>
          </a:bodyPr>
          <a:lstStyle/>
          <a:p>
            <a:r>
              <a:rPr lang="nb-NO" sz="800" b="1" dirty="0">
                <a:solidFill>
                  <a:schemeClr val="accent1">
                    <a:lumMod val="75000"/>
                  </a:schemeClr>
                </a:solidFill>
                <a:latin typeface="Comic Sans MS" pitchFamily="66" charset="0"/>
              </a:rPr>
              <a:t>Ansatte  Pårørende</a:t>
            </a:r>
          </a:p>
          <a:p>
            <a:r>
              <a:rPr lang="nb-NO" sz="800" b="1" dirty="0">
                <a:solidFill>
                  <a:schemeClr val="accent1">
                    <a:lumMod val="75000"/>
                  </a:schemeClr>
                </a:solidFill>
                <a:latin typeface="Comic Sans MS" pitchFamily="66" charset="0"/>
              </a:rPr>
              <a:t>Kommune Media</a:t>
            </a:r>
          </a:p>
          <a:p>
            <a:r>
              <a:rPr lang="nb-NO" sz="800" b="1" dirty="0">
                <a:solidFill>
                  <a:schemeClr val="accent1">
                    <a:lumMod val="75000"/>
                  </a:schemeClr>
                </a:solidFill>
                <a:latin typeface="Comic Sans MS" pitchFamily="66" charset="0"/>
              </a:rPr>
              <a:t>Børsen Prosj.kunde</a:t>
            </a:r>
          </a:p>
          <a:p>
            <a:r>
              <a:rPr lang="nb-NO" sz="800" b="1" dirty="0">
                <a:solidFill>
                  <a:schemeClr val="accent1">
                    <a:lumMod val="75000"/>
                  </a:schemeClr>
                </a:solidFill>
                <a:latin typeface="Comic Sans MS" pitchFamily="66" charset="0"/>
              </a:rPr>
              <a:t>Konsernstyret</a:t>
            </a:r>
          </a:p>
          <a:p>
            <a:r>
              <a:rPr lang="nb-NO" sz="800" b="1" dirty="0">
                <a:solidFill>
                  <a:schemeClr val="accent1">
                    <a:lumMod val="75000"/>
                  </a:schemeClr>
                </a:solidFill>
                <a:latin typeface="Comic Sans MS" pitchFamily="66" charset="0"/>
              </a:rPr>
              <a:t>Dykkerskolen</a:t>
            </a:r>
          </a:p>
        </p:txBody>
      </p:sp>
      <p:sp>
        <p:nvSpPr>
          <p:cNvPr id="54" name="TekstSylinder 53"/>
          <p:cNvSpPr txBox="1"/>
          <p:nvPr/>
        </p:nvSpPr>
        <p:spPr>
          <a:xfrm>
            <a:off x="6302845" y="3646607"/>
            <a:ext cx="1240955" cy="584775"/>
          </a:xfrm>
          <a:prstGeom prst="rect">
            <a:avLst/>
          </a:prstGeom>
          <a:noFill/>
        </p:spPr>
        <p:txBody>
          <a:bodyPr wrap="square" rtlCol="0">
            <a:spAutoFit/>
          </a:bodyPr>
          <a:lstStyle/>
          <a:p>
            <a:r>
              <a:rPr lang="nb-NO" sz="800" b="1" dirty="0">
                <a:solidFill>
                  <a:schemeClr val="accent1">
                    <a:lumMod val="75000"/>
                  </a:schemeClr>
                </a:solidFill>
                <a:latin typeface="Comic Sans MS" pitchFamily="66" charset="0"/>
              </a:rPr>
              <a:t>Fagforening  Kunder  Firma på småbåtkai</a:t>
            </a:r>
          </a:p>
          <a:p>
            <a:r>
              <a:rPr lang="nb-NO" sz="800" b="1" dirty="0">
                <a:solidFill>
                  <a:schemeClr val="accent1">
                    <a:lumMod val="75000"/>
                  </a:schemeClr>
                </a:solidFill>
                <a:latin typeface="Comic Sans MS" pitchFamily="66" charset="0"/>
              </a:rPr>
              <a:t>Leverandører</a:t>
            </a:r>
          </a:p>
          <a:p>
            <a:r>
              <a:rPr lang="nb-NO" sz="800" b="1" dirty="0">
                <a:solidFill>
                  <a:schemeClr val="accent1">
                    <a:lumMod val="75000"/>
                  </a:schemeClr>
                </a:solidFill>
                <a:latin typeface="Comic Sans MS" pitchFamily="66" charset="0"/>
              </a:rPr>
              <a:t>Kranfirma</a:t>
            </a:r>
          </a:p>
        </p:txBody>
      </p:sp>
      <p:sp>
        <p:nvSpPr>
          <p:cNvPr id="19" name="TekstSylinder 18"/>
          <p:cNvSpPr txBox="1"/>
          <p:nvPr/>
        </p:nvSpPr>
        <p:spPr>
          <a:xfrm>
            <a:off x="6357255" y="3167746"/>
            <a:ext cx="1175674" cy="215444"/>
          </a:xfrm>
          <a:prstGeom prst="rect">
            <a:avLst/>
          </a:prstGeom>
          <a:noFill/>
        </p:spPr>
        <p:txBody>
          <a:bodyPr wrap="square" rtlCol="0">
            <a:spAutoFit/>
          </a:bodyPr>
          <a:lstStyle/>
          <a:p>
            <a:r>
              <a:rPr lang="nb-NO" sz="800" b="1" dirty="0">
                <a:solidFill>
                  <a:schemeClr val="accent1">
                    <a:lumMod val="75000"/>
                  </a:schemeClr>
                </a:solidFill>
                <a:latin typeface="Comic Sans MS" pitchFamily="66" charset="0"/>
              </a:rPr>
              <a:t>Oppdatert kl. 1305</a:t>
            </a:r>
          </a:p>
        </p:txBody>
      </p:sp>
      <p:cxnSp>
        <p:nvCxnSpPr>
          <p:cNvPr id="21" name="Rett pil 20"/>
          <p:cNvCxnSpPr/>
          <p:nvPr/>
        </p:nvCxnSpPr>
        <p:spPr>
          <a:xfrm flipV="1">
            <a:off x="7979235" y="2873827"/>
            <a:ext cx="54428" cy="93617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tekst 2"/>
          <p:cNvSpPr>
            <a:spLocks noGrp="1"/>
          </p:cNvSpPr>
          <p:nvPr>
            <p:ph type="body" sz="half" idx="1"/>
          </p:nvPr>
        </p:nvSpPr>
        <p:spPr/>
        <p:txBody>
          <a:bodyPr/>
          <a:lstStyle/>
          <a:p>
            <a:endParaRPr lang="nb-NO" dirty="0"/>
          </a:p>
        </p:txBody>
      </p:sp>
      <p:sp>
        <p:nvSpPr>
          <p:cNvPr id="4" name="Plassholder for innhold 3"/>
          <p:cNvSpPr>
            <a:spLocks noGrp="1"/>
          </p:cNvSpPr>
          <p:nvPr>
            <p:ph sz="quarter" idx="2"/>
          </p:nvPr>
        </p:nvSpPr>
        <p:spPr/>
        <p:txBody>
          <a:bodyPr/>
          <a:lstStyle/>
          <a:p>
            <a:endParaRPr lang="nb-NO"/>
          </a:p>
        </p:txBody>
      </p:sp>
      <p:sp>
        <p:nvSpPr>
          <p:cNvPr id="5" name="Plassholder for innhold 4"/>
          <p:cNvSpPr>
            <a:spLocks noGrp="1"/>
          </p:cNvSpPr>
          <p:nvPr>
            <p:ph sz="quarter" idx="3"/>
          </p:nvPr>
        </p:nvSpPr>
        <p:spPr/>
        <p:txBody>
          <a:bodyPr/>
          <a:lstStyle/>
          <a:p>
            <a:endParaRPr lang="nb-NO"/>
          </a:p>
        </p:txBody>
      </p:sp>
      <p:graphicFrame>
        <p:nvGraphicFramePr>
          <p:cNvPr id="7" name="Objekt 6"/>
          <p:cNvGraphicFramePr>
            <a:graphicFrameLocks noChangeAspect="1"/>
          </p:cNvGraphicFramePr>
          <p:nvPr>
            <p:extLst>
              <p:ext uri="{D42A27DB-BD31-4B8C-83A1-F6EECF244321}">
                <p14:modId xmlns:p14="http://schemas.microsoft.com/office/powerpoint/2010/main" val="156688831"/>
              </p:ext>
            </p:extLst>
          </p:nvPr>
        </p:nvGraphicFramePr>
        <p:xfrm>
          <a:off x="539552" y="204192"/>
          <a:ext cx="7992888" cy="6393160"/>
        </p:xfrm>
        <a:graphic>
          <a:graphicData uri="http://schemas.openxmlformats.org/presentationml/2006/ole">
            <mc:AlternateContent xmlns:mc="http://schemas.openxmlformats.org/markup-compatibility/2006">
              <mc:Choice xmlns:v="urn:schemas-microsoft-com:vml" Requires="v">
                <p:oleObj spid="_x0000_s9303" name="Acrobat Document" r:id="rId3" imgW="40500221" imgH="32403915" progId="AcroExch.Document.7">
                  <p:embed/>
                </p:oleObj>
              </mc:Choice>
              <mc:Fallback>
                <p:oleObj name="Acrobat Document" r:id="rId3" imgW="40500221" imgH="32403915"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04192"/>
                        <a:ext cx="7992888" cy="6393160"/>
                      </a:xfrm>
                      <a:prstGeom prst="rect">
                        <a:avLst/>
                      </a:prstGeom>
                      <a:noFill/>
                      <a:ln>
                        <a:noFill/>
                      </a:ln>
                    </p:spPr>
                  </p:pic>
                </p:oleObj>
              </mc:Fallback>
            </mc:AlternateContent>
          </a:graphicData>
        </a:graphic>
      </p:graphicFrame>
      <p:sp>
        <p:nvSpPr>
          <p:cNvPr id="8" name="Plassholder for lysbildenummer 8"/>
          <p:cNvSpPr txBox="1">
            <a:spLocks/>
          </p:cNvSpPr>
          <p:nvPr/>
        </p:nvSpPr>
        <p:spPr>
          <a:xfrm>
            <a:off x="6948264" y="6448251"/>
            <a:ext cx="2133600" cy="365125"/>
          </a:xfrm>
          <a:prstGeom prst="rect">
            <a:avLst/>
          </a:prstGeom>
        </p:spPr>
        <p:txBody>
          <a:bodyPr anchor="ctr"/>
          <a:ls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fld id="{F738FBFF-5041-4CC2-8675-4B90F03B9A7A}" type="slidenum">
              <a:rPr lang="nb-NO" sz="1200" b="1" smtClean="0"/>
              <a:pPr algn="r"/>
              <a:t>96</a:t>
            </a:fld>
            <a:endParaRPr lang="nb-NO" sz="1200" b="1" dirty="0"/>
          </a:p>
        </p:txBody>
      </p:sp>
    </p:spTree>
    <p:extLst>
      <p:ext uri="{BB962C8B-B14F-4D97-AF65-F5344CB8AC3E}">
        <p14:creationId xmlns:p14="http://schemas.microsoft.com/office/powerpoint/2010/main" val="5380920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inus 16"/>
          <p:cNvSpPr/>
          <p:nvPr/>
        </p:nvSpPr>
        <p:spPr>
          <a:xfrm rot="5400000">
            <a:off x="5070961"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Minus 15"/>
          <p:cNvSpPr/>
          <p:nvPr/>
        </p:nvSpPr>
        <p:spPr>
          <a:xfrm rot="5400000">
            <a:off x="3069595"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1674965" y="1866541"/>
            <a:ext cx="1915961" cy="790934"/>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Umiddelbare aksjoner</a:t>
            </a:r>
            <a:endParaRPr lang="nb-NO" sz="1600" b="1" dirty="0">
              <a:solidFill>
                <a:prstClr val="white"/>
              </a:solidFill>
            </a:endParaRPr>
          </a:p>
        </p:txBody>
      </p:sp>
      <p:sp>
        <p:nvSpPr>
          <p:cNvPr id="5" name="Explosion 1 4">
            <a:hlinkClick r:id="rId2" action="ppaction://hlinksldjump"/>
          </p:cNvPr>
          <p:cNvSpPr/>
          <p:nvPr/>
        </p:nvSpPr>
        <p:spPr>
          <a:xfrm>
            <a:off x="141515" y="2996952"/>
            <a:ext cx="1970314" cy="1509734"/>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1400" b="1" dirty="0">
                <a:solidFill>
                  <a:prstClr val="white"/>
                </a:solidFill>
              </a:rPr>
              <a:t>Beredskaps-situasjon</a:t>
            </a:r>
          </a:p>
        </p:txBody>
      </p:sp>
      <p:sp>
        <p:nvSpPr>
          <p:cNvPr id="18" name="Minus 17"/>
          <p:cNvSpPr/>
          <p:nvPr/>
        </p:nvSpPr>
        <p:spPr>
          <a:xfrm rot="5400000">
            <a:off x="7126427" y="3609020"/>
            <a:ext cx="1080120" cy="1440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a:off x="6922023" y="3396343"/>
            <a:ext cx="17281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Minus 13"/>
          <p:cNvSpPr/>
          <p:nvPr/>
        </p:nvSpPr>
        <p:spPr>
          <a:xfrm>
            <a:off x="1449415" y="3068961"/>
            <a:ext cx="5112568" cy="115212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prstClr val="white"/>
                </a:solidFill>
              </a:rPr>
              <a:t>Situasjonsforståelse</a:t>
            </a:r>
          </a:p>
        </p:txBody>
      </p:sp>
      <p:sp>
        <p:nvSpPr>
          <p:cNvPr id="20" name="Rounded Rectangle 19">
            <a:hlinkClick r:id="" action="ppaction://noaction"/>
          </p:cNvPr>
          <p:cNvSpPr/>
          <p:nvPr/>
        </p:nvSpPr>
        <p:spPr>
          <a:xfrm>
            <a:off x="4746925" y="4149081"/>
            <a:ext cx="1763624" cy="99442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2" name="Rounded Rectangle 21">
            <a:hlinkClick r:id="rId3" action="ppaction://hlinkfile"/>
          </p:cNvPr>
          <p:cNvSpPr/>
          <p:nvPr/>
        </p:nvSpPr>
        <p:spPr>
          <a:xfrm>
            <a:off x="2745559" y="4149081"/>
            <a:ext cx="1728192" cy="97537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Førstemøte</a:t>
            </a:r>
          </a:p>
          <a:p>
            <a:pPr algn="ctr"/>
            <a:r>
              <a:rPr lang="nb-NO" sz="1400" b="1" dirty="0">
                <a:solidFill>
                  <a:prstClr val="white"/>
                </a:solidFill>
              </a:rPr>
              <a:t>Fokus</a:t>
            </a:r>
          </a:p>
        </p:txBody>
      </p:sp>
      <p:sp>
        <p:nvSpPr>
          <p:cNvPr id="45" name="Right Arrow 44"/>
          <p:cNvSpPr/>
          <p:nvPr/>
        </p:nvSpPr>
        <p:spPr>
          <a:xfrm rot="19227821">
            <a:off x="1540321" y="2926540"/>
            <a:ext cx="594403" cy="213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ight Arrow 45"/>
          <p:cNvSpPr/>
          <p:nvPr/>
        </p:nvSpPr>
        <p:spPr>
          <a:xfrm rot="2903454">
            <a:off x="3005292" y="2950489"/>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ight Arrow 46"/>
          <p:cNvSpPr/>
          <p:nvPr/>
        </p:nvSpPr>
        <p:spPr>
          <a:xfrm rot="19227821">
            <a:off x="3634260" y="2954429"/>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Minus 52"/>
          <p:cNvSpPr/>
          <p:nvPr/>
        </p:nvSpPr>
        <p:spPr>
          <a:xfrm>
            <a:off x="5961536" y="3102866"/>
            <a:ext cx="432048" cy="108813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ight Arrow 28"/>
          <p:cNvSpPr/>
          <p:nvPr/>
        </p:nvSpPr>
        <p:spPr>
          <a:xfrm rot="2903454">
            <a:off x="4978795"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Arrow 29"/>
          <p:cNvSpPr/>
          <p:nvPr/>
        </p:nvSpPr>
        <p:spPr>
          <a:xfrm rot="19227821">
            <a:off x="5659947" y="2939625"/>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ight Arrow 30"/>
          <p:cNvSpPr/>
          <p:nvPr/>
        </p:nvSpPr>
        <p:spPr>
          <a:xfrm rot="2903454">
            <a:off x="7062671" y="2956467"/>
            <a:ext cx="573417" cy="231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11559" y="436491"/>
            <a:ext cx="7813983" cy="707886"/>
          </a:xfrm>
          <a:prstGeom prst="rect">
            <a:avLst/>
          </a:prstGeom>
          <a:noFill/>
        </p:spPr>
        <p:txBody>
          <a:bodyPr wrap="square" rtlCol="0">
            <a:spAutoFit/>
          </a:bodyPr>
          <a:lstStyle/>
          <a:p>
            <a:pPr algn="ctr"/>
            <a:r>
              <a:rPr lang="nb-NO" sz="4000" dirty="0">
                <a:solidFill>
                  <a:prstClr val="black"/>
                </a:solidFill>
                <a:latin typeface="Calibri"/>
              </a:rPr>
              <a:t>Den proaktive prosess</a:t>
            </a:r>
          </a:p>
        </p:txBody>
      </p:sp>
      <p:sp>
        <p:nvSpPr>
          <p:cNvPr id="44" name="Right Arrow 43"/>
          <p:cNvSpPr/>
          <p:nvPr/>
        </p:nvSpPr>
        <p:spPr>
          <a:xfrm rot="19227821">
            <a:off x="7701696" y="2939627"/>
            <a:ext cx="574245" cy="210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Minus 49"/>
          <p:cNvSpPr/>
          <p:nvPr/>
        </p:nvSpPr>
        <p:spPr>
          <a:xfrm>
            <a:off x="6422159" y="3121918"/>
            <a:ext cx="432048" cy="10405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ounded Rectangle 19">
            <a:hlinkClick r:id="" action="ppaction://noaction"/>
          </p:cNvPr>
          <p:cNvSpPr/>
          <p:nvPr/>
        </p:nvSpPr>
        <p:spPr>
          <a:xfrm>
            <a:off x="6778007" y="4149081"/>
            <a:ext cx="1763624" cy="10039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prstClr val="white"/>
                </a:solidFill>
              </a:rPr>
              <a:t>Statusmøte</a:t>
            </a:r>
          </a:p>
          <a:p>
            <a:pPr algn="ctr"/>
            <a:r>
              <a:rPr lang="en-US" sz="1400" b="1" dirty="0">
                <a:solidFill>
                  <a:prstClr val="white"/>
                </a:solidFill>
              </a:rPr>
              <a:t>Fokus</a:t>
            </a:r>
          </a:p>
        </p:txBody>
      </p:sp>
      <p:sp>
        <p:nvSpPr>
          <p:cNvPr id="25" name="TekstSylinder 24"/>
          <p:cNvSpPr txBox="1"/>
          <p:nvPr/>
        </p:nvSpPr>
        <p:spPr>
          <a:xfrm>
            <a:off x="1600201" y="1447801"/>
            <a:ext cx="5838825" cy="307777"/>
          </a:xfrm>
          <a:prstGeom prst="rect">
            <a:avLst/>
          </a:prstGeom>
          <a:noFill/>
        </p:spPr>
        <p:txBody>
          <a:bodyPr wrap="square" rtlCol="0">
            <a:spAutoFit/>
          </a:bodyPr>
          <a:lstStyle/>
          <a:p>
            <a:r>
              <a:rPr lang="nb-NO" sz="1400" b="1" dirty="0">
                <a:solidFill>
                  <a:prstClr val="black"/>
                </a:solidFill>
                <a:latin typeface="Calibri"/>
              </a:rPr>
              <a:t>Iverksettelsesområdet i prosessen </a:t>
            </a:r>
          </a:p>
        </p:txBody>
      </p:sp>
      <p:sp>
        <p:nvSpPr>
          <p:cNvPr id="26" name="TekstSylinder 25"/>
          <p:cNvSpPr txBox="1"/>
          <p:nvPr/>
        </p:nvSpPr>
        <p:spPr>
          <a:xfrm>
            <a:off x="2649312" y="5248276"/>
            <a:ext cx="4219575" cy="307777"/>
          </a:xfrm>
          <a:prstGeom prst="rect">
            <a:avLst/>
          </a:prstGeom>
          <a:noFill/>
        </p:spPr>
        <p:txBody>
          <a:bodyPr wrap="square" rtlCol="0">
            <a:spAutoFit/>
          </a:bodyPr>
          <a:lstStyle/>
          <a:p>
            <a:r>
              <a:rPr lang="nb-NO" sz="1400" b="1" dirty="0">
                <a:solidFill>
                  <a:prstClr val="black"/>
                </a:solidFill>
                <a:latin typeface="Calibri"/>
              </a:rPr>
              <a:t>Planleggings- og beslutningsområdet i prosessen</a:t>
            </a:r>
          </a:p>
        </p:txBody>
      </p:sp>
      <p:sp>
        <p:nvSpPr>
          <p:cNvPr id="28" name="TekstSylinder 27"/>
          <p:cNvSpPr txBox="1"/>
          <p:nvPr/>
        </p:nvSpPr>
        <p:spPr>
          <a:xfrm>
            <a:off x="2076449" y="3781426"/>
            <a:ext cx="857251" cy="307777"/>
          </a:xfrm>
          <a:prstGeom prst="rect">
            <a:avLst/>
          </a:prstGeom>
          <a:noFill/>
        </p:spPr>
        <p:txBody>
          <a:bodyPr wrap="square" rtlCol="0">
            <a:spAutoFit/>
          </a:bodyPr>
          <a:lstStyle/>
          <a:p>
            <a:r>
              <a:rPr lang="nb-NO" sz="1400" b="1" dirty="0">
                <a:solidFill>
                  <a:prstClr val="black"/>
                </a:solidFill>
                <a:latin typeface="Calibri"/>
              </a:rPr>
              <a:t>Tidslinjal</a:t>
            </a:r>
          </a:p>
        </p:txBody>
      </p:sp>
      <p:cxnSp>
        <p:nvCxnSpPr>
          <p:cNvPr id="33" name="Rett pil 32"/>
          <p:cNvCxnSpPr>
            <a:stCxn id="8" idx="3"/>
          </p:cNvCxnSpPr>
          <p:nvPr/>
        </p:nvCxnSpPr>
        <p:spPr>
          <a:xfrm>
            <a:off x="3590926" y="2262008"/>
            <a:ext cx="5085530" cy="1486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791228" y="1863874"/>
            <a:ext cx="1581123" cy="803126"/>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24" name="Rounded Rectangle 23"/>
          <p:cNvSpPr/>
          <p:nvPr/>
        </p:nvSpPr>
        <p:spPr>
          <a:xfrm>
            <a:off x="3888163" y="1873400"/>
            <a:ext cx="1607763" cy="774551"/>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1400" b="1" dirty="0">
                <a:solidFill>
                  <a:prstClr val="white"/>
                </a:solidFill>
              </a:rPr>
              <a:t>Aksjoner</a:t>
            </a:r>
          </a:p>
        </p:txBody>
      </p:sp>
      <p:sp>
        <p:nvSpPr>
          <p:cNvPr id="34" name="Rectangle 3"/>
          <p:cNvSpPr/>
          <p:nvPr/>
        </p:nvSpPr>
        <p:spPr>
          <a:xfrm>
            <a:off x="3851920" y="5949280"/>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
        <p:nvSpPr>
          <p:cNvPr id="35"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97</a:t>
            </a:fld>
            <a:endParaRPr lang="nb-NO" b="1" dirty="0">
              <a:solidFill>
                <a:schemeClr val="tx1"/>
              </a:solidFill>
            </a:endParaRPr>
          </a:p>
        </p:txBody>
      </p:sp>
    </p:spTree>
    <p:extLst>
      <p:ext uri="{BB962C8B-B14F-4D97-AF65-F5344CB8AC3E}">
        <p14:creationId xmlns:p14="http://schemas.microsoft.com/office/powerpoint/2010/main" val="289269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chemeClr val="tx2">
                    <a:lumMod val="75000"/>
                  </a:schemeClr>
                </a:solidFill>
                <a:effectLst>
                  <a:outerShdw blurRad="38100" dist="38100" dir="2700000" algn="tl">
                    <a:srgbClr val="000000">
                      <a:alpha val="43137"/>
                    </a:srgbClr>
                  </a:outerShdw>
                </a:effectLst>
              </a:rPr>
              <a:t>Statusmøter</a:t>
            </a:r>
          </a:p>
        </p:txBody>
      </p:sp>
      <p:sp>
        <p:nvSpPr>
          <p:cNvPr id="3" name="Plassholder for innhold 2"/>
          <p:cNvSpPr>
            <a:spLocks noGrp="1"/>
          </p:cNvSpPr>
          <p:nvPr>
            <p:ph idx="1"/>
          </p:nvPr>
        </p:nvSpPr>
        <p:spPr>
          <a:xfrm>
            <a:off x="323528" y="1600200"/>
            <a:ext cx="8507288" cy="4525963"/>
          </a:xfrm>
        </p:spPr>
        <p:txBody>
          <a:bodyPr>
            <a:normAutofit fontScale="70000" lnSpcReduction="20000"/>
          </a:bodyPr>
          <a:lstStyle/>
          <a:p>
            <a:r>
              <a:rPr lang="nb-NO" dirty="0"/>
              <a:t>Statusmøter er møter som holdes jevnlig for beredskapsledelsen gjennom hele håndteringen av en beredskapssituasjon, for å dele informasjon, etablere felles situasjonsforståelse, og koordinere, planlegge og prioritere den videre respons.</a:t>
            </a:r>
          </a:p>
          <a:p>
            <a:endParaRPr lang="nb-NO" dirty="0"/>
          </a:p>
          <a:p>
            <a:pPr>
              <a:buNone/>
            </a:pPr>
            <a:endParaRPr lang="nb-NO" sz="800" dirty="0"/>
          </a:p>
          <a:p>
            <a:pPr>
              <a:buNone/>
            </a:pPr>
            <a:r>
              <a:rPr lang="nb-NO" sz="3100" b="1" dirty="0"/>
              <a:t>Statusmøter avholdes gjerne når:</a:t>
            </a:r>
          </a:p>
          <a:p>
            <a:pPr lvl="0"/>
            <a:r>
              <a:rPr lang="nb-NO" dirty="0"/>
              <a:t>Beredskapsledelsen mottar en situasjonsoppdatering.</a:t>
            </a:r>
          </a:p>
          <a:p>
            <a:pPr lvl="0"/>
            <a:endParaRPr lang="nb-NO" sz="1100" dirty="0"/>
          </a:p>
          <a:p>
            <a:pPr lvl="0"/>
            <a:r>
              <a:rPr lang="nb-NO" dirty="0"/>
              <a:t>Beredskapsledelsen mottar ny informasjon som er svært viktig for utviklingen i beredskapssituasjonen.</a:t>
            </a:r>
          </a:p>
          <a:p>
            <a:pPr lvl="0"/>
            <a:endParaRPr lang="nb-NO" sz="1100" dirty="0"/>
          </a:p>
          <a:p>
            <a:pPr lvl="0"/>
            <a:r>
              <a:rPr lang="nb-NO" dirty="0"/>
              <a:t>Beredskapsledelsen føler et behov for å kalibrere seg og på ny etablere en omforent situasjonsforståelse og koordinere sin respons.</a:t>
            </a:r>
          </a:p>
          <a:p>
            <a:pPr lvl="0"/>
            <a:endParaRPr lang="nb-NO" sz="1100" dirty="0"/>
          </a:p>
          <a:p>
            <a:pPr lvl="0"/>
            <a:r>
              <a:rPr lang="nb-NO" dirty="0"/>
              <a:t>Beredskapsleder ønsker å endre sine gjeldende fokusområder.</a:t>
            </a:r>
          </a:p>
          <a:p>
            <a:endParaRPr lang="nb-NO" dirty="0"/>
          </a:p>
        </p:txBody>
      </p:sp>
      <p:sp>
        <p:nvSpPr>
          <p:cNvPr id="4" name="Plassholder for lysbildenummer 3"/>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98</a:t>
            </a:fld>
            <a:endParaRPr lang="nb-NO" b="1" dirty="0">
              <a:solidFill>
                <a:schemeClr val="tx1"/>
              </a:solidFill>
            </a:endParaRPr>
          </a:p>
        </p:txBody>
      </p:sp>
      <p:sp>
        <p:nvSpPr>
          <p:cNvPr id="6" name="Rectangle 3"/>
          <p:cNvSpPr/>
          <p:nvPr/>
        </p:nvSpPr>
        <p:spPr>
          <a:xfrm>
            <a:off x="3851920" y="6032321"/>
            <a:ext cx="4968552" cy="276999"/>
          </a:xfrm>
          <a:prstGeom prst="rect">
            <a:avLst/>
          </a:prstGeom>
        </p:spPr>
        <p:txBody>
          <a:bodyPr wrap="square">
            <a:spAutoFit/>
          </a:bodyPr>
          <a:lstStyle/>
          <a:p>
            <a:pPr algn="r">
              <a:buNone/>
            </a:pPr>
            <a:r>
              <a:rPr lang="nb-NO" sz="1200" i="1" dirty="0">
                <a:latin typeface="+mj-lt"/>
              </a:rPr>
              <a:t>Lunde, ”Praktisk krise- og beredskapsledelse”, Universitetsforlaget, (2019) </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Statusmøter</a:t>
            </a:r>
          </a:p>
        </p:txBody>
      </p:sp>
      <p:sp>
        <p:nvSpPr>
          <p:cNvPr id="3" name="Content Placeholder 2"/>
          <p:cNvSpPr>
            <a:spLocks noGrp="1"/>
          </p:cNvSpPr>
          <p:nvPr>
            <p:ph idx="1"/>
          </p:nvPr>
        </p:nvSpPr>
        <p:spPr>
          <a:xfrm>
            <a:off x="600075" y="1255059"/>
            <a:ext cx="8048625" cy="5183841"/>
          </a:xfrm>
        </p:spPr>
        <p:txBody>
          <a:bodyPr>
            <a:normAutofit/>
          </a:bodyPr>
          <a:lstStyle/>
          <a:p>
            <a:r>
              <a:rPr lang="nb-NO" sz="2400" dirty="0">
                <a:ea typeface="+mn-ea"/>
              </a:rPr>
              <a:t>Varigheten styres av utviklingen i situasjonen og hvor mye tid som er tilgjengelig, men normal varighet er:</a:t>
            </a:r>
          </a:p>
          <a:p>
            <a:pPr lvl="2"/>
            <a:r>
              <a:rPr lang="nb-NO" sz="2000" dirty="0"/>
              <a:t>Taktisk: 1-2 minutter</a:t>
            </a:r>
          </a:p>
          <a:p>
            <a:pPr lvl="2"/>
            <a:r>
              <a:rPr lang="nb-NO" sz="2000" dirty="0"/>
              <a:t>Operasjonelt: 2-4 minutter</a:t>
            </a:r>
          </a:p>
          <a:p>
            <a:pPr lvl="2"/>
            <a:r>
              <a:rPr lang="nb-NO" sz="2000" dirty="0"/>
              <a:t>Strategisk: 5-8 minutter</a:t>
            </a:r>
            <a:endParaRPr lang="nb-NO" sz="800" dirty="0"/>
          </a:p>
          <a:p>
            <a:r>
              <a:rPr lang="nb-NO" sz="2400" dirty="0"/>
              <a:t>Ledes av og er Beredskapsleders møte, og kan gjennomføres på to måter:</a:t>
            </a:r>
          </a:p>
          <a:p>
            <a:pPr lvl="2"/>
            <a:r>
              <a:rPr lang="nb-NO" sz="2000" dirty="0"/>
              <a:t>Forberedt monolog: Beredskapsleder gir informasjon</a:t>
            </a:r>
          </a:p>
          <a:p>
            <a:pPr lvl="2"/>
            <a:r>
              <a:rPr lang="nb-NO" sz="2000" dirty="0"/>
              <a:t>Forberedt dialog: Funksjonene gir informasjon</a:t>
            </a:r>
          </a:p>
          <a:p>
            <a:r>
              <a:rPr lang="nb-NO" sz="2400" dirty="0">
                <a:ea typeface="+mn-ea"/>
              </a:rPr>
              <a:t>Innhold:</a:t>
            </a:r>
          </a:p>
          <a:p>
            <a:pPr lvl="2"/>
            <a:r>
              <a:rPr lang="nb-NO" sz="2000" dirty="0"/>
              <a:t>Etablere felles situasjonsforståelse</a:t>
            </a:r>
          </a:p>
          <a:p>
            <a:pPr lvl="2"/>
            <a:r>
              <a:rPr lang="nb-NO" sz="2000" dirty="0"/>
              <a:t>Sette fokus</a:t>
            </a:r>
          </a:p>
        </p:txBody>
      </p:sp>
      <p:sp>
        <p:nvSpPr>
          <p:cNvPr id="7" name="Plassholder for lysbildenummer 6"/>
          <p:cNvSpPr>
            <a:spLocks noGrp="1"/>
          </p:cNvSpPr>
          <p:nvPr>
            <p:ph type="sldNum" sz="quarter" idx="12"/>
          </p:nvPr>
        </p:nvSpPr>
        <p:spPr>
          <a:xfrm>
            <a:off x="6948264" y="6448251"/>
            <a:ext cx="2133600" cy="365125"/>
          </a:xfrm>
        </p:spPr>
        <p:txBody>
          <a:bodyPr/>
          <a:lstStyle/>
          <a:p>
            <a:fld id="{F738FBFF-5041-4CC2-8675-4B90F03B9A7A}" type="slidenum">
              <a:rPr lang="nb-NO" b="1" smtClean="0">
                <a:solidFill>
                  <a:schemeClr val="tx1"/>
                </a:solidFill>
              </a:rPr>
              <a:pPr/>
              <a:t>99</a:t>
            </a:fld>
            <a:endParaRPr lang="nb-NO" b="1" dirty="0">
              <a:solidFill>
                <a:schemeClr val="tx1"/>
              </a:solidFill>
            </a:endParaRPr>
          </a:p>
        </p:txBody>
      </p:sp>
      <p:graphicFrame>
        <p:nvGraphicFramePr>
          <p:cNvPr id="6" name="Plassholder for innhold 3"/>
          <p:cNvGraphicFramePr>
            <a:graphicFrameLocks/>
          </p:cNvGraphicFramePr>
          <p:nvPr>
            <p:extLst>
              <p:ext uri="{D42A27DB-BD31-4B8C-83A1-F6EECF244321}">
                <p14:modId xmlns:p14="http://schemas.microsoft.com/office/powerpoint/2010/main" val="2639237908"/>
              </p:ext>
            </p:extLst>
          </p:nvPr>
        </p:nvGraphicFramePr>
        <p:xfrm>
          <a:off x="457200" y="408761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Template for kick-off meeting presentation">
  <a:themeElements>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sjonsmal">
      <a:majorFont>
        <a:latin typeface="RotisSansSerif"/>
        <a:ea typeface=""/>
        <a:cs typeface="Arial"/>
      </a:majorFont>
      <a:minorFont>
        <a:latin typeface="RotisSansSerif"/>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sjonsm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sjonsm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sjonsm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sjonsm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sjonsm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sjonsm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sjonsm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sjonsm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sjonsm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sjonsm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sjonsm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Proactima">
      <a:dk1>
        <a:sysClr val="windowText" lastClr="000000"/>
      </a:dk1>
      <a:lt1>
        <a:sysClr val="window" lastClr="FFFFFF"/>
      </a:lt1>
      <a:dk2>
        <a:srgbClr val="0067B1"/>
      </a:dk2>
      <a:lt2>
        <a:srgbClr val="C9CBCC"/>
      </a:lt2>
      <a:accent1>
        <a:srgbClr val="4F81BD"/>
      </a:accent1>
      <a:accent2>
        <a:srgbClr val="EF3E42"/>
      </a:accent2>
      <a:accent3>
        <a:srgbClr val="54B948"/>
      </a:accent3>
      <a:accent4>
        <a:srgbClr val="A54499"/>
      </a:accent4>
      <a:accent5>
        <a:srgbClr val="00A0AF"/>
      </a:accent5>
      <a:accent6>
        <a:srgbClr val="F89828"/>
      </a:accent6>
      <a:hlink>
        <a:srgbClr val="0000FF"/>
      </a:hlink>
      <a:folHlink>
        <a:srgbClr val="800080"/>
      </a:folHlink>
    </a:clrScheme>
    <a:fontScheme name="Proactima PP">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esentasjonsmal">
  <a:themeElements>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sjonsmal">
      <a:majorFont>
        <a:latin typeface="RotisSansSerif"/>
        <a:ea typeface=""/>
        <a:cs typeface="Arial"/>
      </a:majorFont>
      <a:minorFont>
        <a:latin typeface="RotisSansSerif"/>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sjonsm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sjonsm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sjonsm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sjonsm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sjonsm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sjonsm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sjonsm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sjonsm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sjonsm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sjonsm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sjonsm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resentasjonsmal">
  <a:themeElements>
    <a:clrScheme name="Proactima">
      <a:dk1>
        <a:sysClr val="windowText" lastClr="000000"/>
      </a:dk1>
      <a:lt1>
        <a:sysClr val="window" lastClr="FFFFFF"/>
      </a:lt1>
      <a:dk2>
        <a:srgbClr val="0067B1"/>
      </a:dk2>
      <a:lt2>
        <a:srgbClr val="C9CBCC"/>
      </a:lt2>
      <a:accent1>
        <a:srgbClr val="4F81BD"/>
      </a:accent1>
      <a:accent2>
        <a:srgbClr val="EF3E42"/>
      </a:accent2>
      <a:accent3>
        <a:srgbClr val="54B948"/>
      </a:accent3>
      <a:accent4>
        <a:srgbClr val="A54499"/>
      </a:accent4>
      <a:accent5>
        <a:srgbClr val="00A0AF"/>
      </a:accent5>
      <a:accent6>
        <a:srgbClr val="F89828"/>
      </a:accent6>
      <a:hlink>
        <a:srgbClr val="0000FF"/>
      </a:hlink>
      <a:folHlink>
        <a:srgbClr val="800080"/>
      </a:folHlink>
    </a:clrScheme>
    <a:fontScheme name="Proactima PP">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Proactima">
      <a:dk1>
        <a:sysClr val="windowText" lastClr="000000"/>
      </a:dk1>
      <a:lt1>
        <a:sysClr val="window" lastClr="FFFFFF"/>
      </a:lt1>
      <a:dk2>
        <a:srgbClr val="0067B1"/>
      </a:dk2>
      <a:lt2>
        <a:srgbClr val="C9CBCC"/>
      </a:lt2>
      <a:accent1>
        <a:srgbClr val="4F81BD"/>
      </a:accent1>
      <a:accent2>
        <a:srgbClr val="EF3E42"/>
      </a:accent2>
      <a:accent3>
        <a:srgbClr val="54B948"/>
      </a:accent3>
      <a:accent4>
        <a:srgbClr val="A54499"/>
      </a:accent4>
      <a:accent5>
        <a:srgbClr val="00A0AF"/>
      </a:accent5>
      <a:accent6>
        <a:srgbClr val="F89828"/>
      </a:accent6>
      <a:hlink>
        <a:srgbClr val="0000FF"/>
      </a:hlink>
      <a:folHlink>
        <a:srgbClr val="800080"/>
      </a:folHlink>
    </a:clrScheme>
    <a:fontScheme name="Default Design">
      <a:majorFont>
        <a:latin typeface="RotisSansSerif"/>
        <a:ea typeface=""/>
        <a:cs typeface="Arial"/>
      </a:majorFont>
      <a:minorFont>
        <a:latin typeface="RotisSansSerif"/>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oactima prosjektdokument" ma:contentTypeID="0x010100A0407ED596C74006ADC7EAC26C528FDF0066ECE6A7B6ED0144B3261C4391F9E1C8" ma:contentTypeVersion="9" ma:contentTypeDescription="Base content type for proactima project documents" ma:contentTypeScope="" ma:versionID="7e35396bba6b58dd4fdd7488ea3ec1a6">
  <xsd:schema xmlns:xsd="http://www.w3.org/2001/XMLSchema" xmlns:xs="http://www.w3.org/2001/XMLSchema" xmlns:p="http://schemas.microsoft.com/office/2006/metadata/properties" xmlns:ns2="3895b38a-7338-4429-a5d9-dda596429db1" xmlns:ns3="b5275d90-a85f-4940-8f0e-ed562cae5d07" xmlns:ns4="7bea5c85-413a-4c9e-991c-fc9a1625570d" targetNamespace="http://schemas.microsoft.com/office/2006/metadata/properties" ma:root="true" ma:fieldsID="f266f9b7e5d54d269c6a5a0e61e44400" ns2:_="" ns3:_="" ns4:_="">
    <xsd:import namespace="3895b38a-7338-4429-a5d9-dda596429db1"/>
    <xsd:import namespace="b5275d90-a85f-4940-8f0e-ed562cae5d07"/>
    <xsd:import namespace="7bea5c85-413a-4c9e-991c-fc9a1625570d"/>
    <xsd:element name="properties">
      <xsd:complexType>
        <xsd:sequence>
          <xsd:element name="documentManagement">
            <xsd:complexType>
              <xsd:all>
                <xsd:element ref="ns2:Project" minOccurs="0"/>
                <xsd:element ref="ns2:CustomerName" minOccurs="0"/>
                <xsd:element ref="ns2:CompanyName" minOccurs="0"/>
                <xsd:element ref="ns3:Fagområde" minOccurs="0"/>
                <xsd:element ref="ns3:Kategorisering" minOccurs="0"/>
                <xsd:element ref="ns3:Dokumentstatus" minOccurs="0"/>
                <xsd:element ref="ns3:Konfidensialitet" minOccurs="0"/>
                <xsd:element ref="ns3:Nøkkelord" minOccurs="0"/>
                <xsd:element ref="ns3:_dlc_DocId" minOccurs="0"/>
                <xsd:element ref="ns3:_dlc_DocIdUrl" minOccurs="0"/>
                <xsd:element ref="ns3:_dlc_DocIdPersistId" minOccurs="0"/>
                <xsd:element ref="ns4:ProWebTemplate" minOccurs="0"/>
                <xsd:element ref="ns4:ProIsClosed" minOccurs="0"/>
                <xsd:element ref="ns4:ProCustomerName" minOccurs="0"/>
                <xsd:element ref="ns4:ProProject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95b38a-7338-4429-a5d9-dda596429db1" elementFormDefault="qualified">
    <xsd:import namespace="http://schemas.microsoft.com/office/2006/documentManagement/types"/>
    <xsd:import namespace="http://schemas.microsoft.com/office/infopath/2007/PartnerControls"/>
    <xsd:element name="Project" ma:index="8" nillable="true" ma:displayName="Prosjektnummer" ma:internalName="Project" ma:readOnly="false">
      <xsd:simpleType>
        <xsd:restriction base="dms:Text">
          <xsd:maxLength value="255"/>
        </xsd:restriction>
      </xsd:simpleType>
    </xsd:element>
    <xsd:element name="CustomerName" ma:index="9" nillable="true" ma:displayName="Kunde" ma:internalName="CustomerName" ma:readOnly="false">
      <xsd:simpleType>
        <xsd:restriction base="dms:Text"/>
      </xsd:simpleType>
    </xsd:element>
    <xsd:element name="CompanyName" ma:index="10" nillable="true" ma:displayName="Firmanavn" ma:internalName="CompanyName"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275d90-a85f-4940-8f0e-ed562cae5d07" elementFormDefault="qualified">
    <xsd:import namespace="http://schemas.microsoft.com/office/2006/documentManagement/types"/>
    <xsd:import namespace="http://schemas.microsoft.com/office/infopath/2007/PartnerControls"/>
    <xsd:element name="Fagområde" ma:index="11" nillable="true" ma:displayName="Fagområde" ma:description="" ma:format="Dropdown" ma:internalName="Fagomr_x00e5_de">
      <xsd:simpleType>
        <xsd:restriction base="dms:Choice">
          <xsd:enumeration value="Styringssystem"/>
          <xsd:enumeration value="Risikostyring"/>
          <xsd:enumeration value="Beredskap"/>
          <xsd:enumeration value="HR og Kompetansestyring"/>
          <xsd:enumeration value="Granskning"/>
          <xsd:enumeration value="Tilsyn/revisjon"/>
          <xsd:enumeration value="Teknisk sikkerhet"/>
          <xsd:enumeration value="Kultur og organisasjon"/>
          <xsd:enumeration value="Boring og brønn"/>
          <xsd:enumeration value="Media og kommunikasjon"/>
          <xsd:enumeration value="Kurs og opplæring"/>
          <xsd:enumeration value="Prosjektledelse/ -støtte"/>
          <xsd:enumeration value="Endringsledelse"/>
          <xsd:enumeration value="Ytre Miljø"/>
          <xsd:enumeration value="Helse &amp; Arbeidsmiljø"/>
          <xsd:enumeration value="Generell HMS Støtte"/>
          <xsd:enumeration value="Proactima administrasjon"/>
          <xsd:enumeration value="Yrkeshygiene"/>
        </xsd:restriction>
      </xsd:simpleType>
    </xsd:element>
    <xsd:element name="Kategorisering" ma:index="12" nillable="true" ma:displayName="Kategorisering" ma:description="" ma:format="Dropdown" ma:internalName="Kategorisering">
      <xsd:simpleType>
        <xsd:restriction base="dms:Choice">
          <xsd:enumeration value="Tilbud og kontrakt"/>
          <xsd:enumeration value="Korrespondanse"/>
          <xsd:enumeration value="Teknisk informasjon"/>
          <xsd:enumeration value="Dokumenter"/>
          <xsd:enumeration value="Prosjektledelse"/>
        </xsd:restriction>
      </xsd:simpleType>
    </xsd:element>
    <xsd:element name="Dokumentstatus" ma:index="13" nillable="true" ma:displayName="Dokumentstatus" ma:default="Utkast" ma:description="" ma:format="Dropdown" ma:internalName="Dokumentstatus">
      <xsd:simpleType>
        <xsd:restriction base="dms:Choice">
          <xsd:enumeration value="Utkast"/>
          <xsd:enumeration value="Gjennomført QA"/>
          <xsd:enumeration value="Endelig"/>
        </xsd:restriction>
      </xsd:simpleType>
    </xsd:element>
    <xsd:element name="Konfidensialitet" ma:index="14" nillable="true" ma:displayName="Konfidensialitet" ma:default="Bedriftsintern" ma:description="" ma:format="Dropdown" ma:internalName="Konfidensialitet">
      <xsd:simpleType>
        <xsd:restriction base="dms:Choice">
          <xsd:enumeration value="Åpen"/>
          <xsd:enumeration value="Bedriftsintern"/>
          <xsd:enumeration value="Fortrolig"/>
        </xsd:restriction>
      </xsd:simpleType>
    </xsd:element>
    <xsd:element name="Nøkkelord" ma:index="15" nillable="true" ma:displayName="Nøkkelord" ma:description="" ma:internalName="N_x00f8_kkelord">
      <xsd:simpleType>
        <xsd:restriction base="dms:Text">
          <xsd:maxLength value="255"/>
        </xsd:restriction>
      </xsd:simple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bea5c85-413a-4c9e-991c-fc9a1625570d" elementFormDefault="qualified">
    <xsd:import namespace="http://schemas.microsoft.com/office/2006/documentManagement/types"/>
    <xsd:import namespace="http://schemas.microsoft.com/office/infopath/2007/PartnerControls"/>
    <xsd:element name="ProWebTemplate" ma:index="20" nillable="true" ma:displayName="Web type" ma:description="Felt brukt av EventReciver - dokument får informasjon om hvilken web type dokumentet ligger i" ma:internalName="ProWebTemplate">
      <xsd:simpleType>
        <xsd:restriction base="dms:Text"/>
      </xsd:simpleType>
    </xsd:element>
    <xsd:element name="ProIsClosed" ma:index="21" nillable="true" ma:displayName="Er Lukket" ma:description="Felt brukt av EventReciver - dokument får informasjon om dokumentet ligger i lukket web" ma:internalName="ProIsClosed">
      <xsd:simpleType>
        <xsd:restriction base="dms:Boolean"/>
      </xsd:simpleType>
    </xsd:element>
    <xsd:element name="ProCustomerName" ma:index="22" nillable="true" ma:displayName="Kunde" ma:description="Felt brukt av EventReciver - dokument får informasjon om hvilken kunde dokumentet er knyttet til" ma:internalName="ProCustomerName">
      <xsd:simpleType>
        <xsd:restriction base="dms:Text"/>
      </xsd:simpleType>
    </xsd:element>
    <xsd:element name="ProProjectName" ma:index="23" nillable="true" ma:displayName="Prosjekt" ma:description="Felt brukt av EventReciver - dokument får informasjon om hvilket prosjekt dokumentet er knyttet til" ma:internalName="ProProjectNam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ProactimaDocumentEventReceiverItemAdding</Name>
    <Synchronization>Default</Synchronization>
    <Type>1</Type>
    <SequenceNumber>10000</SequenceNumber>
    <Assembly>ProactimaIntranetBase, Version=1.0.0.1, Culture=neutral, PublicKeyToken=818a33d3f71055ce</Assembly>
    <Class>ProactimaIntranetBase.ProactimaDocumentEventReceiver.ProactimaDocumentEventReceiver</Class>
    <Data/>
    <Filter/>
  </Receiver>
  <Receiver>
    <Name>ProactimaDocumentEventReceiverItemUpdating</Name>
    <Synchronization>Default</Synchronization>
    <Type>2</Type>
    <SequenceNumber>10000</SequenceNumber>
    <Assembly>ProactimaIntranetBase, Version=1.0.0.1, Culture=neutral, PublicKeyToken=818a33d3f71055ce</Assembly>
    <Class>ProactimaIntranetBase.ProactimaDocumentEventReceiver.ProactimaDocumentEventReceiver</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roWebTemplate xmlns="7bea5c85-413a-4c9e-991c-fc9a1625570d">Prosjekt</ProWebTemplate>
    <Dokumentstatus xmlns="b5275d90-a85f-4940-8f0e-ed562cae5d07">Endelig</Dokumentstatus>
    <ProCustomerName xmlns="7bea5c85-413a-4c9e-991c-fc9a1625570d">Proactima AS</ProCustomerName>
    <ProIsClosed xmlns="7bea5c85-413a-4c9e-991c-fc9a1625570d">false</ProIsClosed>
    <Kategorisering xmlns="b5275d90-a85f-4940-8f0e-ed562cae5d07">Dokumenter</Kategorisering>
    <ProProjectName xmlns="7bea5c85-413a-4c9e-991c-fc9a1625570d">PI Kontoradministrasjon Management System</ProProjectName>
    <Fagområde xmlns="b5275d90-a85f-4940-8f0e-ed562cae5d07">Styringssystem</Fagområde>
    <CompanyName xmlns="3895b38a-7338-4429-a5d9-dda596429db1">Proactima AS</CompanyName>
    <Konfidensialitet xmlns="b5275d90-a85f-4940-8f0e-ed562cae5d07">Bedriftsintern</Konfidensialitet>
    <Nøkkelord xmlns="b5275d90-a85f-4940-8f0e-ed562cae5d07" xsi:nil="true"/>
    <Project xmlns="3895b38a-7338-4429-a5d9-dda596429db1">10303</Project>
    <CustomerName xmlns="3895b38a-7338-4429-a5d9-dda596429db1">Proactima AS</CustomerNam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9E2092-62D3-4577-8C85-5A2EC33917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95b38a-7338-4429-a5d9-dda596429db1"/>
    <ds:schemaRef ds:uri="b5275d90-a85f-4940-8f0e-ed562cae5d07"/>
    <ds:schemaRef ds:uri="7bea5c85-413a-4c9e-991c-fc9a162557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E0EE2-C911-41D4-8164-1A4D01980A4C}">
  <ds:schemaRefs>
    <ds:schemaRef ds:uri="http://schemas.microsoft.com/sharepoint/events"/>
  </ds:schemaRefs>
</ds:datastoreItem>
</file>

<file path=customXml/itemProps3.xml><?xml version="1.0" encoding="utf-8"?>
<ds:datastoreItem xmlns:ds="http://schemas.openxmlformats.org/officeDocument/2006/customXml" ds:itemID="{554B1CC7-400F-471E-9D71-5553601FFEB6}">
  <ds:schemaRefs>
    <ds:schemaRef ds:uri="3895b38a-7338-4429-a5d9-dda596429db1"/>
    <ds:schemaRef ds:uri="http://schemas.openxmlformats.org/package/2006/metadata/core-properties"/>
    <ds:schemaRef ds:uri="http://www.w3.org/XML/1998/namespace"/>
    <ds:schemaRef ds:uri="http://schemas.microsoft.com/office/2006/documentManagement/types"/>
    <ds:schemaRef ds:uri="http://purl.org/dc/dcmitype/"/>
    <ds:schemaRef ds:uri="http://purl.org/dc/elements/1.1/"/>
    <ds:schemaRef ds:uri="http://schemas.microsoft.com/office/infopath/2007/PartnerControls"/>
    <ds:schemaRef ds:uri="http://purl.org/dc/terms/"/>
    <ds:schemaRef ds:uri="7bea5c85-413a-4c9e-991c-fc9a1625570d"/>
    <ds:schemaRef ds:uri="b5275d90-a85f-4940-8f0e-ed562cae5d07"/>
    <ds:schemaRef ds:uri="http://schemas.microsoft.com/office/2006/metadata/properties"/>
  </ds:schemaRefs>
</ds:datastoreItem>
</file>

<file path=customXml/itemProps4.xml><?xml version="1.0" encoding="utf-8"?>
<ds:datastoreItem xmlns:ds="http://schemas.openxmlformats.org/officeDocument/2006/customXml" ds:itemID="{F2B95988-EA1B-4ACC-AD04-7591C884C9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for kick-off meeting presentation</Template>
  <TotalTime>9689</TotalTime>
  <Words>11061</Words>
  <Application>Microsoft Office PowerPoint</Application>
  <PresentationFormat>Skjermfremvisning (4:3)</PresentationFormat>
  <Paragraphs>3134</Paragraphs>
  <Slides>150</Slides>
  <Notes>16</Notes>
  <HiddenSlides>0</HiddenSlides>
  <MMClips>0</MMClips>
  <ScaleCrop>false</ScaleCrop>
  <HeadingPairs>
    <vt:vector size="8" baseType="variant">
      <vt:variant>
        <vt:lpstr>Brukte skrifter</vt:lpstr>
      </vt:variant>
      <vt:variant>
        <vt:i4>10</vt:i4>
      </vt:variant>
      <vt:variant>
        <vt:lpstr>Tema</vt:lpstr>
      </vt:variant>
      <vt:variant>
        <vt:i4>6</vt:i4>
      </vt:variant>
      <vt:variant>
        <vt:lpstr>Innebygde OLE-servere</vt:lpstr>
      </vt:variant>
      <vt:variant>
        <vt:i4>1</vt:i4>
      </vt:variant>
      <vt:variant>
        <vt:lpstr>Lysbildetitler</vt:lpstr>
      </vt:variant>
      <vt:variant>
        <vt:i4>150</vt:i4>
      </vt:variant>
    </vt:vector>
  </HeadingPairs>
  <TitlesOfParts>
    <vt:vector size="167" baseType="lpstr">
      <vt:lpstr>Arial</vt:lpstr>
      <vt:lpstr>Calibri</vt:lpstr>
      <vt:lpstr>Comic Sans MS</vt:lpstr>
      <vt:lpstr>Courier New</vt:lpstr>
      <vt:lpstr>DejaVu Sans Condensed</vt:lpstr>
      <vt:lpstr>RotisSansSerif</vt:lpstr>
      <vt:lpstr>Times New Roman</vt:lpstr>
      <vt:lpstr>Verdana</vt:lpstr>
      <vt:lpstr>Wingdings</vt:lpstr>
      <vt:lpstr>ZapfDingbats</vt:lpstr>
      <vt:lpstr>Template for kick-off meeting presentation</vt:lpstr>
      <vt:lpstr>Theme1</vt:lpstr>
      <vt:lpstr>1_Presentasjonsmal</vt:lpstr>
      <vt:lpstr>2_Presentasjonsmal</vt:lpstr>
      <vt:lpstr>Default Design</vt:lpstr>
      <vt:lpstr>Office Theme</vt:lpstr>
      <vt:lpstr>Acrobat Document</vt:lpstr>
      <vt:lpstr>Praktisk krise- og beredskapsledelse  - Ivar Konrad Lunde -</vt:lpstr>
      <vt:lpstr>Teoretisk forankring </vt:lpstr>
      <vt:lpstr>Hva er beredskap?</vt:lpstr>
      <vt:lpstr>Begrepsforståelse</vt:lpstr>
      <vt:lpstr>Beredskap i et risikobilde</vt:lpstr>
      <vt:lpstr>Risikomatrise</vt:lpstr>
      <vt:lpstr>Sikringsrisikoanalyse</vt:lpstr>
      <vt:lpstr>Sikringsrisikomatrise</vt:lpstr>
      <vt:lpstr>Hva etablerer vi beredskap for?</vt:lpstr>
      <vt:lpstr>Teoretisk og praktisk restrisiko</vt:lpstr>
      <vt:lpstr>Prosess for etablering av beredskap </vt:lpstr>
      <vt:lpstr>Identifisering</vt:lpstr>
      <vt:lpstr>Ytelsesrammer og ytelseskrav</vt:lpstr>
      <vt:lpstr>Beredskapsområdet visualisert i en risikomatrise</vt:lpstr>
      <vt:lpstr>Beredskapsområdet</vt:lpstr>
      <vt:lpstr>Identifisering</vt:lpstr>
      <vt:lpstr>Analyse av behovet for beredskapsressurser </vt:lpstr>
      <vt:lpstr>Etablering</vt:lpstr>
      <vt:lpstr>Evaluering</vt:lpstr>
      <vt:lpstr>Læring</vt:lpstr>
      <vt:lpstr>Teoretisk formål med beredskap</vt:lpstr>
      <vt:lpstr>Praktisk formål med beredskap</vt:lpstr>
      <vt:lpstr>Gruppeoppgave 0</vt:lpstr>
      <vt:lpstr>AS Kaianlegg</vt:lpstr>
      <vt:lpstr>AS Kaianlegg Beredskap</vt:lpstr>
      <vt:lpstr>Forutsetninger</vt:lpstr>
      <vt:lpstr>Førstevarsel</vt:lpstr>
      <vt:lpstr>Potensialbasert beredskapsledelse</vt:lpstr>
      <vt:lpstr>Begrepsforståelse</vt:lpstr>
      <vt:lpstr>Eksempel: ekstraordinære  ressurser og fullmakter</vt:lpstr>
      <vt:lpstr>Beredskapsledelsesnivåene</vt:lpstr>
      <vt:lpstr>Oversikt over benyttede betegnelser på de ulike ledelsesnivåene</vt:lpstr>
      <vt:lpstr>Begrepsforståelse</vt:lpstr>
      <vt:lpstr>Beredskapsverdiene</vt:lpstr>
      <vt:lpstr>Prioritering av beredskapsverdiene</vt:lpstr>
      <vt:lpstr>Beslutningsinformasjonsfellen </vt:lpstr>
      <vt:lpstr>PowerPoint-presentasjon</vt:lpstr>
      <vt:lpstr>Tørre, tidlig nok!</vt:lpstr>
      <vt:lpstr>Begrepsforståelse</vt:lpstr>
      <vt:lpstr>De proaktive prinsippene</vt:lpstr>
      <vt:lpstr>Proaktiv stabsmetodikk</vt:lpstr>
      <vt:lpstr>Historikk</vt:lpstr>
      <vt:lpstr>Begrunnelse</vt:lpstr>
      <vt:lpstr>Felles mentale modeller</vt:lpstr>
      <vt:lpstr>Beslutningsfeller</vt:lpstr>
      <vt:lpstr>Beslutningsfeller</vt:lpstr>
      <vt:lpstr>Tilpasset analytisk tilnærming</vt:lpstr>
      <vt:lpstr>Tilpasset analytisk tilnærming</vt:lpstr>
      <vt:lpstr>Tilpasset analytisk tilnærming</vt:lpstr>
      <vt:lpstr>De proaktive prinsippene</vt:lpstr>
      <vt:lpstr>De proaktive prinsippene</vt:lpstr>
      <vt:lpstr>Oppbygning og utøvelse</vt:lpstr>
      <vt:lpstr>PowerPoint-presentasjon</vt:lpstr>
      <vt:lpstr>Hendelseshåndteringsprosess </vt:lpstr>
      <vt:lpstr>PowerPoint-presentasjon</vt:lpstr>
      <vt:lpstr>Førstemøtetavle</vt:lpstr>
      <vt:lpstr>PowerPoint-presentasjon</vt:lpstr>
      <vt:lpstr>PowerPoint-presentasjon</vt:lpstr>
      <vt:lpstr>Fokus- og Aksjonstavle</vt:lpstr>
      <vt:lpstr>PowerPoint-presentasjon</vt:lpstr>
      <vt:lpstr>Situasjonstavle</vt:lpstr>
      <vt:lpstr>PowerPoint-presentasjon</vt:lpstr>
      <vt:lpstr>PowerPoint-presentasjon</vt:lpstr>
      <vt:lpstr>Metodeforståelse</vt:lpstr>
      <vt:lpstr>Førstemøtet</vt:lpstr>
      <vt:lpstr>Plan vs. Plan</vt:lpstr>
      <vt:lpstr>Førstemøte</vt:lpstr>
      <vt:lpstr>Generisk Førstemøte</vt:lpstr>
      <vt:lpstr>Generisk førstemøtetavle </vt:lpstr>
      <vt:lpstr>Gruppeoppgave 1</vt:lpstr>
      <vt:lpstr>AS Kaianlegg</vt:lpstr>
      <vt:lpstr>AS Kaianlegg Beredskap</vt:lpstr>
      <vt:lpstr>Forutsetninger</vt:lpstr>
      <vt:lpstr>Førstevarsel</vt:lpstr>
      <vt:lpstr>Utfylt førstemøte for taktisk nivå </vt:lpstr>
      <vt:lpstr>PowerPoint-presentasjon</vt:lpstr>
      <vt:lpstr>Fokus</vt:lpstr>
      <vt:lpstr>Eksempel på taktiske fokus </vt:lpstr>
      <vt:lpstr>Eksempel på operasjonelle fokus </vt:lpstr>
      <vt:lpstr>Eksempel på strategiske fokus </vt:lpstr>
      <vt:lpstr>Eksempler på Fokus</vt:lpstr>
      <vt:lpstr>PowerPoint-presentasjon</vt:lpstr>
      <vt:lpstr>Aksjoner</vt:lpstr>
      <vt:lpstr>Eksempler på dokumentasjon av aksjoner på taktisk nivå</vt:lpstr>
      <vt:lpstr>Eksempler på dokumentasjon av aksjoner på operasjonelt nivå</vt:lpstr>
      <vt:lpstr>Eksempler på dokumentasjon av aksjoner på strategisk nivå</vt:lpstr>
      <vt:lpstr>Aksjoner</vt:lpstr>
      <vt:lpstr>PowerPoint-presentasjon</vt:lpstr>
      <vt:lpstr>Umiddelbare aksjoner</vt:lpstr>
      <vt:lpstr>PowerPoint-presentasjon</vt:lpstr>
      <vt:lpstr>Situasjonsbeskrivelsen</vt:lpstr>
      <vt:lpstr>Situasjonstavle taktisk nivå</vt:lpstr>
      <vt:lpstr>Situasjonstavle operasjonelt nivå </vt:lpstr>
      <vt:lpstr>PowerPoint-presentasjon</vt:lpstr>
      <vt:lpstr>Situasjonstavle strategisk nivå </vt:lpstr>
      <vt:lpstr>PowerPoint-presentasjon</vt:lpstr>
      <vt:lpstr>PowerPoint-presentasjon</vt:lpstr>
      <vt:lpstr>Statusmøter</vt:lpstr>
      <vt:lpstr>Statusmøter</vt:lpstr>
      <vt:lpstr>PowerPoint-presentasjon</vt:lpstr>
      <vt:lpstr>Milepæler</vt:lpstr>
      <vt:lpstr>Metode vs. Ledelse</vt:lpstr>
      <vt:lpstr>Nivåer av proaktiv håndtering</vt:lpstr>
      <vt:lpstr>Selvrefleksjon</vt:lpstr>
      <vt:lpstr>Diskusjon</vt:lpstr>
      <vt:lpstr>Beredskapskultur</vt:lpstr>
      <vt:lpstr>PowerPoint-presentasjon</vt:lpstr>
      <vt:lpstr>Beredskapsledelsesnivåene</vt:lpstr>
      <vt:lpstr>Gruppeoppgave 2</vt:lpstr>
      <vt:lpstr>AS Kaianlegg</vt:lpstr>
      <vt:lpstr>AS Kaianlegg Beredskap</vt:lpstr>
      <vt:lpstr>Forutsetninger</vt:lpstr>
      <vt:lpstr>Førstevarsel</vt:lpstr>
      <vt:lpstr>Utfylt førstemøte på operasjonelt nivå</vt:lpstr>
      <vt:lpstr>Proaktiv stabsmetodikk</vt:lpstr>
      <vt:lpstr>Strategisk beredskapsledelse</vt:lpstr>
      <vt:lpstr>PowerPoint-presentasjon</vt:lpstr>
      <vt:lpstr>PowerPoint-presentasjon</vt:lpstr>
      <vt:lpstr>Strategisk Førstemøtetavle </vt:lpstr>
      <vt:lpstr>PowerPoint-presentasjon</vt:lpstr>
      <vt:lpstr>PowerPoint-presentasjon</vt:lpstr>
      <vt:lpstr>Innvirkningsanalysen </vt:lpstr>
      <vt:lpstr>Andre forhold</vt:lpstr>
      <vt:lpstr>PowerPoint-presentasjon</vt:lpstr>
      <vt:lpstr>PowerPoint-presentasjon</vt:lpstr>
      <vt:lpstr>  Vurdering av tiltak basert på nivå</vt:lpstr>
      <vt:lpstr>Strategisk førstemøtetavle </vt:lpstr>
      <vt:lpstr>Praktisk formål med beredskap</vt:lpstr>
      <vt:lpstr>Gruppeoppgave 3</vt:lpstr>
      <vt:lpstr>Kaianleggsdrift ASA</vt:lpstr>
      <vt:lpstr>Kaianleggsdrift ASA Beredskap</vt:lpstr>
      <vt:lpstr>Forutsetninger</vt:lpstr>
      <vt:lpstr>Førstevarsel</vt:lpstr>
      <vt:lpstr>Førstemøte på strategisk nivå </vt:lpstr>
      <vt:lpstr>Diverse emner</vt:lpstr>
      <vt:lpstr>Stabsorganisering</vt:lpstr>
      <vt:lpstr>Politiet (PBS1)</vt:lpstr>
      <vt:lpstr>Enhetlig ledelsessystem (ELS)</vt:lpstr>
      <vt:lpstr>Prinsippskisse for organisering av beredskapsrommet</vt:lpstr>
      <vt:lpstr>Planverk</vt:lpstr>
      <vt:lpstr>Beredskapsfaser</vt:lpstr>
      <vt:lpstr>Beredskapsfasene</vt:lpstr>
      <vt:lpstr>Operativ del</vt:lpstr>
      <vt:lpstr>Administrativ del</vt:lpstr>
      <vt:lpstr>Vedlegg</vt:lpstr>
      <vt:lpstr>Bekreftende kommunikasjon</vt:lpstr>
      <vt:lpstr>Risikovillighet</vt:lpstr>
      <vt:lpstr>«Arketyper» innen beredskapsledelse</vt:lpstr>
      <vt:lpstr>PowerPoint-presentasjon</vt:lpstr>
      <vt:lpstr>Oppsummering</vt:lpstr>
    </vt:vector>
  </TitlesOfParts>
  <Company>Proactima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Emergency Management</dc:title>
  <dc:creator>Ivar Lunde</dc:creator>
  <cp:lastModifiedBy>Lunde, Ivar</cp:lastModifiedBy>
  <cp:revision>390</cp:revision>
  <dcterms:created xsi:type="dcterms:W3CDTF">2013-09-23T14:05:59Z</dcterms:created>
  <dcterms:modified xsi:type="dcterms:W3CDTF">2019-06-28T05:25:03Z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0x010100A0407ED596C74006ADC7EAC26C528FDF0066ECE6A7B6ED0144B3261C4391F9E1C8</vt:lpwstr>
  </property>
  <property fmtid="{D5CDD505-2E9C-101B-9397-08002B2CF9AE}" pid="3" name="ResponsibleDepartment">
    <vt:lpwstr>Administrasjon</vt:lpwstr>
  </property>
</Properties>
</file>